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3"/>
  </p:sldMasterIdLst>
  <p:notesMasterIdLst>
    <p:notesMasterId r:id="rId26"/>
  </p:notesMasterIdLst>
  <p:handoutMasterIdLst>
    <p:handoutMasterId r:id="rId27"/>
  </p:handoutMasterIdLst>
  <p:sldIdLst>
    <p:sldId id="447" r:id="rId4"/>
    <p:sldId id="408" r:id="rId5"/>
    <p:sldId id="416" r:id="rId6"/>
    <p:sldId id="417" r:id="rId7"/>
    <p:sldId id="448" r:id="rId8"/>
    <p:sldId id="449" r:id="rId9"/>
    <p:sldId id="450" r:id="rId10"/>
    <p:sldId id="451" r:id="rId11"/>
    <p:sldId id="452" r:id="rId12"/>
    <p:sldId id="453" r:id="rId13"/>
    <p:sldId id="455" r:id="rId14"/>
    <p:sldId id="454" r:id="rId15"/>
    <p:sldId id="456" r:id="rId16"/>
    <p:sldId id="457" r:id="rId17"/>
    <p:sldId id="422" r:id="rId18"/>
    <p:sldId id="418" r:id="rId19"/>
    <p:sldId id="423" r:id="rId20"/>
    <p:sldId id="460" r:id="rId21"/>
    <p:sldId id="424" r:id="rId22"/>
    <p:sldId id="458" r:id="rId23"/>
    <p:sldId id="459" r:id="rId24"/>
    <p:sldId id="462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9" userDrawn="1">
          <p15:clr>
            <a:srgbClr val="A4A3A4"/>
          </p15:clr>
        </p15:guide>
        <p15:guide id="2" pos="84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DBC88"/>
    <a:srgbClr val="A20F3B"/>
    <a:srgbClr val="E1DDCC"/>
    <a:srgbClr val="EAE7DB"/>
    <a:srgbClr val="D0879D"/>
    <a:srgbClr val="005854"/>
    <a:srgbClr val="BAA259"/>
    <a:srgbClr val="9C7A12"/>
    <a:srgbClr val="7FABA9"/>
    <a:srgbClr val="F0EE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48" autoAdjust="0"/>
    <p:restoredTop sz="94660"/>
  </p:normalViewPr>
  <p:slideViewPr>
    <p:cSldViewPr snapToGrid="0">
      <p:cViewPr varScale="1">
        <p:scale>
          <a:sx n="138" d="100"/>
          <a:sy n="138" d="100"/>
        </p:scale>
        <p:origin x="200" y="928"/>
      </p:cViewPr>
      <p:guideLst>
        <p:guide orient="horz" pos="799"/>
        <p:guide pos="84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6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List_Microsoft_Excelu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List_Microsoft_Excelu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List_Microsoft_Excelu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List_Microsoft_Excelu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List_Microsoft_Excelu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gradFill flip="none" rotWithShape="1">
              <a:gsLst>
                <a:gs pos="0">
                  <a:srgbClr val="C4C5C7">
                    <a:tint val="66000"/>
                    <a:satMod val="160000"/>
                  </a:srgbClr>
                </a:gs>
                <a:gs pos="50000">
                  <a:srgbClr val="C4C5C7">
                    <a:tint val="44500"/>
                    <a:satMod val="160000"/>
                  </a:srgbClr>
                </a:gs>
                <a:gs pos="100000">
                  <a:srgbClr val="C4C5C7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1DDC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0E6E-4C75-A9E7-4A5771EDCCD2}"/>
              </c:ext>
            </c:extLst>
          </c:dPt>
          <c:dPt>
            <c:idx val="1"/>
            <c:invertIfNegative val="0"/>
            <c:bubble3D val="0"/>
            <c:spPr>
              <a:solidFill>
                <a:srgbClr val="00585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BAB-4855-9C15-D184AC9E656F}"/>
              </c:ext>
            </c:extLst>
          </c:dPt>
          <c:dPt>
            <c:idx val="2"/>
            <c:invertIfNegative val="0"/>
            <c:bubble3D val="0"/>
            <c:spPr>
              <a:solidFill>
                <a:srgbClr val="A20F3B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BAB-4855-9C15-D184AC9E656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Tabelle1!$A$2:$A$4</c:f>
              <c:strCache>
                <c:ptCount val="3"/>
                <c:pt idx="0">
                  <c:v>DATA1</c:v>
                </c:pt>
                <c:pt idx="1">
                  <c:v>DATA2</c:v>
                </c:pt>
                <c:pt idx="2">
                  <c:v>DATA3</c:v>
                </c:pt>
              </c:strCache>
            </c:strRef>
          </c:cat>
          <c:val>
            <c:numRef>
              <c:f>Tabelle1!$B$2:$B$4</c:f>
              <c:numCache>
                <c:formatCode>#,##0.0</c:formatCode>
                <c:ptCount val="3"/>
                <c:pt idx="0">
                  <c:v>20</c:v>
                </c:pt>
                <c:pt idx="1">
                  <c:v>30</c:v>
                </c:pt>
                <c:pt idx="2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BAB-4855-9C15-D184AC9E65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7"/>
        <c:axId val="468496416"/>
        <c:axId val="468504648"/>
      </c:barChart>
      <c:catAx>
        <c:axId val="468496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8504648"/>
        <c:crosses val="autoZero"/>
        <c:auto val="1"/>
        <c:lblAlgn val="ctr"/>
        <c:lblOffset val="100"/>
        <c:noMultiLvlLbl val="0"/>
      </c:catAx>
      <c:valAx>
        <c:axId val="4685046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out"/>
        <c:minorTickMark val="none"/>
        <c:tickLblPos val="nextTo"/>
        <c:crossAx val="468496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4217265288879266E-2"/>
          <c:y val="9.9870929523980717E-2"/>
          <c:w val="0.91009737550626646"/>
          <c:h val="0.653273876321169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E1DDC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Tabelle1!$A$2:$A$6</c:f>
              <c:strCache>
                <c:ptCount val="5"/>
                <c:pt idx="0">
                  <c:v>DATA1</c:v>
                </c:pt>
                <c:pt idx="1">
                  <c:v>DATA2</c:v>
                </c:pt>
                <c:pt idx="2">
                  <c:v>DATA3</c:v>
                </c:pt>
                <c:pt idx="3">
                  <c:v>DATA4</c:v>
                </c:pt>
                <c:pt idx="4">
                  <c:v>DATA5</c:v>
                </c:pt>
              </c:strCache>
            </c:strRef>
          </c:cat>
          <c:val>
            <c:numRef>
              <c:f>Tabelle1!$B$2:$B$6</c:f>
              <c:numCache>
                <c:formatCode>#,##0.0</c:formatCode>
                <c:ptCount val="5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4F-4CC4-85CC-86F14378D718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A20F3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Tabelle1!$A$2:$A$6</c:f>
              <c:strCache>
                <c:ptCount val="5"/>
                <c:pt idx="0">
                  <c:v>DATA1</c:v>
                </c:pt>
                <c:pt idx="1">
                  <c:v>DATA2</c:v>
                </c:pt>
                <c:pt idx="2">
                  <c:v>DATA3</c:v>
                </c:pt>
                <c:pt idx="3">
                  <c:v>DATA4</c:v>
                </c:pt>
                <c:pt idx="4">
                  <c:v>DATA5</c:v>
                </c:pt>
              </c:strCache>
            </c:strRef>
          </c:cat>
          <c:val>
            <c:numRef>
              <c:f>Tabelle1!$C$2:$C$6</c:f>
              <c:numCache>
                <c:formatCode>#,##0.0</c:formatCode>
                <c:ptCount val="5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14F-4CC4-85CC-86F14378D718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COLUMN3</c:v>
                </c:pt>
              </c:strCache>
            </c:strRef>
          </c:tx>
          <c:spPr>
            <a:solidFill>
              <a:srgbClr val="00585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Tabelle1!$A$2:$A$6</c:f>
              <c:strCache>
                <c:ptCount val="5"/>
                <c:pt idx="0">
                  <c:v>DATA1</c:v>
                </c:pt>
                <c:pt idx="1">
                  <c:v>DATA2</c:v>
                </c:pt>
                <c:pt idx="2">
                  <c:v>DATA3</c:v>
                </c:pt>
                <c:pt idx="3">
                  <c:v>DATA4</c:v>
                </c:pt>
                <c:pt idx="4">
                  <c:v>DATA5</c:v>
                </c:pt>
              </c:strCache>
            </c:strRef>
          </c:cat>
          <c:val>
            <c:numRef>
              <c:f>Tabelle1!$D$2:$D$6</c:f>
              <c:numCache>
                <c:formatCode>#,##0.0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14F-4CC4-85CC-86F14378D7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68502296"/>
        <c:axId val="468497592"/>
      </c:barChart>
      <c:catAx>
        <c:axId val="468502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8497592"/>
        <c:crosses val="autoZero"/>
        <c:auto val="1"/>
        <c:lblAlgn val="ctr"/>
        <c:lblOffset val="100"/>
        <c:noMultiLvlLbl val="1"/>
      </c:catAx>
      <c:valAx>
        <c:axId val="468497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cross"/>
        <c:minorTickMark val="none"/>
        <c:tickLblPos val="nextTo"/>
        <c:spPr>
          <a:noFill/>
          <a:ln>
            <a:solidFill>
              <a:srgbClr val="C4C5C7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8502296"/>
        <c:crossesAt val="1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34777578711702828"/>
          <c:y val="0.86015887386881607"/>
          <c:w val="0.26010893036131316"/>
          <c:h val="0.1388914077634715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4217265288879266E-2"/>
          <c:y val="9.9870929523980717E-2"/>
          <c:w val="0.91009737550626646"/>
          <c:h val="0.653273876321169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E1DDC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Tabelle1!$A$2:$A$6</c:f>
              <c:strCache>
                <c:ptCount val="5"/>
                <c:pt idx="0">
                  <c:v>DATA1</c:v>
                </c:pt>
                <c:pt idx="1">
                  <c:v>DATA2</c:v>
                </c:pt>
                <c:pt idx="2">
                  <c:v>DATA3</c:v>
                </c:pt>
                <c:pt idx="3">
                  <c:v>DATA4</c:v>
                </c:pt>
                <c:pt idx="4">
                  <c:v>DATA5</c:v>
                </c:pt>
              </c:strCache>
            </c:strRef>
          </c:cat>
          <c:val>
            <c:numRef>
              <c:f>Tabelle1!$B$2:$B$6</c:f>
              <c:numCache>
                <c:formatCode>#,##0.0</c:formatCode>
                <c:ptCount val="5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10-4DF9-B2C6-4BC89C1610E0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A20F3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Tabelle1!$A$2:$A$6</c:f>
              <c:strCache>
                <c:ptCount val="5"/>
                <c:pt idx="0">
                  <c:v>DATA1</c:v>
                </c:pt>
                <c:pt idx="1">
                  <c:v>DATA2</c:v>
                </c:pt>
                <c:pt idx="2">
                  <c:v>DATA3</c:v>
                </c:pt>
                <c:pt idx="3">
                  <c:v>DATA4</c:v>
                </c:pt>
                <c:pt idx="4">
                  <c:v>DATA5</c:v>
                </c:pt>
              </c:strCache>
            </c:strRef>
          </c:cat>
          <c:val>
            <c:numRef>
              <c:f>Tabelle1!$C$2:$C$6</c:f>
              <c:numCache>
                <c:formatCode>#,##0.0</c:formatCode>
                <c:ptCount val="5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10-4DF9-B2C6-4BC89C1610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66339352"/>
        <c:axId val="466338960"/>
      </c:barChart>
      <c:lineChart>
        <c:grouping val="standard"/>
        <c:varyColors val="0"/>
        <c:ser>
          <c:idx val="2"/>
          <c:order val="2"/>
          <c:tx>
            <c:strRef>
              <c:f>Tabelle1!$D$1</c:f>
              <c:strCache>
                <c:ptCount val="1"/>
                <c:pt idx="0">
                  <c:v>COLUMN3</c:v>
                </c:pt>
              </c:strCache>
            </c:strRef>
          </c:tx>
          <c:spPr>
            <a:ln w="19050" cap="rnd">
              <a:solidFill>
                <a:sysClr val="windowText" lastClr="000000"/>
              </a:solidFill>
              <a:prstDash val="dash"/>
              <a:round/>
            </a:ln>
            <a:effectLst/>
          </c:spPr>
          <c:marker>
            <c:symbol val="circle"/>
            <c:size val="8"/>
            <c:spPr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</a:ln>
              <a:effectLst/>
            </c:spPr>
          </c:marker>
          <c:dLbls>
            <c:spPr>
              <a:solidFill>
                <a:sysClr val="window" lastClr="FFFFFF">
                  <a:alpha val="40000"/>
                </a:sys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Tabelle1!$A$2:$A$6</c:f>
              <c:strCache>
                <c:ptCount val="5"/>
                <c:pt idx="0">
                  <c:v>DATA1</c:v>
                </c:pt>
                <c:pt idx="1">
                  <c:v>DATA2</c:v>
                </c:pt>
                <c:pt idx="2">
                  <c:v>DATA3</c:v>
                </c:pt>
                <c:pt idx="3">
                  <c:v>DATA4</c:v>
                </c:pt>
                <c:pt idx="4">
                  <c:v>DATA5</c:v>
                </c:pt>
              </c:strCache>
            </c:strRef>
          </c:cat>
          <c:val>
            <c:numRef>
              <c:f>Tabelle1!$D$2:$D$6</c:f>
              <c:numCache>
                <c:formatCode>#,##0.0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C10-4DF9-B2C6-4BC89C1610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66334648"/>
        <c:axId val="466334256"/>
      </c:lineChart>
      <c:catAx>
        <c:axId val="466339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6338960"/>
        <c:crosses val="autoZero"/>
        <c:auto val="1"/>
        <c:lblAlgn val="ctr"/>
        <c:lblOffset val="100"/>
        <c:noMultiLvlLbl val="1"/>
      </c:catAx>
      <c:valAx>
        <c:axId val="466338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cross"/>
        <c:minorTickMark val="none"/>
        <c:tickLblPos val="nextTo"/>
        <c:spPr>
          <a:noFill/>
          <a:ln>
            <a:solidFill>
              <a:srgbClr val="C4C5C7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6339352"/>
        <c:crossesAt val="1"/>
        <c:crossBetween val="between"/>
      </c:valAx>
      <c:valAx>
        <c:axId val="466334256"/>
        <c:scaling>
          <c:orientation val="minMax"/>
        </c:scaling>
        <c:delete val="0"/>
        <c:axPos val="r"/>
        <c:numFmt formatCode="#,##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6334648"/>
        <c:crosses val="max"/>
        <c:crossBetween val="between"/>
      </c:valAx>
      <c:catAx>
        <c:axId val="4663346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6633425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31725184296863568"/>
          <c:y val="0.86015892647676018"/>
          <c:w val="0.36694273488068713"/>
          <c:h val="0.13984107352323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E1DD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1B3-40F7-A120-D714D1205777}"/>
              </c:ext>
            </c:extLst>
          </c:dPt>
          <c:dPt>
            <c:idx val="1"/>
            <c:bubble3D val="0"/>
            <c:spPr>
              <a:solidFill>
                <a:srgbClr val="A20F3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1B3-40F7-A120-D714D1205777}"/>
              </c:ext>
            </c:extLst>
          </c:dPt>
          <c:dPt>
            <c:idx val="2"/>
            <c:bubble3D val="0"/>
            <c:spPr>
              <a:solidFill>
                <a:srgbClr val="00585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1B3-40F7-A120-D714D1205777}"/>
              </c:ext>
            </c:extLst>
          </c:dPt>
          <c:dPt>
            <c:idx val="3"/>
            <c:bubble3D val="0"/>
            <c:spPr>
              <a:solidFill>
                <a:srgbClr val="7FABA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1B3-40F7-A120-D714D1205777}"/>
              </c:ext>
            </c:extLst>
          </c:dPt>
          <c:dLbls>
            <c:dLbl>
              <c:idx val="0"/>
              <c:layout>
                <c:manualLayout>
                  <c:x val="-0.22218487120229805"/>
                  <c:y val="0.1128007134666834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B3-40F7-A120-D714D1205777}"/>
                </c:ext>
              </c:extLst>
            </c:dLbl>
            <c:dLbl>
              <c:idx val="1"/>
              <c:layout>
                <c:manualLayout>
                  <c:x val="-0.13942856572033044"/>
                  <c:y val="-0.2002917059498025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1B3-40F7-A120-D714D1205777}"/>
                </c:ext>
              </c:extLst>
            </c:dLbl>
            <c:dLbl>
              <c:idx val="2"/>
              <c:layout>
                <c:manualLayout>
                  <c:x val="0.26266488410984185"/>
                  <c:y val="-0.1347341062555739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1B3-40F7-A120-D714D1205777}"/>
                </c:ext>
              </c:extLst>
            </c:dLbl>
            <c:dLbl>
              <c:idx val="3"/>
              <c:layout>
                <c:manualLayout>
                  <c:x val="0.20183172697880986"/>
                  <c:y val="0.1501541597655752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1B3-40F7-A120-D714D1205777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1A171B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Tabelle1!$A$2:$A$5</c:f>
              <c:strCache>
                <c:ptCount val="4"/>
                <c:pt idx="0">
                  <c:v>ROW1</c:v>
                </c:pt>
                <c:pt idx="1">
                  <c:v>ROW2</c:v>
                </c:pt>
                <c:pt idx="2">
                  <c:v>ROW3</c:v>
                </c:pt>
                <c:pt idx="3">
                  <c:v>ROW4</c:v>
                </c:pt>
              </c:strCache>
            </c:strRef>
          </c:cat>
          <c:val>
            <c:numRef>
              <c:f>Tabelle1!$B$2:$B$5</c:f>
              <c:numCache>
                <c:formatCode>#,##0.0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10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1B3-40F7-A120-D714D12057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80"/>
        <c:holeSize val="50"/>
      </c:doughnutChart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E1DD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1B3-40F7-A120-D714D1205777}"/>
              </c:ext>
            </c:extLst>
          </c:dPt>
          <c:dPt>
            <c:idx val="1"/>
            <c:bubble3D val="0"/>
            <c:spPr>
              <a:solidFill>
                <a:srgbClr val="A20F3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1B3-40F7-A120-D714D1205777}"/>
              </c:ext>
            </c:extLst>
          </c:dPt>
          <c:dPt>
            <c:idx val="2"/>
            <c:bubble3D val="0"/>
            <c:spPr>
              <a:solidFill>
                <a:srgbClr val="00585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1B3-40F7-A120-D714D1205777}"/>
              </c:ext>
            </c:extLst>
          </c:dPt>
          <c:dPt>
            <c:idx val="3"/>
            <c:bubble3D val="0"/>
            <c:spPr>
              <a:solidFill>
                <a:srgbClr val="7FABA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1B3-40F7-A120-D714D1205777}"/>
              </c:ext>
            </c:extLst>
          </c:dPt>
          <c:dLbls>
            <c:dLbl>
              <c:idx val="0"/>
              <c:layout>
                <c:manualLayout>
                  <c:x val="-0.22218487120229805"/>
                  <c:y val="0.1128007134666834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B3-40F7-A120-D714D1205777}"/>
                </c:ext>
              </c:extLst>
            </c:dLbl>
            <c:dLbl>
              <c:idx val="1"/>
              <c:layout>
                <c:manualLayout>
                  <c:x val="-0.13942856572033044"/>
                  <c:y val="-0.2002917059498025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1B3-40F7-A120-D714D1205777}"/>
                </c:ext>
              </c:extLst>
            </c:dLbl>
            <c:dLbl>
              <c:idx val="2"/>
              <c:layout>
                <c:manualLayout>
                  <c:x val="0.26266488410984185"/>
                  <c:y val="-0.1347341062555739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1B3-40F7-A120-D714D1205777}"/>
                </c:ext>
              </c:extLst>
            </c:dLbl>
            <c:dLbl>
              <c:idx val="3"/>
              <c:layout>
                <c:manualLayout>
                  <c:x val="0.20183172697880986"/>
                  <c:y val="0.1501541597655752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1B3-40F7-A120-D714D1205777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1A171B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Tabelle1!$A$2:$A$5</c:f>
              <c:strCache>
                <c:ptCount val="4"/>
                <c:pt idx="0">
                  <c:v>ROW1</c:v>
                </c:pt>
                <c:pt idx="1">
                  <c:v>ROW2</c:v>
                </c:pt>
                <c:pt idx="2">
                  <c:v>ROW3</c:v>
                </c:pt>
                <c:pt idx="3">
                  <c:v>ROW4</c:v>
                </c:pt>
              </c:strCache>
            </c:strRef>
          </c:cat>
          <c:val>
            <c:numRef>
              <c:f>Tabelle1!$B$2:$B$5</c:f>
              <c:numCache>
                <c:formatCode>#,##0.0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10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1B3-40F7-A120-D714D12057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80"/>
        <c:holeSize val="50"/>
      </c:doughnutChart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F906AA61-F98B-C1EF-677C-AE302E25CA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ABB51AC-F046-AD1B-D78D-05367B1DC6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FF203E-3C3C-450E-80C3-F64D70500E65}" type="datetimeFigureOut">
              <a:rPr lang="cs-CZ" smtClean="0"/>
              <a:t>24.07.2024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2AF960F-EF02-476D-5D6C-88A5C727E4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EDA47EB-D65A-CCB9-2DF3-DE7A443BDE8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76C71-EDD4-4C3C-AAA5-624502367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2377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57941-676A-4FFE-A75C-DDF790BAAAB7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896030-0845-4015-ABE6-65D124BF1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60141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4283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1645540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ředělový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3AF331-9D5B-D405-5B49-61B7C933A9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0353" y="563289"/>
            <a:ext cx="1329747" cy="305841"/>
          </a:xfrm>
          <a:prstGeom prst="rect">
            <a:avLst/>
          </a:prstGeom>
        </p:spPr>
      </p:pic>
      <p:sp>
        <p:nvSpPr>
          <p:cNvPr id="4" name="Zástupný symbol pro zápatí 1">
            <a:extLst>
              <a:ext uri="{FF2B5EF4-FFF2-40B4-BE49-F238E27FC236}">
                <a16:creationId xmlns:a16="http://schemas.microsoft.com/office/drawing/2014/main" id="{8DD25596-92C9-32DC-08D9-FD88ED0165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23319" y="6448710"/>
            <a:ext cx="7368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E1DDCC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3">
            <a:extLst>
              <a:ext uri="{FF2B5EF4-FFF2-40B4-BE49-F238E27FC236}">
                <a16:creationId xmlns:a16="http://schemas.microsoft.com/office/drawing/2014/main" id="{9CF22A3F-485C-4286-46FF-D22CA90076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0372" y="64487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D0879D"/>
                </a:solidFill>
              </a:defRPr>
            </a:lvl1pPr>
          </a:lstStyle>
          <a:p>
            <a:fld id="{D8D937F0-B620-6E4C-9BC7-90975F6FF86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070474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ěžn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18342B6-1F1E-4739-942C-D078C6CB66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0353" y="562624"/>
            <a:ext cx="1329747" cy="307171"/>
          </a:xfrm>
          <a:prstGeom prst="rect">
            <a:avLst/>
          </a:prstGeom>
        </p:spPr>
      </p:pic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6B92E0BA-4252-8593-28A7-EDC7624C5D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23319" y="6448710"/>
            <a:ext cx="7368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DBC88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3" name="Zástupný symbol pro číslo snímku 3">
            <a:extLst>
              <a:ext uri="{FF2B5EF4-FFF2-40B4-BE49-F238E27FC236}">
                <a16:creationId xmlns:a16="http://schemas.microsoft.com/office/drawing/2014/main" id="{B05129A5-1EED-1B10-90B2-36A07B3609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0372" y="64487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A20F3B"/>
                </a:solidFill>
              </a:defRPr>
            </a:lvl1pPr>
          </a:lstStyle>
          <a:p>
            <a:fld id="{D8D937F0-B620-6E4C-9BC7-90975F6FF86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2836753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ěl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18342B6-1F1E-4739-942C-D078C6CB66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0353" y="562624"/>
            <a:ext cx="1329747" cy="307171"/>
          </a:xfrm>
          <a:prstGeom prst="rect">
            <a:avLst/>
          </a:prstGeom>
        </p:spPr>
      </p:pic>
      <p:sp>
        <p:nvSpPr>
          <p:cNvPr id="3" name="Zástupný symbol pro zápatí 1">
            <a:extLst>
              <a:ext uri="{FF2B5EF4-FFF2-40B4-BE49-F238E27FC236}">
                <a16:creationId xmlns:a16="http://schemas.microsoft.com/office/drawing/2014/main" id="{D862F8C7-266A-C4EE-801D-56F82BB908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23319" y="6448710"/>
            <a:ext cx="7368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DBC88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3">
            <a:extLst>
              <a:ext uri="{FF2B5EF4-FFF2-40B4-BE49-F238E27FC236}">
                <a16:creationId xmlns:a16="http://schemas.microsoft.com/office/drawing/2014/main" id="{6872D3D4-CBE4-E2DA-5A2D-78A356E0D1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0372" y="64487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D937F0-B620-6E4C-9BC7-90975F6FF86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07876BB3-038D-E346-754A-CE4C09E17D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23319" y="6448710"/>
            <a:ext cx="7368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DBC88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ADCA3B9-1EC2-3D35-AACB-F718B49479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0372" y="64487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D937F0-B620-6E4C-9BC7-90975F6FF86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8445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7" r:id="rId2"/>
    <p:sldLayoutId id="2147483668" r:id="rId3"/>
    <p:sldLayoutId id="2147483670" r:id="rId4"/>
  </p:sldLayoutIdLst>
  <p:transition spd="slow">
    <p:wipe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A4E04B8F-7782-42A6-9B3C-388EC66EC343}"/>
              </a:ext>
            </a:extLst>
          </p:cNvPr>
          <p:cNvSpPr txBox="1"/>
          <p:nvPr/>
        </p:nvSpPr>
        <p:spPr>
          <a:xfrm>
            <a:off x="1186249" y="5200650"/>
            <a:ext cx="989105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Text 01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Text 02</a:t>
            </a:r>
          </a:p>
        </p:txBody>
      </p:sp>
    </p:spTree>
    <p:extLst>
      <p:ext uri="{BB962C8B-B14F-4D97-AF65-F5344CB8AC3E}">
        <p14:creationId xmlns:p14="http://schemas.microsoft.com/office/powerpoint/2010/main" val="1299866105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6F86FCC-7230-4C18-98EF-52783FBC6D26}"/>
              </a:ext>
            </a:extLst>
          </p:cNvPr>
          <p:cNvSpPr txBox="1"/>
          <p:nvPr/>
        </p:nvSpPr>
        <p:spPr>
          <a:xfrm>
            <a:off x="2577736" y="2770496"/>
            <a:ext cx="88392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Introduction</a:t>
            </a:r>
            <a:endParaRPr lang="cs-CZ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cs-CZ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marL="342900" indent="-342900">
              <a:buAutoNum type="arabicPeriod"/>
            </a:pPr>
            <a:r>
              <a:rPr lang="cs-CZ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marL="342900" indent="-342900">
              <a:buAutoNum type="arabicPeriod"/>
            </a:pPr>
            <a:r>
              <a:rPr lang="cs-CZ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cs-CZ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778852" y="1828800"/>
            <a:ext cx="2376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CONTENT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5059F8F-3E27-6587-58B4-174CFB6939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62EDB44-F7B5-6A43-2621-F89E42A979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62205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40A26970-0959-473D-BCE3-B8D2E78FDD77}"/>
              </a:ext>
            </a:extLst>
          </p:cNvPr>
          <p:cNvSpPr txBox="1"/>
          <p:nvPr/>
        </p:nvSpPr>
        <p:spPr>
          <a:xfrm>
            <a:off x="1802674" y="3037561"/>
            <a:ext cx="72803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DB5BD6D-7577-4434-AFE9-2E33A29F9B51}"/>
              </a:ext>
            </a:extLst>
          </p:cNvPr>
          <p:cNvSpPr txBox="1"/>
          <p:nvPr/>
        </p:nvSpPr>
        <p:spPr>
          <a:xfrm>
            <a:off x="1846219" y="4321831"/>
            <a:ext cx="4727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Lorem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ipsum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dolor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sit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amet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consectetur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adipiscing</a:t>
            </a:r>
            <a:r>
              <a:rPr lang="cs-CZ" dirty="0">
                <a:solidFill>
                  <a:schemeClr val="bg1"/>
                </a:solidFill>
              </a:rPr>
              <a:t> elit. </a:t>
            </a:r>
            <a:r>
              <a:rPr lang="cs-CZ" dirty="0" err="1">
                <a:solidFill>
                  <a:schemeClr val="bg1"/>
                </a:solidFill>
              </a:rPr>
              <a:t>Aliquam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nec</a:t>
            </a:r>
            <a:r>
              <a:rPr lang="cs-CZ" dirty="0">
                <a:solidFill>
                  <a:schemeClr val="bg1"/>
                </a:solidFill>
              </a:rPr>
              <a:t> urna </a:t>
            </a:r>
            <a:r>
              <a:rPr lang="cs-CZ" dirty="0" err="1">
                <a:solidFill>
                  <a:schemeClr val="bg1"/>
                </a:solidFill>
              </a:rPr>
              <a:t>facilisis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ultrices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ipsum</a:t>
            </a:r>
            <a:r>
              <a:rPr lang="cs-CZ" dirty="0">
                <a:solidFill>
                  <a:schemeClr val="bg1"/>
                </a:solidFill>
              </a:rPr>
              <a:t> non, </a:t>
            </a:r>
            <a:r>
              <a:rPr lang="cs-CZ" dirty="0" err="1">
                <a:solidFill>
                  <a:schemeClr val="bg1"/>
                </a:solidFill>
              </a:rPr>
              <a:t>suscipit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tortor</a:t>
            </a:r>
            <a:r>
              <a:rPr lang="cs-CZ" dirty="0">
                <a:solidFill>
                  <a:schemeClr val="bg1"/>
                </a:solidFill>
              </a:rPr>
              <a:t>. </a:t>
            </a:r>
            <a:r>
              <a:rPr lang="fr-FR" dirty="0">
                <a:solidFill>
                  <a:schemeClr val="bg1"/>
                </a:solidFill>
              </a:rPr>
              <a:t>Donec rhoncus a mauris et congue. Vestibulum vel ultrices dolor. </a:t>
            </a:r>
            <a:endParaRPr lang="cs-CZ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B9B7054A-4648-E3B5-04B0-45982BD4D1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2A364D9F-A6B5-D2AA-62DC-6F7CF897CA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54397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TEXT FIELD</a:t>
            </a:r>
            <a:endParaRPr lang="cs-CZ" sz="32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6D0C9BA-D2D0-49A2-A442-B0CFE249BDD5}"/>
              </a:ext>
            </a:extLst>
          </p:cNvPr>
          <p:cNvSpPr txBox="1"/>
          <p:nvPr/>
        </p:nvSpPr>
        <p:spPr>
          <a:xfrm>
            <a:off x="1343025" y="1961266"/>
            <a:ext cx="102947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  <a:r>
              <a:rPr lang="fr-FR" sz="2000" dirty="0"/>
              <a:t>Donec rhoncus a mauris et congue. Vestibulum vel ultrices dolor. </a:t>
            </a:r>
            <a:endParaRPr lang="cs-CZ" sz="2000" dirty="0"/>
          </a:p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  <a:r>
              <a:rPr lang="fr-FR" sz="2000" dirty="0"/>
              <a:t>Donec rhoncus a mauris et congue. Vestibulum vel ultrices dolor. </a:t>
            </a:r>
            <a:endParaRPr lang="cs-CZ" sz="2000" dirty="0"/>
          </a:p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endParaRPr lang="cs-CZ" sz="2000" dirty="0"/>
          </a:p>
          <a:p>
            <a:pPr marL="342900" indent="-342900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2400" dirty="0">
              <a:latin typeface="+mj-lt"/>
            </a:endParaRPr>
          </a:p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  <a:r>
              <a:rPr lang="fr-FR" sz="2000" dirty="0"/>
              <a:t>Donec rhoncus a mauris et congue. Vestibulum vel ultrices dolor. </a:t>
            </a:r>
            <a:endParaRPr lang="cs-CZ" sz="2000" dirty="0"/>
          </a:p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  <a:r>
              <a:rPr lang="fr-FR" sz="2000" dirty="0"/>
              <a:t>Donec rhoncus a mauris et congue. Vestibulum vel ultrices dolor. </a:t>
            </a:r>
            <a:endParaRPr lang="cs-CZ" sz="2000" dirty="0"/>
          </a:p>
          <a:p>
            <a:pPr marL="342900" indent="-34290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endParaRPr lang="cs-CZ" sz="2000" dirty="0"/>
          </a:p>
          <a:p>
            <a:endParaRPr lang="cs-CZ" sz="2400" dirty="0">
              <a:latin typeface="+mj-lt"/>
            </a:endParaRP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967D6C5D-1A9C-6C40-6D89-627D62E219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173952C-3310-5564-7F19-BDA0C51F23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075626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DOUBLE TEXT FIELD</a:t>
            </a:r>
            <a:endParaRPr lang="cs-CZ" sz="32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6D0C9BA-D2D0-49A2-A442-B0CFE249BDD5}"/>
              </a:ext>
            </a:extLst>
          </p:cNvPr>
          <p:cNvSpPr txBox="1"/>
          <p:nvPr/>
        </p:nvSpPr>
        <p:spPr>
          <a:xfrm>
            <a:off x="1409039" y="1961266"/>
            <a:ext cx="414955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non, </a:t>
            </a:r>
            <a:r>
              <a:rPr lang="cs-CZ" sz="1400" dirty="0" err="1"/>
              <a:t>suscipit</a:t>
            </a:r>
            <a:r>
              <a:rPr lang="cs-CZ" sz="1400" dirty="0"/>
              <a:t> </a:t>
            </a:r>
            <a:r>
              <a:rPr lang="cs-CZ" sz="1400" dirty="0" err="1"/>
              <a:t>tortor</a:t>
            </a:r>
            <a:r>
              <a:rPr lang="cs-CZ" sz="1400" dirty="0"/>
              <a:t>. </a:t>
            </a:r>
            <a:r>
              <a:rPr lang="fr-FR" sz="1400" dirty="0"/>
              <a:t>Donec rhoncus a mauris et congue. Vestibulum vel ultrices dolor. </a:t>
            </a:r>
            <a:endParaRPr lang="cs-CZ" sz="14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14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non, </a:t>
            </a:r>
            <a:r>
              <a:rPr lang="cs-CZ" sz="1400" dirty="0" err="1"/>
              <a:t>suscipit</a:t>
            </a:r>
            <a:r>
              <a:rPr lang="cs-CZ" sz="1400" dirty="0"/>
              <a:t> </a:t>
            </a:r>
            <a:r>
              <a:rPr lang="cs-CZ" sz="1400" dirty="0" err="1"/>
              <a:t>tortor</a:t>
            </a:r>
            <a:r>
              <a:rPr lang="cs-CZ" sz="1400" dirty="0"/>
              <a:t>. </a:t>
            </a:r>
            <a:r>
              <a:rPr lang="fr-FR" sz="1400" dirty="0"/>
              <a:t>Donec rhoncus a mauris et congue. Vestibulum vel ultrices dolor. </a:t>
            </a:r>
            <a:endParaRPr lang="cs-CZ" sz="14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endParaRPr lang="cs-CZ" sz="1400" dirty="0"/>
          </a:p>
          <a:p>
            <a:pPr marL="285750" indent="-285750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1400" dirty="0">
              <a:latin typeface="+mj-lt"/>
            </a:endParaRPr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non, </a:t>
            </a:r>
            <a:r>
              <a:rPr lang="cs-CZ" sz="1400" dirty="0" err="1"/>
              <a:t>suscipit</a:t>
            </a:r>
            <a:r>
              <a:rPr lang="cs-CZ" sz="1400" dirty="0"/>
              <a:t> </a:t>
            </a:r>
            <a:r>
              <a:rPr lang="cs-CZ" sz="1400" dirty="0" err="1"/>
              <a:t>tortor</a:t>
            </a:r>
            <a:r>
              <a:rPr lang="cs-CZ" sz="1400" dirty="0"/>
              <a:t>. </a:t>
            </a:r>
            <a:r>
              <a:rPr lang="fr-FR" sz="1400" dirty="0"/>
              <a:t>Donec rhoncus a mauris et congue. Vestibulum vel ultrices dolor. </a:t>
            </a:r>
            <a:endParaRPr lang="cs-CZ" sz="1400" dirty="0"/>
          </a:p>
          <a:p>
            <a:pPr algn="just"/>
            <a:endParaRPr lang="cs-CZ" sz="1400" dirty="0"/>
          </a:p>
        </p:txBody>
      </p:sp>
      <p:sp>
        <p:nvSpPr>
          <p:cNvPr id="2" name="TextovéPole 5">
            <a:extLst>
              <a:ext uri="{FF2B5EF4-FFF2-40B4-BE49-F238E27FC236}">
                <a16:creationId xmlns:a16="http://schemas.microsoft.com/office/drawing/2014/main" id="{12CCB4EE-E877-497C-929F-6FA32D00AF31}"/>
              </a:ext>
            </a:extLst>
          </p:cNvPr>
          <p:cNvSpPr txBox="1"/>
          <p:nvPr/>
        </p:nvSpPr>
        <p:spPr>
          <a:xfrm>
            <a:off x="6096000" y="1961266"/>
            <a:ext cx="414955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non, </a:t>
            </a:r>
            <a:r>
              <a:rPr lang="cs-CZ" sz="1400" dirty="0" err="1"/>
              <a:t>suscipit</a:t>
            </a:r>
            <a:r>
              <a:rPr lang="cs-CZ" sz="1400" dirty="0"/>
              <a:t> </a:t>
            </a:r>
            <a:r>
              <a:rPr lang="cs-CZ" sz="1400" dirty="0" err="1"/>
              <a:t>tortor</a:t>
            </a:r>
            <a:r>
              <a:rPr lang="cs-CZ" sz="1400" dirty="0"/>
              <a:t>. </a:t>
            </a:r>
            <a:r>
              <a:rPr lang="fr-FR" sz="1400" dirty="0"/>
              <a:t>Donec rhoncus a mauris et congue. Vestibulum vel ultrices dolor. </a:t>
            </a:r>
            <a:endParaRPr lang="cs-CZ" sz="14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14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non, </a:t>
            </a:r>
            <a:r>
              <a:rPr lang="cs-CZ" sz="1400" dirty="0" err="1"/>
              <a:t>suscipit</a:t>
            </a:r>
            <a:r>
              <a:rPr lang="cs-CZ" sz="1400" dirty="0"/>
              <a:t> </a:t>
            </a:r>
            <a:r>
              <a:rPr lang="cs-CZ" sz="1400" dirty="0" err="1"/>
              <a:t>tortor</a:t>
            </a:r>
            <a:r>
              <a:rPr lang="cs-CZ" sz="1400" dirty="0"/>
              <a:t>. </a:t>
            </a:r>
            <a:r>
              <a:rPr lang="fr-FR" sz="1400" dirty="0"/>
              <a:t>Donec rhoncus a mauris et congue. Vestibulum vel ultrices dolor. </a:t>
            </a:r>
            <a:endParaRPr lang="cs-CZ" sz="14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endParaRPr lang="cs-CZ" sz="1400" dirty="0"/>
          </a:p>
          <a:p>
            <a:pPr marL="285750" indent="-285750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1400" dirty="0">
              <a:latin typeface="+mj-lt"/>
            </a:endParaRPr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Lorem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</a:t>
            </a:r>
            <a:r>
              <a:rPr lang="cs-CZ" sz="1400" dirty="0" err="1"/>
              <a:t>dolor</a:t>
            </a:r>
            <a:r>
              <a:rPr lang="cs-CZ" sz="1400" dirty="0"/>
              <a:t> </a:t>
            </a:r>
            <a:r>
              <a:rPr lang="cs-CZ" sz="1400" dirty="0" err="1"/>
              <a:t>sit</a:t>
            </a:r>
            <a:r>
              <a:rPr lang="cs-CZ" sz="1400" dirty="0"/>
              <a:t> </a:t>
            </a:r>
            <a:r>
              <a:rPr lang="cs-CZ" sz="1400" dirty="0" err="1"/>
              <a:t>amet</a:t>
            </a:r>
            <a:r>
              <a:rPr lang="cs-CZ" sz="1400" dirty="0"/>
              <a:t>, </a:t>
            </a:r>
            <a:r>
              <a:rPr lang="cs-CZ" sz="1400" dirty="0" err="1"/>
              <a:t>consectetur</a:t>
            </a:r>
            <a:r>
              <a:rPr lang="cs-CZ" sz="1400" dirty="0"/>
              <a:t> </a:t>
            </a:r>
            <a:r>
              <a:rPr lang="cs-CZ" sz="1400" dirty="0" err="1"/>
              <a:t>adipiscing</a:t>
            </a:r>
            <a:r>
              <a:rPr lang="cs-CZ" sz="1400" dirty="0"/>
              <a:t> elit. </a:t>
            </a:r>
            <a:r>
              <a:rPr lang="cs-CZ" sz="1400" dirty="0" err="1"/>
              <a:t>Aliquam</a:t>
            </a:r>
            <a:r>
              <a:rPr lang="cs-CZ" sz="1400" dirty="0"/>
              <a:t> </a:t>
            </a:r>
            <a:r>
              <a:rPr lang="cs-CZ" sz="1400" dirty="0" err="1"/>
              <a:t>nec</a:t>
            </a:r>
            <a:r>
              <a:rPr lang="cs-CZ" sz="1400" dirty="0"/>
              <a:t> urna </a:t>
            </a:r>
            <a:r>
              <a:rPr lang="cs-CZ" sz="1400" dirty="0" err="1"/>
              <a:t>facilisis</a:t>
            </a:r>
            <a:r>
              <a:rPr lang="cs-CZ" sz="1400" dirty="0"/>
              <a:t>, </a:t>
            </a:r>
            <a:r>
              <a:rPr lang="cs-CZ" sz="1400" dirty="0" err="1"/>
              <a:t>ultrices</a:t>
            </a:r>
            <a:r>
              <a:rPr lang="cs-CZ" sz="1400" dirty="0"/>
              <a:t> </a:t>
            </a:r>
            <a:r>
              <a:rPr lang="cs-CZ" sz="1400" dirty="0" err="1"/>
              <a:t>ipsum</a:t>
            </a:r>
            <a:r>
              <a:rPr lang="cs-CZ" sz="1400" dirty="0"/>
              <a:t> non, </a:t>
            </a:r>
            <a:r>
              <a:rPr lang="cs-CZ" sz="1400" dirty="0" err="1"/>
              <a:t>suscipit</a:t>
            </a:r>
            <a:r>
              <a:rPr lang="cs-CZ" sz="1400" dirty="0"/>
              <a:t> </a:t>
            </a:r>
            <a:r>
              <a:rPr lang="cs-CZ" sz="1400" dirty="0" err="1"/>
              <a:t>tortor</a:t>
            </a:r>
            <a:r>
              <a:rPr lang="cs-CZ" sz="1400" dirty="0"/>
              <a:t>. </a:t>
            </a:r>
            <a:r>
              <a:rPr lang="fr-FR" sz="1400" dirty="0"/>
              <a:t>Donec rhoncus a mauris et congue. Vestibulum vel ultrices dolor. </a:t>
            </a:r>
            <a:endParaRPr lang="cs-CZ" sz="1400" dirty="0"/>
          </a:p>
          <a:p>
            <a:pPr algn="just"/>
            <a:endParaRPr lang="cs-CZ" sz="1400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0053E60-BC1E-A4E8-B768-C3609D7748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153512F-8C8C-536A-68D2-379175A99E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836558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TABLE I</a:t>
            </a:r>
            <a:endParaRPr lang="cs-CZ" sz="3200" dirty="0"/>
          </a:p>
        </p:txBody>
      </p:sp>
      <p:graphicFrame>
        <p:nvGraphicFramePr>
          <p:cNvPr id="4" name="Inhaltsplatzhalter 19">
            <a:extLst>
              <a:ext uri="{FF2B5EF4-FFF2-40B4-BE49-F238E27FC236}">
                <a16:creationId xmlns:a16="http://schemas.microsoft.com/office/drawing/2014/main" id="{1CD262E6-DB88-CCE5-8D02-22D3BB09A9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1815369"/>
              </p:ext>
            </p:extLst>
          </p:nvPr>
        </p:nvGraphicFramePr>
        <p:xfrm>
          <a:off x="263525" y="2311400"/>
          <a:ext cx="11418890" cy="275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3778">
                  <a:extLst>
                    <a:ext uri="{9D8B030D-6E8A-4147-A177-3AD203B41FA5}">
                      <a16:colId xmlns:a16="http://schemas.microsoft.com/office/drawing/2014/main" val="2779047881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2987583016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3924245996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2640775527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2069293654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endParaRPr lang="de-DE" sz="160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409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085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>
                          <a:solidFill>
                            <a:schemeClr val="bg1"/>
                          </a:solidFill>
                        </a:rPr>
                        <a:t>Název</a:t>
                      </a: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959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42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401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F0EE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9545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153290"/>
                  </a:ext>
                </a:extLst>
              </a:tr>
            </a:tbl>
          </a:graphicData>
        </a:graphic>
      </p:graphicFrame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EEBF66BC-979B-FCED-1D72-6E878BA2B6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F1AAB33-B90D-779F-F89D-884D37AB4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89902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TABLE II</a:t>
            </a:r>
          </a:p>
        </p:txBody>
      </p:sp>
      <p:graphicFrame>
        <p:nvGraphicFramePr>
          <p:cNvPr id="4" name="Inhaltsplatzhalter 19">
            <a:extLst>
              <a:ext uri="{FF2B5EF4-FFF2-40B4-BE49-F238E27FC236}">
                <a16:creationId xmlns:a16="http://schemas.microsoft.com/office/drawing/2014/main" id="{1CD262E6-DB88-CCE5-8D02-22D3BB09A9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5746378"/>
              </p:ext>
            </p:extLst>
          </p:nvPr>
        </p:nvGraphicFramePr>
        <p:xfrm>
          <a:off x="263525" y="2311400"/>
          <a:ext cx="11418890" cy="2758440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2283778">
                  <a:extLst>
                    <a:ext uri="{9D8B030D-6E8A-4147-A177-3AD203B41FA5}">
                      <a16:colId xmlns:a16="http://schemas.microsoft.com/office/drawing/2014/main" val="2779047881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2987583016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3924245996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2640775527"/>
                    </a:ext>
                  </a:extLst>
                </a:gridCol>
                <a:gridCol w="2283778">
                  <a:extLst>
                    <a:ext uri="{9D8B030D-6E8A-4147-A177-3AD203B41FA5}">
                      <a16:colId xmlns:a16="http://schemas.microsoft.com/office/drawing/2014/main" val="2069293654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endParaRPr lang="de-DE" sz="160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409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085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>
                          <a:solidFill>
                            <a:schemeClr val="bg1"/>
                          </a:solidFill>
                        </a:rPr>
                        <a:t>Název</a:t>
                      </a: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959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42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401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err="1">
                          <a:solidFill>
                            <a:schemeClr val="bg1"/>
                          </a:solidFill>
                        </a:rPr>
                        <a:t>Název</a:t>
                      </a:r>
                      <a:endParaRPr lang="de-DE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0F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171B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E1DD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9545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de-DE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anchor="ctr">
                    <a:solidFill>
                      <a:srgbClr val="0058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0058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0058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0058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Text</a:t>
                      </a:r>
                    </a:p>
                  </a:txBody>
                  <a:tcPr anchor="ctr">
                    <a:solidFill>
                      <a:srgbClr val="0058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153290"/>
                  </a:ext>
                </a:extLst>
              </a:tr>
            </a:tbl>
          </a:graphicData>
        </a:graphic>
      </p:graphicFrame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F2C8B910-0B8F-2E24-46AC-E518F87685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95E4944-F7E6-9362-6E08-32320252AE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504286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TEXT + DIAGRAM I</a:t>
            </a:r>
          </a:p>
        </p:txBody>
      </p:sp>
      <p:sp>
        <p:nvSpPr>
          <p:cNvPr id="2" name="Zástupný symbol pro obsah 2">
            <a:extLst>
              <a:ext uri="{FF2B5EF4-FFF2-40B4-BE49-F238E27FC236}">
                <a16:creationId xmlns:a16="http://schemas.microsoft.com/office/drawing/2014/main" id="{864CAFF7-159D-5040-B31F-2384DF594DAA}"/>
              </a:ext>
            </a:extLst>
          </p:cNvPr>
          <p:cNvSpPr txBox="1">
            <a:spLocks/>
          </p:cNvSpPr>
          <p:nvPr/>
        </p:nvSpPr>
        <p:spPr>
          <a:xfrm>
            <a:off x="313592" y="1895316"/>
            <a:ext cx="5181600" cy="41457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defRPr lang="cs-CZ" sz="1600" kern="1200" cap="none" baseline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400" i="1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200" kern="1200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200" kern="1200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200" kern="1200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600" dirty="0" err="1"/>
              <a:t>Lorem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</a:t>
            </a:r>
            <a:r>
              <a:rPr lang="cs-CZ" sz="1600" dirty="0" err="1"/>
              <a:t>dolor</a:t>
            </a:r>
            <a:r>
              <a:rPr lang="cs-CZ" sz="1600" dirty="0"/>
              <a:t> </a:t>
            </a:r>
            <a:r>
              <a:rPr lang="cs-CZ" sz="1600" dirty="0" err="1"/>
              <a:t>sit</a:t>
            </a:r>
            <a:r>
              <a:rPr lang="cs-CZ" sz="1600" dirty="0"/>
              <a:t> </a:t>
            </a:r>
            <a:r>
              <a:rPr lang="cs-CZ" sz="1600" dirty="0" err="1"/>
              <a:t>amet</a:t>
            </a:r>
            <a:r>
              <a:rPr lang="cs-CZ" sz="1600" dirty="0"/>
              <a:t>, </a:t>
            </a:r>
            <a:r>
              <a:rPr lang="cs-CZ" sz="1600" dirty="0" err="1"/>
              <a:t>consectetur</a:t>
            </a:r>
            <a:r>
              <a:rPr lang="cs-CZ" sz="1600" dirty="0"/>
              <a:t> </a:t>
            </a:r>
            <a:r>
              <a:rPr lang="cs-CZ" sz="1600" dirty="0" err="1"/>
              <a:t>adipiscing</a:t>
            </a:r>
            <a:r>
              <a:rPr lang="cs-CZ" sz="1600" dirty="0"/>
              <a:t> elit. </a:t>
            </a:r>
            <a:r>
              <a:rPr lang="cs-CZ" sz="1600" dirty="0" err="1"/>
              <a:t>Aliquam</a:t>
            </a:r>
            <a:r>
              <a:rPr lang="cs-CZ" sz="1600" dirty="0"/>
              <a:t> </a:t>
            </a:r>
            <a:r>
              <a:rPr lang="cs-CZ" sz="1600" dirty="0" err="1"/>
              <a:t>nec</a:t>
            </a:r>
            <a:r>
              <a:rPr lang="cs-CZ" sz="1600" dirty="0"/>
              <a:t> urna </a:t>
            </a:r>
            <a:r>
              <a:rPr lang="cs-CZ" sz="1600" dirty="0" err="1"/>
              <a:t>facilisis</a:t>
            </a:r>
            <a:r>
              <a:rPr lang="cs-CZ" sz="1600" dirty="0"/>
              <a:t>, </a:t>
            </a:r>
            <a:r>
              <a:rPr lang="cs-CZ" sz="1600" dirty="0" err="1"/>
              <a:t>ultrices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non, </a:t>
            </a:r>
            <a:r>
              <a:rPr lang="cs-CZ" sz="1600" dirty="0" err="1"/>
              <a:t>suscipit</a:t>
            </a:r>
            <a:r>
              <a:rPr lang="cs-CZ" sz="1600" dirty="0"/>
              <a:t> </a:t>
            </a:r>
            <a:r>
              <a:rPr lang="cs-CZ" sz="1600" dirty="0" err="1"/>
              <a:t>tortor</a:t>
            </a:r>
            <a:r>
              <a:rPr lang="cs-CZ" sz="1600" dirty="0"/>
              <a:t>. </a:t>
            </a:r>
            <a:r>
              <a:rPr lang="fr-FR" sz="1600" dirty="0" err="1"/>
              <a:t>Donec</a:t>
            </a:r>
            <a:r>
              <a:rPr lang="fr-FR" sz="1600" dirty="0"/>
              <a:t> rhoncus a </a:t>
            </a:r>
            <a:r>
              <a:rPr lang="fr-FR" sz="1600" dirty="0" err="1"/>
              <a:t>mauris</a:t>
            </a:r>
            <a:r>
              <a:rPr lang="fr-FR" sz="1600" dirty="0"/>
              <a:t> et </a:t>
            </a:r>
            <a:r>
              <a:rPr lang="fr-FR" sz="1600" dirty="0" err="1"/>
              <a:t>congue</a:t>
            </a:r>
            <a:r>
              <a:rPr lang="fr-FR" sz="1600" dirty="0"/>
              <a:t>. </a:t>
            </a:r>
            <a:r>
              <a:rPr lang="fr-FR" sz="1600" dirty="0" err="1"/>
              <a:t>Vestibulum</a:t>
            </a:r>
            <a:r>
              <a:rPr lang="fr-FR" sz="1600" dirty="0"/>
              <a:t> </a:t>
            </a:r>
            <a:r>
              <a:rPr lang="fr-FR" sz="1600" dirty="0" err="1"/>
              <a:t>vel</a:t>
            </a:r>
            <a:r>
              <a:rPr lang="fr-FR" sz="1600" dirty="0"/>
              <a:t> </a:t>
            </a:r>
            <a:r>
              <a:rPr lang="fr-FR" sz="1600" dirty="0" err="1"/>
              <a:t>ultrices</a:t>
            </a:r>
            <a:r>
              <a:rPr lang="fr-FR" sz="1600" dirty="0"/>
              <a:t> </a:t>
            </a:r>
            <a:r>
              <a:rPr lang="fr-FR" sz="1600" dirty="0" err="1"/>
              <a:t>dolor</a:t>
            </a:r>
            <a:r>
              <a:rPr lang="fr-FR" sz="1600" dirty="0"/>
              <a:t>. </a:t>
            </a:r>
            <a:endParaRPr lang="cs-CZ" sz="16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600" dirty="0" err="1"/>
              <a:t>Lorem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</a:t>
            </a:r>
            <a:r>
              <a:rPr lang="cs-CZ" sz="1600" dirty="0" err="1"/>
              <a:t>dolor</a:t>
            </a:r>
            <a:r>
              <a:rPr lang="cs-CZ" sz="1600" dirty="0"/>
              <a:t> </a:t>
            </a:r>
            <a:r>
              <a:rPr lang="cs-CZ" sz="1600" dirty="0" err="1"/>
              <a:t>sit</a:t>
            </a:r>
            <a:r>
              <a:rPr lang="cs-CZ" sz="1600" dirty="0"/>
              <a:t> </a:t>
            </a:r>
            <a:r>
              <a:rPr lang="cs-CZ" sz="1600" dirty="0" err="1"/>
              <a:t>amet</a:t>
            </a:r>
            <a:r>
              <a:rPr lang="cs-CZ" sz="1600" dirty="0"/>
              <a:t>, </a:t>
            </a:r>
            <a:r>
              <a:rPr lang="cs-CZ" sz="1600" dirty="0" err="1"/>
              <a:t>consectetur</a:t>
            </a:r>
            <a:r>
              <a:rPr lang="cs-CZ" sz="1600" dirty="0"/>
              <a:t> </a:t>
            </a:r>
            <a:r>
              <a:rPr lang="cs-CZ" sz="1600" dirty="0" err="1"/>
              <a:t>adipiscing</a:t>
            </a:r>
            <a:r>
              <a:rPr lang="cs-CZ" sz="1600" dirty="0"/>
              <a:t> elit. </a:t>
            </a:r>
            <a:r>
              <a:rPr lang="cs-CZ" sz="1600" dirty="0" err="1"/>
              <a:t>Aliquam</a:t>
            </a:r>
            <a:r>
              <a:rPr lang="cs-CZ" sz="1600" dirty="0"/>
              <a:t> </a:t>
            </a:r>
            <a:r>
              <a:rPr lang="cs-CZ" sz="1600" dirty="0" err="1"/>
              <a:t>nec</a:t>
            </a:r>
            <a:r>
              <a:rPr lang="cs-CZ" sz="1600" dirty="0"/>
              <a:t> urna </a:t>
            </a:r>
            <a:r>
              <a:rPr lang="cs-CZ" sz="1600" dirty="0" err="1"/>
              <a:t>facilisis</a:t>
            </a:r>
            <a:r>
              <a:rPr lang="cs-CZ" sz="1600" dirty="0"/>
              <a:t>, </a:t>
            </a:r>
            <a:r>
              <a:rPr lang="cs-CZ" sz="1600" dirty="0" err="1"/>
              <a:t>ultrices</a:t>
            </a:r>
            <a:endParaRPr lang="cs-CZ" sz="1600" dirty="0">
              <a:latin typeface="+mj-lt"/>
            </a:endParaRPr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600" dirty="0" err="1"/>
              <a:t>Lorem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</a:t>
            </a:r>
            <a:r>
              <a:rPr lang="cs-CZ" sz="1600" dirty="0" err="1"/>
              <a:t>dolor</a:t>
            </a:r>
            <a:r>
              <a:rPr lang="cs-CZ" sz="1600" dirty="0"/>
              <a:t> </a:t>
            </a:r>
            <a:r>
              <a:rPr lang="cs-CZ" sz="1600" dirty="0" err="1"/>
              <a:t>sit</a:t>
            </a:r>
            <a:r>
              <a:rPr lang="cs-CZ" sz="1600" dirty="0"/>
              <a:t> </a:t>
            </a:r>
            <a:r>
              <a:rPr lang="cs-CZ" sz="1600" dirty="0" err="1"/>
              <a:t>amet</a:t>
            </a:r>
            <a:r>
              <a:rPr lang="cs-CZ" sz="1600" dirty="0"/>
              <a:t>, </a:t>
            </a:r>
            <a:r>
              <a:rPr lang="cs-CZ" sz="1600" dirty="0" err="1"/>
              <a:t>consectetur</a:t>
            </a:r>
            <a:r>
              <a:rPr lang="cs-CZ" sz="1600" dirty="0"/>
              <a:t> </a:t>
            </a:r>
            <a:r>
              <a:rPr lang="cs-CZ" sz="1600" dirty="0" err="1"/>
              <a:t>adipiscing</a:t>
            </a:r>
            <a:r>
              <a:rPr lang="cs-CZ" sz="1600" dirty="0"/>
              <a:t> elit. </a:t>
            </a:r>
            <a:r>
              <a:rPr lang="cs-CZ" sz="1600" dirty="0" err="1"/>
              <a:t>Aliquam</a:t>
            </a:r>
            <a:r>
              <a:rPr lang="cs-CZ" sz="1600" dirty="0"/>
              <a:t> </a:t>
            </a:r>
            <a:r>
              <a:rPr lang="cs-CZ" sz="1600" dirty="0" err="1"/>
              <a:t>nec</a:t>
            </a:r>
            <a:r>
              <a:rPr lang="cs-CZ" sz="1600" dirty="0"/>
              <a:t> urna </a:t>
            </a:r>
            <a:r>
              <a:rPr lang="cs-CZ" sz="1600" dirty="0" err="1"/>
              <a:t>facilisis</a:t>
            </a:r>
            <a:r>
              <a:rPr lang="cs-CZ" sz="1600" dirty="0"/>
              <a:t>, </a:t>
            </a:r>
            <a:r>
              <a:rPr lang="cs-CZ" sz="1600" dirty="0" err="1"/>
              <a:t>ultrices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non, </a:t>
            </a:r>
            <a:r>
              <a:rPr lang="cs-CZ" sz="1600" dirty="0" err="1"/>
              <a:t>suscipit</a:t>
            </a:r>
            <a:r>
              <a:rPr lang="cs-CZ" sz="1600" dirty="0"/>
              <a:t> </a:t>
            </a:r>
            <a:r>
              <a:rPr lang="cs-CZ" sz="1600" dirty="0" err="1"/>
              <a:t>tortor</a:t>
            </a:r>
            <a:r>
              <a:rPr lang="cs-CZ" sz="1600" dirty="0"/>
              <a:t>. </a:t>
            </a:r>
            <a:r>
              <a:rPr lang="fr-FR" sz="1600" dirty="0" err="1"/>
              <a:t>Donec</a:t>
            </a:r>
            <a:r>
              <a:rPr lang="fr-FR" sz="1600" dirty="0"/>
              <a:t> rhoncus a </a:t>
            </a:r>
            <a:r>
              <a:rPr lang="fr-FR" sz="1600" dirty="0" err="1"/>
              <a:t>mauris</a:t>
            </a:r>
            <a:r>
              <a:rPr lang="fr-FR" sz="1600" dirty="0"/>
              <a:t> et </a:t>
            </a:r>
            <a:r>
              <a:rPr lang="fr-FR" sz="1600" dirty="0" err="1"/>
              <a:t>congue</a:t>
            </a:r>
            <a:r>
              <a:rPr lang="fr-FR" sz="1600" dirty="0"/>
              <a:t>. </a:t>
            </a:r>
            <a:r>
              <a:rPr lang="fr-FR" sz="1600" dirty="0" err="1"/>
              <a:t>Vestibulum</a:t>
            </a:r>
            <a:r>
              <a:rPr lang="fr-FR" sz="1600" dirty="0"/>
              <a:t> </a:t>
            </a:r>
            <a:r>
              <a:rPr lang="fr-FR" sz="1600" dirty="0" err="1"/>
              <a:t>vel</a:t>
            </a:r>
            <a:r>
              <a:rPr lang="fr-FR" sz="1600" dirty="0"/>
              <a:t> </a:t>
            </a:r>
            <a:r>
              <a:rPr lang="fr-FR" sz="1600" dirty="0" err="1"/>
              <a:t>ultrices</a:t>
            </a:r>
            <a:r>
              <a:rPr lang="fr-FR" sz="1600" dirty="0"/>
              <a:t> </a:t>
            </a:r>
            <a:r>
              <a:rPr lang="fr-FR" sz="1600" dirty="0" err="1"/>
              <a:t>dolor</a:t>
            </a:r>
            <a:r>
              <a:rPr lang="fr-FR" sz="1600" dirty="0"/>
              <a:t>. </a:t>
            </a:r>
            <a:endParaRPr lang="cs-CZ" sz="1600" dirty="0"/>
          </a:p>
          <a:p>
            <a:pPr marL="285750" indent="-285750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</a:endParaRPr>
          </a:p>
        </p:txBody>
      </p:sp>
      <p:graphicFrame>
        <p:nvGraphicFramePr>
          <p:cNvPr id="5" name="Diagrammplatzhalter 9">
            <a:extLst>
              <a:ext uri="{FF2B5EF4-FFF2-40B4-BE49-F238E27FC236}">
                <a16:creationId xmlns:a16="http://schemas.microsoft.com/office/drawing/2014/main" id="{A0A5C0A3-FD5C-ACE2-BA89-2EF187A9E3B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6038337"/>
              </p:ext>
            </p:extLst>
          </p:nvPr>
        </p:nvGraphicFramePr>
        <p:xfrm>
          <a:off x="6065816" y="1895316"/>
          <a:ext cx="5556250" cy="3998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BB3724F-96F9-C9EB-4C33-A9D37CD56A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FF3EBE-AFA2-200A-6126-D20F2EC351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479650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DIAGRAM II</a:t>
            </a:r>
          </a:p>
        </p:txBody>
      </p:sp>
      <p:graphicFrame>
        <p:nvGraphicFramePr>
          <p:cNvPr id="4" name="Diagrammplatzhalter 15">
            <a:extLst>
              <a:ext uri="{FF2B5EF4-FFF2-40B4-BE49-F238E27FC236}">
                <a16:creationId xmlns:a16="http://schemas.microsoft.com/office/drawing/2014/main" id="{08B6AE5E-636F-E4A8-6C37-0F748D44AD9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0607271"/>
              </p:ext>
            </p:extLst>
          </p:nvPr>
        </p:nvGraphicFramePr>
        <p:xfrm>
          <a:off x="313592" y="2074606"/>
          <a:ext cx="10817737" cy="3950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8D6A332-FCE9-B8AA-92F8-509F588F2E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03B7467-EFFA-C6C6-1040-6CDD45DB61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437483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DIAGRAM III</a:t>
            </a:r>
          </a:p>
        </p:txBody>
      </p:sp>
      <p:graphicFrame>
        <p:nvGraphicFramePr>
          <p:cNvPr id="2" name="Diagrammplatzhalter 15">
            <a:extLst>
              <a:ext uri="{FF2B5EF4-FFF2-40B4-BE49-F238E27FC236}">
                <a16:creationId xmlns:a16="http://schemas.microsoft.com/office/drawing/2014/main" id="{FA894D08-47D6-46F2-A7E3-7E91CD5CA2F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2477152"/>
              </p:ext>
            </p:extLst>
          </p:nvPr>
        </p:nvGraphicFramePr>
        <p:xfrm>
          <a:off x="313592" y="2074606"/>
          <a:ext cx="10817737" cy="3950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46EEE10-CE98-C7D1-C84A-5612C1278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FB3B5D9-7674-1CDB-C95E-CBD9EE425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561411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CAKE</a:t>
            </a:r>
          </a:p>
        </p:txBody>
      </p:sp>
      <p:graphicFrame>
        <p:nvGraphicFramePr>
          <p:cNvPr id="4" name="Diagrammplatzhalter 7">
            <a:extLst>
              <a:ext uri="{FF2B5EF4-FFF2-40B4-BE49-F238E27FC236}">
                <a16:creationId xmlns:a16="http://schemas.microsoft.com/office/drawing/2014/main" id="{4CB874A2-1925-428B-3431-2385E80318E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886734"/>
              </p:ext>
            </p:extLst>
          </p:nvPr>
        </p:nvGraphicFramePr>
        <p:xfrm>
          <a:off x="2792505" y="1388482"/>
          <a:ext cx="6606989" cy="4905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8402FE26-97E7-C8B8-989F-0AA812E4D9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41C9016-2F1E-DF95-25D9-151E314134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8958913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CAKE &amp; TEXT</a:t>
            </a:r>
          </a:p>
        </p:txBody>
      </p:sp>
      <p:graphicFrame>
        <p:nvGraphicFramePr>
          <p:cNvPr id="4" name="Diagrammplatzhalter 7">
            <a:extLst>
              <a:ext uri="{FF2B5EF4-FFF2-40B4-BE49-F238E27FC236}">
                <a16:creationId xmlns:a16="http://schemas.microsoft.com/office/drawing/2014/main" id="{4CB874A2-1925-428B-3431-2385E80318E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0166594"/>
              </p:ext>
            </p:extLst>
          </p:nvPr>
        </p:nvGraphicFramePr>
        <p:xfrm>
          <a:off x="5616054" y="1890215"/>
          <a:ext cx="5673655" cy="4335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7F0CDCDF-D8D5-B692-46AD-79C99BAAFF1B}"/>
              </a:ext>
            </a:extLst>
          </p:cNvPr>
          <p:cNvSpPr txBox="1">
            <a:spLocks/>
          </p:cNvSpPr>
          <p:nvPr/>
        </p:nvSpPr>
        <p:spPr>
          <a:xfrm>
            <a:off x="313592" y="1895316"/>
            <a:ext cx="5181600" cy="41457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defRPr lang="cs-CZ" sz="1600" kern="1200" cap="none" baseline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400" i="1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200" kern="1200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200" kern="1200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None/>
              <a:defRPr lang="cs-CZ" sz="1200" kern="1200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600" dirty="0" err="1"/>
              <a:t>Lorem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</a:t>
            </a:r>
            <a:r>
              <a:rPr lang="cs-CZ" sz="1600" dirty="0" err="1"/>
              <a:t>dolor</a:t>
            </a:r>
            <a:r>
              <a:rPr lang="cs-CZ" sz="1600" dirty="0"/>
              <a:t> </a:t>
            </a:r>
            <a:r>
              <a:rPr lang="cs-CZ" sz="1600" dirty="0" err="1"/>
              <a:t>sit</a:t>
            </a:r>
            <a:r>
              <a:rPr lang="cs-CZ" sz="1600" dirty="0"/>
              <a:t> </a:t>
            </a:r>
            <a:r>
              <a:rPr lang="cs-CZ" sz="1600" dirty="0" err="1"/>
              <a:t>amet</a:t>
            </a:r>
            <a:r>
              <a:rPr lang="cs-CZ" sz="1600" dirty="0"/>
              <a:t>, </a:t>
            </a:r>
            <a:r>
              <a:rPr lang="cs-CZ" sz="1600" dirty="0" err="1"/>
              <a:t>consectetur</a:t>
            </a:r>
            <a:r>
              <a:rPr lang="cs-CZ" sz="1600" dirty="0"/>
              <a:t> </a:t>
            </a:r>
            <a:r>
              <a:rPr lang="cs-CZ" sz="1600" dirty="0" err="1"/>
              <a:t>adipiscing</a:t>
            </a:r>
            <a:r>
              <a:rPr lang="cs-CZ" sz="1600" dirty="0"/>
              <a:t> elit. </a:t>
            </a:r>
            <a:r>
              <a:rPr lang="cs-CZ" sz="1600" dirty="0" err="1"/>
              <a:t>Aliquam</a:t>
            </a:r>
            <a:r>
              <a:rPr lang="cs-CZ" sz="1600" dirty="0"/>
              <a:t> </a:t>
            </a:r>
            <a:r>
              <a:rPr lang="cs-CZ" sz="1600" dirty="0" err="1"/>
              <a:t>nec</a:t>
            </a:r>
            <a:r>
              <a:rPr lang="cs-CZ" sz="1600" dirty="0"/>
              <a:t> urna </a:t>
            </a:r>
            <a:r>
              <a:rPr lang="cs-CZ" sz="1600" dirty="0" err="1"/>
              <a:t>facilisis</a:t>
            </a:r>
            <a:r>
              <a:rPr lang="cs-CZ" sz="1600" dirty="0"/>
              <a:t>, </a:t>
            </a:r>
            <a:r>
              <a:rPr lang="cs-CZ" sz="1600" dirty="0" err="1"/>
              <a:t>ultrices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non, </a:t>
            </a:r>
            <a:r>
              <a:rPr lang="cs-CZ" sz="1600" dirty="0" err="1"/>
              <a:t>suscipit</a:t>
            </a:r>
            <a:r>
              <a:rPr lang="cs-CZ" sz="1600" dirty="0"/>
              <a:t> </a:t>
            </a:r>
            <a:r>
              <a:rPr lang="cs-CZ" sz="1600" dirty="0" err="1"/>
              <a:t>tortor</a:t>
            </a:r>
            <a:r>
              <a:rPr lang="cs-CZ" sz="1600" dirty="0"/>
              <a:t>. </a:t>
            </a:r>
            <a:r>
              <a:rPr lang="fr-FR" sz="1600" dirty="0" err="1"/>
              <a:t>Donec</a:t>
            </a:r>
            <a:r>
              <a:rPr lang="fr-FR" sz="1600" dirty="0"/>
              <a:t> rhoncus a </a:t>
            </a:r>
            <a:r>
              <a:rPr lang="fr-FR" sz="1600" dirty="0" err="1"/>
              <a:t>mauris</a:t>
            </a:r>
            <a:r>
              <a:rPr lang="fr-FR" sz="1600" dirty="0"/>
              <a:t> et </a:t>
            </a:r>
            <a:r>
              <a:rPr lang="fr-FR" sz="1600" dirty="0" err="1"/>
              <a:t>congue</a:t>
            </a:r>
            <a:r>
              <a:rPr lang="fr-FR" sz="1600" dirty="0"/>
              <a:t>. </a:t>
            </a:r>
            <a:r>
              <a:rPr lang="fr-FR" sz="1600" dirty="0" err="1"/>
              <a:t>Vestibulum</a:t>
            </a:r>
            <a:r>
              <a:rPr lang="fr-FR" sz="1600" dirty="0"/>
              <a:t> </a:t>
            </a:r>
            <a:r>
              <a:rPr lang="fr-FR" sz="1600" dirty="0" err="1"/>
              <a:t>vel</a:t>
            </a:r>
            <a:r>
              <a:rPr lang="fr-FR" sz="1600" dirty="0"/>
              <a:t> </a:t>
            </a:r>
            <a:r>
              <a:rPr lang="fr-FR" sz="1600" dirty="0" err="1"/>
              <a:t>ultrices</a:t>
            </a:r>
            <a:r>
              <a:rPr lang="fr-FR" sz="1600" dirty="0"/>
              <a:t> </a:t>
            </a:r>
            <a:r>
              <a:rPr lang="fr-FR" sz="1600" dirty="0" err="1"/>
              <a:t>dolor</a:t>
            </a:r>
            <a:r>
              <a:rPr lang="fr-FR" sz="1600" dirty="0"/>
              <a:t>. </a:t>
            </a:r>
            <a:endParaRPr lang="cs-CZ" sz="1600" dirty="0"/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600" dirty="0" err="1"/>
              <a:t>Lorem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</a:t>
            </a:r>
            <a:r>
              <a:rPr lang="cs-CZ" sz="1600" dirty="0" err="1"/>
              <a:t>dolor</a:t>
            </a:r>
            <a:r>
              <a:rPr lang="cs-CZ" sz="1600" dirty="0"/>
              <a:t> </a:t>
            </a:r>
            <a:r>
              <a:rPr lang="cs-CZ" sz="1600" dirty="0" err="1"/>
              <a:t>sit</a:t>
            </a:r>
            <a:r>
              <a:rPr lang="cs-CZ" sz="1600" dirty="0"/>
              <a:t> </a:t>
            </a:r>
            <a:r>
              <a:rPr lang="cs-CZ" sz="1600" dirty="0" err="1"/>
              <a:t>amet</a:t>
            </a:r>
            <a:r>
              <a:rPr lang="cs-CZ" sz="1600" dirty="0"/>
              <a:t>, </a:t>
            </a:r>
            <a:r>
              <a:rPr lang="cs-CZ" sz="1600" dirty="0" err="1"/>
              <a:t>consectetur</a:t>
            </a:r>
            <a:r>
              <a:rPr lang="cs-CZ" sz="1600" dirty="0"/>
              <a:t> </a:t>
            </a:r>
            <a:r>
              <a:rPr lang="cs-CZ" sz="1600" dirty="0" err="1"/>
              <a:t>adipiscing</a:t>
            </a:r>
            <a:r>
              <a:rPr lang="cs-CZ" sz="1600" dirty="0"/>
              <a:t> elit. </a:t>
            </a:r>
            <a:r>
              <a:rPr lang="cs-CZ" sz="1600" dirty="0" err="1"/>
              <a:t>Aliquam</a:t>
            </a:r>
            <a:r>
              <a:rPr lang="cs-CZ" sz="1600" dirty="0"/>
              <a:t> </a:t>
            </a:r>
            <a:r>
              <a:rPr lang="cs-CZ" sz="1600" dirty="0" err="1"/>
              <a:t>nec</a:t>
            </a:r>
            <a:r>
              <a:rPr lang="cs-CZ" sz="1600" dirty="0"/>
              <a:t> urna </a:t>
            </a:r>
            <a:r>
              <a:rPr lang="cs-CZ" sz="1600" dirty="0" err="1"/>
              <a:t>facilisis</a:t>
            </a:r>
            <a:r>
              <a:rPr lang="cs-CZ" sz="1600" dirty="0"/>
              <a:t>, </a:t>
            </a:r>
            <a:r>
              <a:rPr lang="cs-CZ" sz="1600" dirty="0" err="1"/>
              <a:t>ultrices</a:t>
            </a:r>
            <a:endParaRPr lang="cs-CZ" sz="1600" dirty="0"/>
          </a:p>
          <a:p>
            <a:pPr marL="285750" indent="-285750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cs-CZ" sz="1600" dirty="0">
              <a:latin typeface="+mj-lt"/>
            </a:endParaRPr>
          </a:p>
          <a:p>
            <a:pPr marL="285750" indent="-285750" algn="just">
              <a:buClr>
                <a:srgbClr val="A20F3B"/>
              </a:buClr>
              <a:buFont typeface="Arial" panose="020B0604020202020204" pitchFamily="34" charset="0"/>
              <a:buChar char="•"/>
            </a:pPr>
            <a:r>
              <a:rPr lang="cs-CZ" sz="1600" dirty="0" err="1"/>
              <a:t>Lorem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</a:t>
            </a:r>
            <a:r>
              <a:rPr lang="cs-CZ" sz="1600" dirty="0" err="1"/>
              <a:t>dolor</a:t>
            </a:r>
            <a:r>
              <a:rPr lang="cs-CZ" sz="1600" dirty="0"/>
              <a:t> </a:t>
            </a:r>
            <a:r>
              <a:rPr lang="cs-CZ" sz="1600" dirty="0" err="1"/>
              <a:t>sit</a:t>
            </a:r>
            <a:r>
              <a:rPr lang="cs-CZ" sz="1600" dirty="0"/>
              <a:t> </a:t>
            </a:r>
            <a:r>
              <a:rPr lang="cs-CZ" sz="1600" dirty="0" err="1"/>
              <a:t>amet</a:t>
            </a:r>
            <a:r>
              <a:rPr lang="cs-CZ" sz="1600" dirty="0"/>
              <a:t>, </a:t>
            </a:r>
            <a:r>
              <a:rPr lang="cs-CZ" sz="1600" dirty="0" err="1"/>
              <a:t>consectetur</a:t>
            </a:r>
            <a:r>
              <a:rPr lang="cs-CZ" sz="1600" dirty="0"/>
              <a:t> </a:t>
            </a:r>
            <a:r>
              <a:rPr lang="cs-CZ" sz="1600" dirty="0" err="1"/>
              <a:t>adipiscing</a:t>
            </a:r>
            <a:r>
              <a:rPr lang="cs-CZ" sz="1600" dirty="0"/>
              <a:t> elit. </a:t>
            </a:r>
            <a:r>
              <a:rPr lang="cs-CZ" sz="1600" dirty="0" err="1"/>
              <a:t>Aliquam</a:t>
            </a:r>
            <a:r>
              <a:rPr lang="cs-CZ" sz="1600" dirty="0"/>
              <a:t> </a:t>
            </a:r>
            <a:r>
              <a:rPr lang="cs-CZ" sz="1600" dirty="0" err="1"/>
              <a:t>nec</a:t>
            </a:r>
            <a:r>
              <a:rPr lang="cs-CZ" sz="1600" dirty="0"/>
              <a:t> urna </a:t>
            </a:r>
            <a:r>
              <a:rPr lang="cs-CZ" sz="1600" dirty="0" err="1"/>
              <a:t>facilisis</a:t>
            </a:r>
            <a:r>
              <a:rPr lang="cs-CZ" sz="1600" dirty="0"/>
              <a:t>, </a:t>
            </a:r>
            <a:r>
              <a:rPr lang="cs-CZ" sz="1600" dirty="0" err="1"/>
              <a:t>ultrices</a:t>
            </a:r>
            <a:r>
              <a:rPr lang="cs-CZ" sz="1600" dirty="0"/>
              <a:t> </a:t>
            </a:r>
            <a:r>
              <a:rPr lang="cs-CZ" sz="1600" dirty="0" err="1"/>
              <a:t>ipsum</a:t>
            </a:r>
            <a:r>
              <a:rPr lang="cs-CZ" sz="1600" dirty="0"/>
              <a:t> non, </a:t>
            </a:r>
            <a:r>
              <a:rPr lang="cs-CZ" sz="1600" dirty="0" err="1"/>
              <a:t>suscipit</a:t>
            </a:r>
            <a:r>
              <a:rPr lang="cs-CZ" sz="1600" dirty="0"/>
              <a:t> </a:t>
            </a:r>
            <a:r>
              <a:rPr lang="cs-CZ" sz="1600" dirty="0" err="1"/>
              <a:t>tortor</a:t>
            </a:r>
            <a:r>
              <a:rPr lang="cs-CZ" sz="1600" dirty="0"/>
              <a:t>. </a:t>
            </a:r>
            <a:r>
              <a:rPr lang="fr-FR" sz="1600" dirty="0" err="1"/>
              <a:t>Donec</a:t>
            </a:r>
            <a:r>
              <a:rPr lang="fr-FR" sz="1600" dirty="0"/>
              <a:t> rhoncus a </a:t>
            </a:r>
            <a:r>
              <a:rPr lang="fr-FR" sz="1600" dirty="0" err="1"/>
              <a:t>mauris</a:t>
            </a:r>
            <a:r>
              <a:rPr lang="fr-FR" sz="1600" dirty="0"/>
              <a:t> et </a:t>
            </a:r>
            <a:r>
              <a:rPr lang="fr-FR" sz="1600" dirty="0" err="1"/>
              <a:t>congue</a:t>
            </a:r>
            <a:r>
              <a:rPr lang="fr-FR" sz="1600" dirty="0"/>
              <a:t>. </a:t>
            </a:r>
            <a:r>
              <a:rPr lang="fr-FR" sz="1600" dirty="0" err="1"/>
              <a:t>Vestibulum</a:t>
            </a:r>
            <a:r>
              <a:rPr lang="fr-FR" sz="1600" dirty="0"/>
              <a:t> </a:t>
            </a:r>
            <a:r>
              <a:rPr lang="fr-FR" sz="1600" dirty="0" err="1"/>
              <a:t>vel</a:t>
            </a:r>
            <a:r>
              <a:rPr lang="fr-FR" sz="1600" dirty="0"/>
              <a:t> </a:t>
            </a:r>
            <a:r>
              <a:rPr lang="fr-FR" sz="1600" dirty="0" err="1"/>
              <a:t>ultrices</a:t>
            </a:r>
            <a:r>
              <a:rPr lang="fr-FR" sz="1600" dirty="0"/>
              <a:t> </a:t>
            </a:r>
            <a:r>
              <a:rPr lang="fr-FR" sz="1600" dirty="0" err="1"/>
              <a:t>dolor</a:t>
            </a:r>
            <a:r>
              <a:rPr lang="fr-FR" sz="1600" dirty="0"/>
              <a:t>. </a:t>
            </a:r>
            <a:endParaRPr lang="cs-CZ" sz="1600" dirty="0"/>
          </a:p>
          <a:p>
            <a:pPr marL="285750" indent="-285750">
              <a:buClr>
                <a:srgbClr val="A20F3B"/>
              </a:buClr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52BE9FB8-468C-F4BC-61E5-8EC36E1DBC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79A9141-6B83-28E8-C131-D3FBE73E33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035350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PROCESS I</a:t>
            </a:r>
          </a:p>
        </p:txBody>
      </p:sp>
      <p:sp>
        <p:nvSpPr>
          <p:cNvPr id="6" name="Chevron 6">
            <a:extLst>
              <a:ext uri="{FF2B5EF4-FFF2-40B4-BE49-F238E27FC236}">
                <a16:creationId xmlns:a16="http://schemas.microsoft.com/office/drawing/2014/main" id="{FA44DA65-00A3-D8B8-FC3E-1515A3CDE37B}"/>
              </a:ext>
            </a:extLst>
          </p:cNvPr>
          <p:cNvSpPr/>
          <p:nvPr/>
        </p:nvSpPr>
        <p:spPr>
          <a:xfrm rot="5400000">
            <a:off x="5020011" y="4377708"/>
            <a:ext cx="1719930" cy="2880320"/>
          </a:xfrm>
          <a:prstGeom prst="chevron">
            <a:avLst>
              <a:gd name="adj" fmla="val 20758"/>
            </a:avLst>
          </a:prstGeom>
          <a:solidFill>
            <a:srgbClr val="A20F3B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lIns="210312"/>
          <a:lstStyle/>
          <a:p>
            <a:pPr algn="ctr">
              <a:defRPr/>
            </a:pPr>
            <a:r>
              <a:rPr lang="cs-CZ" sz="1600" b="1" kern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Nadpis</a:t>
            </a:r>
            <a:r>
              <a:rPr lang="en-US" sz="1600" b="1" kern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4</a:t>
            </a:r>
          </a:p>
          <a:p>
            <a:pPr algn="ctr">
              <a:defRPr/>
            </a:pPr>
            <a:r>
              <a:rPr lang="en-US" sz="1400" kern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Lorem ipsum dolor sit amet, </a:t>
            </a:r>
          </a:p>
          <a:p>
            <a:pPr algn="ctr">
              <a:defRPr/>
            </a:pPr>
            <a:r>
              <a:rPr lang="en-US" sz="1400" kern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consectetur</a:t>
            </a:r>
            <a:r>
              <a:rPr lang="en-US" sz="1400" kern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</a:t>
            </a:r>
            <a:r>
              <a:rPr lang="en-US" sz="1400" kern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adipiscing</a:t>
            </a:r>
            <a:r>
              <a:rPr lang="en-US" sz="1400" kern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</a:t>
            </a:r>
            <a:r>
              <a:rPr lang="en-US" sz="1400" kern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elit</a:t>
            </a:r>
            <a:r>
              <a:rPr lang="en-US" sz="1400" kern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Chevron 20">
            <a:extLst>
              <a:ext uri="{FF2B5EF4-FFF2-40B4-BE49-F238E27FC236}">
                <a16:creationId xmlns:a16="http://schemas.microsoft.com/office/drawing/2014/main" id="{338E0475-6C04-DC4F-5BA6-716888611E73}"/>
              </a:ext>
            </a:extLst>
          </p:cNvPr>
          <p:cNvSpPr/>
          <p:nvPr/>
        </p:nvSpPr>
        <p:spPr>
          <a:xfrm rot="5400000">
            <a:off x="5020011" y="3100205"/>
            <a:ext cx="1719930" cy="2880320"/>
          </a:xfrm>
          <a:prstGeom prst="chevron">
            <a:avLst>
              <a:gd name="adj" fmla="val 20758"/>
            </a:avLst>
          </a:prstGeom>
          <a:solidFill>
            <a:srgbClr val="CDBC88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lIns="210312"/>
          <a:lstStyle/>
          <a:p>
            <a:pPr algn="ctr">
              <a:defRPr/>
            </a:pPr>
            <a:r>
              <a:rPr lang="cs-CZ" sz="1600" b="1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Nadpis</a:t>
            </a:r>
            <a:r>
              <a:rPr lang="en-US" sz="1600" b="1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3</a:t>
            </a:r>
          </a:p>
          <a:p>
            <a:pPr algn="ctr">
              <a:defRPr/>
            </a:pP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Lorem ipsum dolor sit </a:t>
            </a: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amet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, </a:t>
            </a:r>
          </a:p>
          <a:p>
            <a:pPr algn="ctr">
              <a:defRPr/>
            </a:pP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consectetur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</a:t>
            </a: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adipiscing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</a:t>
            </a: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elit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Chevron 21">
            <a:extLst>
              <a:ext uri="{FF2B5EF4-FFF2-40B4-BE49-F238E27FC236}">
                <a16:creationId xmlns:a16="http://schemas.microsoft.com/office/drawing/2014/main" id="{2B315377-52D6-165B-331C-572D7A97674C}"/>
              </a:ext>
            </a:extLst>
          </p:cNvPr>
          <p:cNvSpPr/>
          <p:nvPr/>
        </p:nvSpPr>
        <p:spPr>
          <a:xfrm rot="5400000">
            <a:off x="5020009" y="1818592"/>
            <a:ext cx="1719933" cy="2880320"/>
          </a:xfrm>
          <a:prstGeom prst="chevron">
            <a:avLst>
              <a:gd name="adj" fmla="val 20758"/>
            </a:avLst>
          </a:prstGeom>
          <a:solidFill>
            <a:srgbClr val="7FABA9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lIns="210312"/>
          <a:lstStyle/>
          <a:p>
            <a:pPr algn="ctr">
              <a:defRPr/>
            </a:pPr>
            <a:r>
              <a:rPr lang="cs-CZ" sz="1600" b="1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Nadpis</a:t>
            </a:r>
            <a:r>
              <a:rPr lang="en-US" sz="1600" b="1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2</a:t>
            </a:r>
          </a:p>
          <a:p>
            <a:pPr algn="ctr">
              <a:defRPr/>
            </a:pP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Lorem ipsum dolor sit </a:t>
            </a: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amet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, </a:t>
            </a:r>
          </a:p>
          <a:p>
            <a:pPr algn="ctr">
              <a:defRPr/>
            </a:pP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consectetur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</a:t>
            </a: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adipiscing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 </a:t>
            </a:r>
            <a:r>
              <a:rPr lang="en-US" sz="1400" kern="0" dirty="0" err="1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elit</a:t>
            </a:r>
            <a:r>
              <a:rPr lang="en-US" sz="1400" kern="0" dirty="0">
                <a:solidFill>
                  <a:srgbClr val="FFFFFF"/>
                </a:solidFill>
                <a:latin typeface="Arial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9" name="Gruppieren 76">
            <a:extLst>
              <a:ext uri="{FF2B5EF4-FFF2-40B4-BE49-F238E27FC236}">
                <a16:creationId xmlns:a16="http://schemas.microsoft.com/office/drawing/2014/main" id="{94AF93EE-1042-7B72-5C01-C90F2786B83B}"/>
              </a:ext>
            </a:extLst>
          </p:cNvPr>
          <p:cNvGrpSpPr>
            <a:grpSpLocks/>
          </p:cNvGrpSpPr>
          <p:nvPr/>
        </p:nvGrpSpPr>
        <p:grpSpPr bwMode="auto">
          <a:xfrm>
            <a:off x="228600" y="1826409"/>
            <a:ext cx="4208463" cy="768350"/>
            <a:chOff x="229326" y="1262670"/>
            <a:chExt cx="4207855" cy="768085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6171F74-9B39-6A0C-5603-6621D0485907}"/>
                </a:ext>
              </a:extLst>
            </p:cNvPr>
            <p:cNvSpPr/>
            <p:nvPr/>
          </p:nvSpPr>
          <p:spPr>
            <a:xfrm>
              <a:off x="3232442" y="1262670"/>
              <a:ext cx="768239" cy="768085"/>
            </a:xfrm>
            <a:prstGeom prst="ellipse">
              <a:avLst/>
            </a:prstGeom>
            <a:solidFill>
              <a:srgbClr val="005854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11" name="Straight Connector 17">
              <a:extLst>
                <a:ext uri="{FF2B5EF4-FFF2-40B4-BE49-F238E27FC236}">
                  <a16:creationId xmlns:a16="http://schemas.microsoft.com/office/drawing/2014/main" id="{FD654313-0A07-4FBD-12C9-C7AF02310B2E}"/>
                </a:ext>
              </a:extLst>
            </p:cNvPr>
            <p:cNvCxnSpPr/>
            <p:nvPr/>
          </p:nvCxnSpPr>
          <p:spPr>
            <a:xfrm flipH="1" flipV="1">
              <a:off x="3997507" y="1646713"/>
              <a:ext cx="439674" cy="0"/>
            </a:xfrm>
            <a:prstGeom prst="line">
              <a:avLst/>
            </a:prstGeom>
            <a:noFill/>
            <a:ln w="6350" cap="flat" cmpd="sng" algn="ctr">
              <a:solidFill>
                <a:srgbClr val="DF0022"/>
              </a:solidFill>
              <a:prstDash val="solid"/>
              <a:miter lim="800000"/>
            </a:ln>
            <a:effectLst/>
          </p:spPr>
        </p:cxnSp>
        <p:sp>
          <p:nvSpPr>
            <p:cNvPr id="12" name="Rectangle 26">
              <a:extLst>
                <a:ext uri="{FF2B5EF4-FFF2-40B4-BE49-F238E27FC236}">
                  <a16:creationId xmlns:a16="http://schemas.microsoft.com/office/drawing/2014/main" id="{9DE6FC4B-0A2A-38CF-C741-4C699C307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26" y="1283300"/>
              <a:ext cx="3065020" cy="710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43840" rIns="243840" bIns="6096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r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altLang="cs-CZ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Detail </a:t>
              </a:r>
              <a:r>
                <a:rPr kumimoji="0" lang="en-US" altLang="cs-CZ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1:</a:t>
              </a:r>
            </a:p>
            <a:p>
              <a:pPr marL="0" marR="0" lvl="0" indent="0" algn="r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Lorem ipsum dolor sit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amet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consectetur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adipiscing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elit</a:t>
              </a:r>
              <a:endPara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" name="Gruppieren 80">
            <a:extLst>
              <a:ext uri="{FF2B5EF4-FFF2-40B4-BE49-F238E27FC236}">
                <a16:creationId xmlns:a16="http://schemas.microsoft.com/office/drawing/2014/main" id="{F77429F4-5411-1657-6F80-B3DEB562515B}"/>
              </a:ext>
            </a:extLst>
          </p:cNvPr>
          <p:cNvGrpSpPr>
            <a:grpSpLocks/>
          </p:cNvGrpSpPr>
          <p:nvPr/>
        </p:nvGrpSpPr>
        <p:grpSpPr bwMode="auto">
          <a:xfrm>
            <a:off x="228600" y="4310846"/>
            <a:ext cx="4208463" cy="766763"/>
            <a:chOff x="229326" y="3764983"/>
            <a:chExt cx="4207855" cy="768085"/>
          </a:xfrm>
        </p:grpSpPr>
        <p:sp>
          <p:nvSpPr>
            <p:cNvPr id="14" name="Oval 11">
              <a:extLst>
                <a:ext uri="{FF2B5EF4-FFF2-40B4-BE49-F238E27FC236}">
                  <a16:creationId xmlns:a16="http://schemas.microsoft.com/office/drawing/2014/main" id="{1F4FAC24-CCE6-EF71-A68F-4529ADE134F1}"/>
                </a:ext>
              </a:extLst>
            </p:cNvPr>
            <p:cNvSpPr/>
            <p:nvPr/>
          </p:nvSpPr>
          <p:spPr>
            <a:xfrm>
              <a:off x="3232442" y="3764983"/>
              <a:ext cx="768239" cy="768085"/>
            </a:xfrm>
            <a:prstGeom prst="ellipse">
              <a:avLst/>
            </a:prstGeom>
            <a:solidFill>
              <a:srgbClr val="CDBC88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ACD5EF-44D0-8151-D68C-651DD3AB2AB4}"/>
                </a:ext>
              </a:extLst>
            </p:cNvPr>
            <p:cNvCxnSpPr/>
            <p:nvPr/>
          </p:nvCxnSpPr>
          <p:spPr>
            <a:xfrm flipH="1" flipV="1">
              <a:off x="3997507" y="4148231"/>
              <a:ext cx="439674" cy="1590"/>
            </a:xfrm>
            <a:prstGeom prst="line">
              <a:avLst/>
            </a:prstGeom>
            <a:noFill/>
            <a:ln w="6350" cap="flat" cmpd="sng" algn="ctr">
              <a:solidFill>
                <a:srgbClr val="1A171B">
                  <a:lumMod val="50000"/>
                  <a:lumOff val="50000"/>
                </a:srgbClr>
              </a:solidFill>
              <a:prstDash val="solid"/>
              <a:miter lim="800000"/>
            </a:ln>
            <a:effectLst/>
          </p:spPr>
        </p:cxn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6AB7616-B56D-72CE-C851-AD3F6DEF9E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26" y="3779296"/>
              <a:ext cx="3065020" cy="7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43840" rIns="243840" bIns="6096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r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cs-CZ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Detail 3:</a:t>
              </a:r>
            </a:p>
            <a:p>
              <a:pPr marL="0" marR="0" lvl="0" indent="0" algn="r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Lorem ipsum dolor sit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amet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consectetur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adipiscing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elit</a:t>
              </a:r>
              <a:endPara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uppieren 84">
            <a:extLst>
              <a:ext uri="{FF2B5EF4-FFF2-40B4-BE49-F238E27FC236}">
                <a16:creationId xmlns:a16="http://schemas.microsoft.com/office/drawing/2014/main" id="{6A2BE558-CE5C-F7C2-82C7-6F51699DFDF5}"/>
              </a:ext>
            </a:extLst>
          </p:cNvPr>
          <p:cNvGrpSpPr>
            <a:grpSpLocks/>
          </p:cNvGrpSpPr>
          <p:nvPr/>
        </p:nvGrpSpPr>
        <p:grpSpPr bwMode="auto">
          <a:xfrm>
            <a:off x="7319963" y="2818596"/>
            <a:ext cx="4224337" cy="766763"/>
            <a:chOff x="7320136" y="2510809"/>
            <a:chExt cx="4224468" cy="768085"/>
          </a:xfrm>
        </p:grpSpPr>
        <p:sp>
          <p:nvSpPr>
            <p:cNvPr id="18" name="Oval 10">
              <a:extLst>
                <a:ext uri="{FF2B5EF4-FFF2-40B4-BE49-F238E27FC236}">
                  <a16:creationId xmlns:a16="http://schemas.microsoft.com/office/drawing/2014/main" id="{943B43CD-457A-8BB0-4FFC-62DA12AA8E08}"/>
                </a:ext>
              </a:extLst>
            </p:cNvPr>
            <p:cNvSpPr/>
            <p:nvPr/>
          </p:nvSpPr>
          <p:spPr>
            <a:xfrm>
              <a:off x="7759887" y="2510809"/>
              <a:ext cx="768374" cy="768085"/>
            </a:xfrm>
            <a:prstGeom prst="ellipse">
              <a:avLst/>
            </a:prstGeom>
            <a:solidFill>
              <a:srgbClr val="7FABA9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19" name="Straight Connector 14">
              <a:extLst>
                <a:ext uri="{FF2B5EF4-FFF2-40B4-BE49-F238E27FC236}">
                  <a16:creationId xmlns:a16="http://schemas.microsoft.com/office/drawing/2014/main" id="{FEDCABC6-DCBA-4006-C5FD-E5A256DC125F}"/>
                </a:ext>
              </a:extLst>
            </p:cNvPr>
            <p:cNvCxnSpPr/>
            <p:nvPr/>
          </p:nvCxnSpPr>
          <p:spPr>
            <a:xfrm flipH="1" flipV="1">
              <a:off x="7320136" y="2894057"/>
              <a:ext cx="439751" cy="1590"/>
            </a:xfrm>
            <a:prstGeom prst="line">
              <a:avLst/>
            </a:prstGeom>
            <a:noFill/>
            <a:ln w="6350" cap="flat" cmpd="sng" algn="ctr">
              <a:solidFill>
                <a:srgbClr val="1A171B">
                  <a:lumMod val="50000"/>
                  <a:lumOff val="50000"/>
                </a:srgbClr>
              </a:solidFill>
              <a:prstDash val="solid"/>
              <a:miter lim="800000"/>
            </a:ln>
            <a:effectLst/>
          </p:spPr>
        </p:cxn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06C8BC34-3B7C-37C9-A9BB-DB3E8C5EC2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80634" y="2525122"/>
              <a:ext cx="3063970" cy="7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43840" rIns="243840" bIns="6096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cs-CZ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Detail 2:</a:t>
              </a:r>
            </a:p>
            <a:p>
              <a:pPr marL="0" marR="0" lvl="0" indent="0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Lorem ipsum dolor sit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amet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consectetur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adipiscing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elit</a:t>
              </a:r>
              <a:endPara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uppieren 88">
            <a:extLst>
              <a:ext uri="{FF2B5EF4-FFF2-40B4-BE49-F238E27FC236}">
                <a16:creationId xmlns:a16="http://schemas.microsoft.com/office/drawing/2014/main" id="{1BC637F6-D3D9-05ED-816A-6BF553AA1685}"/>
              </a:ext>
            </a:extLst>
          </p:cNvPr>
          <p:cNvGrpSpPr>
            <a:grpSpLocks/>
          </p:cNvGrpSpPr>
          <p:nvPr/>
        </p:nvGrpSpPr>
        <p:grpSpPr bwMode="auto">
          <a:xfrm>
            <a:off x="7319963" y="5350659"/>
            <a:ext cx="4224337" cy="766762"/>
            <a:chOff x="7320136" y="4995297"/>
            <a:chExt cx="4224468" cy="768085"/>
          </a:xfrm>
        </p:grpSpPr>
        <p:sp>
          <p:nvSpPr>
            <p:cNvPr id="22" name="Oval 12">
              <a:extLst>
                <a:ext uri="{FF2B5EF4-FFF2-40B4-BE49-F238E27FC236}">
                  <a16:creationId xmlns:a16="http://schemas.microsoft.com/office/drawing/2014/main" id="{C0A2237F-ACBA-BCAA-82A1-352380053EA4}"/>
                </a:ext>
              </a:extLst>
            </p:cNvPr>
            <p:cNvSpPr/>
            <p:nvPr/>
          </p:nvSpPr>
          <p:spPr>
            <a:xfrm>
              <a:off x="7759887" y="4995297"/>
              <a:ext cx="768374" cy="768085"/>
            </a:xfrm>
            <a:prstGeom prst="ellipse">
              <a:avLst/>
            </a:prstGeom>
            <a:solidFill>
              <a:srgbClr val="A20F3B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23" name="Straight Connector 16">
              <a:extLst>
                <a:ext uri="{FF2B5EF4-FFF2-40B4-BE49-F238E27FC236}">
                  <a16:creationId xmlns:a16="http://schemas.microsoft.com/office/drawing/2014/main" id="{D3AB6191-D586-6E8F-281B-BDDE6452D109}"/>
                </a:ext>
              </a:extLst>
            </p:cNvPr>
            <p:cNvCxnSpPr/>
            <p:nvPr/>
          </p:nvCxnSpPr>
          <p:spPr>
            <a:xfrm flipH="1" flipV="1">
              <a:off x="7320136" y="5378544"/>
              <a:ext cx="439751" cy="1591"/>
            </a:xfrm>
            <a:prstGeom prst="line">
              <a:avLst/>
            </a:prstGeom>
            <a:noFill/>
            <a:ln w="6350" cap="flat" cmpd="sng" algn="ctr">
              <a:solidFill>
                <a:srgbClr val="1A171B">
                  <a:lumMod val="50000"/>
                  <a:lumOff val="50000"/>
                </a:srgbClr>
              </a:solidFill>
              <a:prstDash val="solid"/>
              <a:miter lim="800000"/>
            </a:ln>
            <a:effectLst/>
          </p:spPr>
        </p:cxnSp>
        <p:sp>
          <p:nvSpPr>
            <p:cNvPr id="24" name="Rectangle 30">
              <a:extLst>
                <a:ext uri="{FF2B5EF4-FFF2-40B4-BE49-F238E27FC236}">
                  <a16:creationId xmlns:a16="http://schemas.microsoft.com/office/drawing/2014/main" id="{F6B2C427-5B5A-3CBE-8400-AE133939D2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80634" y="5011199"/>
              <a:ext cx="3063970" cy="711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43840" rIns="243840" bIns="6096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cs-CZ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Detail 4:</a:t>
              </a:r>
            </a:p>
            <a:p>
              <a:pPr marL="0" marR="0" lvl="0" indent="0" defTabSz="914400" eaLnBrk="1" fontAlgn="base" latinLnBrk="0" hangingPunct="1">
                <a:lnSpc>
                  <a:spcPct val="8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Lorem ipsum dolor sit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amet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consectetur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adipiscing</a:t>
              </a:r>
              <a:r>
                <a:rPr kumimoji="0" lang="en-US" altLang="cs-CZ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cs-CZ" sz="14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elit</a:t>
              </a:r>
              <a:endPara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Grafik 95">
            <a:extLst>
              <a:ext uri="{FF2B5EF4-FFF2-40B4-BE49-F238E27FC236}">
                <a16:creationId xmlns:a16="http://schemas.microsoft.com/office/drawing/2014/main" id="{D08BE0E3-9822-542D-71BF-43556689CFE3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2015321"/>
            <a:ext cx="392113" cy="392113"/>
            <a:chOff x="3419163" y="1510636"/>
            <a:chExt cx="392580" cy="392580"/>
          </a:xfrm>
        </p:grpSpPr>
        <p:sp>
          <p:nvSpPr>
            <p:cNvPr id="26" name="Freihandform: Form 4">
              <a:extLst>
                <a:ext uri="{FF2B5EF4-FFF2-40B4-BE49-F238E27FC236}">
                  <a16:creationId xmlns:a16="http://schemas.microsoft.com/office/drawing/2014/main" id="{48C18F90-F0C1-2581-DAE5-7D659EA0C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0458" y="1755952"/>
              <a:ext cx="15335" cy="15335"/>
            </a:xfrm>
            <a:custGeom>
              <a:avLst/>
              <a:gdLst>
                <a:gd name="T0" fmla="*/ 7714 w 15335"/>
                <a:gd name="T1" fmla="*/ 46 h 15335"/>
                <a:gd name="T2" fmla="*/ 46 w 15335"/>
                <a:gd name="T3" fmla="*/ 7714 h 15335"/>
                <a:gd name="T4" fmla="*/ 7714 w 15335"/>
                <a:gd name="T5" fmla="*/ 15381 h 15335"/>
                <a:gd name="T6" fmla="*/ 15381 w 15335"/>
                <a:gd name="T7" fmla="*/ 7714 h 15335"/>
                <a:gd name="T8" fmla="*/ 7714 w 15335"/>
                <a:gd name="T9" fmla="*/ 46 h 15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35" h="15335">
                  <a:moveTo>
                    <a:pt x="7714" y="46"/>
                  </a:moveTo>
                  <a:cubicBezTo>
                    <a:pt x="3482" y="46"/>
                    <a:pt x="46" y="3481"/>
                    <a:pt x="46" y="7714"/>
                  </a:cubicBezTo>
                  <a:cubicBezTo>
                    <a:pt x="46" y="11946"/>
                    <a:pt x="3482" y="15381"/>
                    <a:pt x="7714" y="15381"/>
                  </a:cubicBezTo>
                  <a:cubicBezTo>
                    <a:pt x="11946" y="15381"/>
                    <a:pt x="15381" y="11946"/>
                    <a:pt x="15381" y="7714"/>
                  </a:cubicBezTo>
                  <a:cubicBezTo>
                    <a:pt x="15381" y="3481"/>
                    <a:pt x="11946" y="46"/>
                    <a:pt x="7714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ihandform: Form 5">
              <a:extLst>
                <a:ext uri="{FF2B5EF4-FFF2-40B4-BE49-F238E27FC236}">
                  <a16:creationId xmlns:a16="http://schemas.microsoft.com/office/drawing/2014/main" id="{CDBA9D16-9E51-A5FD-3073-ECBBDC2B31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0458" y="1801958"/>
              <a:ext cx="15335" cy="15335"/>
            </a:xfrm>
            <a:custGeom>
              <a:avLst/>
              <a:gdLst>
                <a:gd name="T0" fmla="*/ 7714 w 15335"/>
                <a:gd name="T1" fmla="*/ 46 h 15335"/>
                <a:gd name="T2" fmla="*/ 46 w 15335"/>
                <a:gd name="T3" fmla="*/ 7714 h 15335"/>
                <a:gd name="T4" fmla="*/ 7714 w 15335"/>
                <a:gd name="T5" fmla="*/ 15381 h 15335"/>
                <a:gd name="T6" fmla="*/ 15381 w 15335"/>
                <a:gd name="T7" fmla="*/ 7714 h 15335"/>
                <a:gd name="T8" fmla="*/ 7714 w 15335"/>
                <a:gd name="T9" fmla="*/ 46 h 15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35" h="15335">
                  <a:moveTo>
                    <a:pt x="7714" y="46"/>
                  </a:moveTo>
                  <a:cubicBezTo>
                    <a:pt x="3482" y="46"/>
                    <a:pt x="46" y="3481"/>
                    <a:pt x="46" y="7714"/>
                  </a:cubicBezTo>
                  <a:cubicBezTo>
                    <a:pt x="46" y="11946"/>
                    <a:pt x="3482" y="15381"/>
                    <a:pt x="7714" y="15381"/>
                  </a:cubicBezTo>
                  <a:cubicBezTo>
                    <a:pt x="11946" y="15381"/>
                    <a:pt x="15381" y="11946"/>
                    <a:pt x="15381" y="7714"/>
                  </a:cubicBezTo>
                  <a:cubicBezTo>
                    <a:pt x="15381" y="3481"/>
                    <a:pt x="11946" y="46"/>
                    <a:pt x="7714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Freihandform: Form 6">
              <a:extLst>
                <a:ext uri="{FF2B5EF4-FFF2-40B4-BE49-F238E27FC236}">
                  <a16:creationId xmlns:a16="http://schemas.microsoft.com/office/drawing/2014/main" id="{FC14A30E-1298-FE61-8A36-27C729D56E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9117" y="1510590"/>
              <a:ext cx="392580" cy="352709"/>
            </a:xfrm>
            <a:custGeom>
              <a:avLst/>
              <a:gdLst>
                <a:gd name="T0" fmla="*/ 354288 w 392580"/>
                <a:gd name="T1" fmla="*/ 46 h 352708"/>
                <a:gd name="T2" fmla="*/ 38384 w 392580"/>
                <a:gd name="T3" fmla="*/ 46 h 352708"/>
                <a:gd name="T4" fmla="*/ 46 w 392580"/>
                <a:gd name="T5" fmla="*/ 38384 h 352708"/>
                <a:gd name="T6" fmla="*/ 46 w 392580"/>
                <a:gd name="T7" fmla="*/ 84389 h 352708"/>
                <a:gd name="T8" fmla="*/ 7714 w 392580"/>
                <a:gd name="T9" fmla="*/ 92057 h 352708"/>
                <a:gd name="T10" fmla="*/ 15381 w 392580"/>
                <a:gd name="T11" fmla="*/ 92057 h 352708"/>
                <a:gd name="T12" fmla="*/ 15381 w 392580"/>
                <a:gd name="T13" fmla="*/ 329754 h 352708"/>
                <a:gd name="T14" fmla="*/ 38384 w 392580"/>
                <a:gd name="T15" fmla="*/ 352757 h 352708"/>
                <a:gd name="T16" fmla="*/ 354288 w 392580"/>
                <a:gd name="T17" fmla="*/ 352757 h 352708"/>
                <a:gd name="T18" fmla="*/ 377291 w 392580"/>
                <a:gd name="T19" fmla="*/ 329754 h 352708"/>
                <a:gd name="T20" fmla="*/ 377291 w 392580"/>
                <a:gd name="T21" fmla="*/ 92057 h 352708"/>
                <a:gd name="T22" fmla="*/ 384958 w 392580"/>
                <a:gd name="T23" fmla="*/ 92057 h 352708"/>
                <a:gd name="T24" fmla="*/ 392626 w 392580"/>
                <a:gd name="T25" fmla="*/ 84389 h 352708"/>
                <a:gd name="T26" fmla="*/ 392626 w 392580"/>
                <a:gd name="T27" fmla="*/ 38384 h 352708"/>
                <a:gd name="T28" fmla="*/ 354288 w 392580"/>
                <a:gd name="T29" fmla="*/ 46 h 352708"/>
                <a:gd name="T30" fmla="*/ 227006 w 392580"/>
                <a:gd name="T31" fmla="*/ 191120 h 352708"/>
                <a:gd name="T32" fmla="*/ 201125 w 392580"/>
                <a:gd name="T33" fmla="*/ 170413 h 352708"/>
                <a:gd name="T34" fmla="*/ 191547 w 392580"/>
                <a:gd name="T35" fmla="*/ 170413 h 352708"/>
                <a:gd name="T36" fmla="*/ 165666 w 392580"/>
                <a:gd name="T37" fmla="*/ 191120 h 352708"/>
                <a:gd name="T38" fmla="*/ 165666 w 392580"/>
                <a:gd name="T39" fmla="*/ 15381 h 352708"/>
                <a:gd name="T40" fmla="*/ 227006 w 392580"/>
                <a:gd name="T41" fmla="*/ 15381 h 352708"/>
                <a:gd name="T42" fmla="*/ 15381 w 392580"/>
                <a:gd name="T43" fmla="*/ 38384 h 352708"/>
                <a:gd name="T44" fmla="*/ 38384 w 392580"/>
                <a:gd name="T45" fmla="*/ 15381 h 352708"/>
                <a:gd name="T46" fmla="*/ 150331 w 392580"/>
                <a:gd name="T47" fmla="*/ 15381 h 352708"/>
                <a:gd name="T48" fmla="*/ 150331 w 392580"/>
                <a:gd name="T49" fmla="*/ 76722 h 352708"/>
                <a:gd name="T50" fmla="*/ 15381 w 392580"/>
                <a:gd name="T51" fmla="*/ 76722 h 352708"/>
                <a:gd name="T52" fmla="*/ 361956 w 392580"/>
                <a:gd name="T53" fmla="*/ 329754 h 352708"/>
                <a:gd name="T54" fmla="*/ 354288 w 392580"/>
                <a:gd name="T55" fmla="*/ 337422 h 352708"/>
                <a:gd name="T56" fmla="*/ 38384 w 392580"/>
                <a:gd name="T57" fmla="*/ 337422 h 352708"/>
                <a:gd name="T58" fmla="*/ 30716 w 392580"/>
                <a:gd name="T59" fmla="*/ 329754 h 352708"/>
                <a:gd name="T60" fmla="*/ 30716 w 392580"/>
                <a:gd name="T61" fmla="*/ 92057 h 352708"/>
                <a:gd name="T62" fmla="*/ 150331 w 392580"/>
                <a:gd name="T63" fmla="*/ 92057 h 352708"/>
                <a:gd name="T64" fmla="*/ 150331 w 392580"/>
                <a:gd name="T65" fmla="*/ 207073 h 352708"/>
                <a:gd name="T66" fmla="*/ 154677 w 392580"/>
                <a:gd name="T67" fmla="*/ 213983 h 352708"/>
                <a:gd name="T68" fmla="*/ 162787 w 392580"/>
                <a:gd name="T69" fmla="*/ 213060 h 352708"/>
                <a:gd name="T70" fmla="*/ 196336 w 392580"/>
                <a:gd name="T71" fmla="*/ 186221 h 352708"/>
                <a:gd name="T72" fmla="*/ 229885 w 392580"/>
                <a:gd name="T73" fmla="*/ 213060 h 352708"/>
                <a:gd name="T74" fmla="*/ 237996 w 392580"/>
                <a:gd name="T75" fmla="*/ 213983 h 352708"/>
                <a:gd name="T76" fmla="*/ 242342 w 392580"/>
                <a:gd name="T77" fmla="*/ 207073 h 352708"/>
                <a:gd name="T78" fmla="*/ 242342 w 392580"/>
                <a:gd name="T79" fmla="*/ 92057 h 352708"/>
                <a:gd name="T80" fmla="*/ 361956 w 392580"/>
                <a:gd name="T81" fmla="*/ 92057 h 352708"/>
                <a:gd name="T82" fmla="*/ 377291 w 392580"/>
                <a:gd name="T83" fmla="*/ 76722 h 352708"/>
                <a:gd name="T84" fmla="*/ 242342 w 392580"/>
                <a:gd name="T85" fmla="*/ 76722 h 352708"/>
                <a:gd name="T86" fmla="*/ 242342 w 392580"/>
                <a:gd name="T87" fmla="*/ 15381 h 352708"/>
                <a:gd name="T88" fmla="*/ 354288 w 392580"/>
                <a:gd name="T89" fmla="*/ 15381 h 352708"/>
                <a:gd name="T90" fmla="*/ 377291 w 392580"/>
                <a:gd name="T91" fmla="*/ 38384 h 35270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92580" h="352708">
                  <a:moveTo>
                    <a:pt x="354288" y="46"/>
                  </a:moveTo>
                  <a:cubicBezTo>
                    <a:pt x="341682" y="46"/>
                    <a:pt x="51952" y="46"/>
                    <a:pt x="38384" y="46"/>
                  </a:cubicBezTo>
                  <a:cubicBezTo>
                    <a:pt x="17244" y="46"/>
                    <a:pt x="46" y="17244"/>
                    <a:pt x="46" y="38384"/>
                  </a:cubicBezTo>
                  <a:lnTo>
                    <a:pt x="46" y="84389"/>
                  </a:lnTo>
                  <a:cubicBezTo>
                    <a:pt x="46" y="88624"/>
                    <a:pt x="3478" y="92057"/>
                    <a:pt x="7714" y="92057"/>
                  </a:cubicBezTo>
                  <a:lnTo>
                    <a:pt x="15381" y="92057"/>
                  </a:lnTo>
                  <a:lnTo>
                    <a:pt x="15381" y="329752"/>
                  </a:lnTo>
                  <a:cubicBezTo>
                    <a:pt x="15381" y="342436"/>
                    <a:pt x="25699" y="352755"/>
                    <a:pt x="38384" y="352755"/>
                  </a:cubicBezTo>
                  <a:lnTo>
                    <a:pt x="354288" y="352755"/>
                  </a:lnTo>
                  <a:cubicBezTo>
                    <a:pt x="366973" y="352755"/>
                    <a:pt x="377291" y="342436"/>
                    <a:pt x="377291" y="329752"/>
                  </a:cubicBezTo>
                  <a:lnTo>
                    <a:pt x="377291" y="92057"/>
                  </a:lnTo>
                  <a:lnTo>
                    <a:pt x="384958" y="92057"/>
                  </a:lnTo>
                  <a:cubicBezTo>
                    <a:pt x="389193" y="92057"/>
                    <a:pt x="392626" y="88624"/>
                    <a:pt x="392626" y="84389"/>
                  </a:cubicBezTo>
                  <a:lnTo>
                    <a:pt x="392626" y="38384"/>
                  </a:lnTo>
                  <a:cubicBezTo>
                    <a:pt x="392626" y="17244"/>
                    <a:pt x="375428" y="46"/>
                    <a:pt x="354288" y="46"/>
                  </a:cubicBezTo>
                  <a:close/>
                  <a:moveTo>
                    <a:pt x="227006" y="191118"/>
                  </a:moveTo>
                  <a:lnTo>
                    <a:pt x="201125" y="170413"/>
                  </a:lnTo>
                  <a:cubicBezTo>
                    <a:pt x="198325" y="168173"/>
                    <a:pt x="194347" y="168173"/>
                    <a:pt x="191547" y="170413"/>
                  </a:cubicBezTo>
                  <a:lnTo>
                    <a:pt x="165666" y="191118"/>
                  </a:lnTo>
                  <a:lnTo>
                    <a:pt x="165666" y="15381"/>
                  </a:lnTo>
                  <a:lnTo>
                    <a:pt x="227006" y="15381"/>
                  </a:lnTo>
                  <a:lnTo>
                    <a:pt x="227006" y="191118"/>
                  </a:lnTo>
                  <a:close/>
                  <a:moveTo>
                    <a:pt x="15381" y="38384"/>
                  </a:moveTo>
                  <a:cubicBezTo>
                    <a:pt x="15381" y="25699"/>
                    <a:pt x="25699" y="15381"/>
                    <a:pt x="38384" y="15381"/>
                  </a:cubicBezTo>
                  <a:lnTo>
                    <a:pt x="150331" y="15381"/>
                  </a:lnTo>
                  <a:lnTo>
                    <a:pt x="150331" y="76722"/>
                  </a:lnTo>
                  <a:cubicBezTo>
                    <a:pt x="139599" y="76722"/>
                    <a:pt x="21494" y="76722"/>
                    <a:pt x="15381" y="76722"/>
                  </a:cubicBezTo>
                  <a:lnTo>
                    <a:pt x="15381" y="38384"/>
                  </a:lnTo>
                  <a:close/>
                  <a:moveTo>
                    <a:pt x="361956" y="329752"/>
                  </a:moveTo>
                  <a:cubicBezTo>
                    <a:pt x="361956" y="333981"/>
                    <a:pt x="358518" y="337420"/>
                    <a:pt x="354288" y="337420"/>
                  </a:cubicBezTo>
                  <a:lnTo>
                    <a:pt x="38384" y="337420"/>
                  </a:lnTo>
                  <a:cubicBezTo>
                    <a:pt x="34155" y="337420"/>
                    <a:pt x="30716" y="333981"/>
                    <a:pt x="30716" y="329752"/>
                  </a:cubicBezTo>
                  <a:lnTo>
                    <a:pt x="30716" y="92057"/>
                  </a:lnTo>
                  <a:lnTo>
                    <a:pt x="150331" y="92057"/>
                  </a:lnTo>
                  <a:lnTo>
                    <a:pt x="150331" y="207071"/>
                  </a:lnTo>
                  <a:cubicBezTo>
                    <a:pt x="150331" y="210018"/>
                    <a:pt x="152020" y="212705"/>
                    <a:pt x="154677" y="213981"/>
                  </a:cubicBezTo>
                  <a:cubicBezTo>
                    <a:pt x="157333" y="215260"/>
                    <a:pt x="160487" y="214900"/>
                    <a:pt x="162787" y="213058"/>
                  </a:cubicBezTo>
                  <a:lnTo>
                    <a:pt x="196336" y="186219"/>
                  </a:lnTo>
                  <a:lnTo>
                    <a:pt x="229885" y="213058"/>
                  </a:lnTo>
                  <a:cubicBezTo>
                    <a:pt x="232191" y="214903"/>
                    <a:pt x="235342" y="215257"/>
                    <a:pt x="237996" y="213981"/>
                  </a:cubicBezTo>
                  <a:cubicBezTo>
                    <a:pt x="240652" y="212705"/>
                    <a:pt x="242342" y="210018"/>
                    <a:pt x="242342" y="207071"/>
                  </a:cubicBezTo>
                  <a:lnTo>
                    <a:pt x="242342" y="92057"/>
                  </a:lnTo>
                  <a:lnTo>
                    <a:pt x="361956" y="92057"/>
                  </a:lnTo>
                  <a:lnTo>
                    <a:pt x="361956" y="329752"/>
                  </a:lnTo>
                  <a:close/>
                  <a:moveTo>
                    <a:pt x="377291" y="76722"/>
                  </a:moveTo>
                  <a:lnTo>
                    <a:pt x="242342" y="76722"/>
                  </a:lnTo>
                  <a:lnTo>
                    <a:pt x="242342" y="15381"/>
                  </a:lnTo>
                  <a:lnTo>
                    <a:pt x="354288" y="15381"/>
                  </a:lnTo>
                  <a:cubicBezTo>
                    <a:pt x="366973" y="15381"/>
                    <a:pt x="377291" y="25699"/>
                    <a:pt x="377291" y="38384"/>
                  </a:cubicBezTo>
                  <a:lnTo>
                    <a:pt x="377291" y="767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Freihandform: Form 7">
              <a:extLst>
                <a:ext uri="{FF2B5EF4-FFF2-40B4-BE49-F238E27FC236}">
                  <a16:creationId xmlns:a16="http://schemas.microsoft.com/office/drawing/2014/main" id="{B7C3C1EA-8543-67A9-2A18-BA16D8EDDC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3745" y="1755952"/>
              <a:ext cx="96611" cy="61341"/>
            </a:xfrm>
            <a:custGeom>
              <a:avLst/>
              <a:gdLst>
                <a:gd name="T0" fmla="*/ 7714 w 96611"/>
                <a:gd name="T1" fmla="*/ 46 h 61340"/>
                <a:gd name="T2" fmla="*/ 46 w 96611"/>
                <a:gd name="T3" fmla="*/ 7714 h 61340"/>
                <a:gd name="T4" fmla="*/ 46 w 96611"/>
                <a:gd name="T5" fmla="*/ 53721 h 61340"/>
                <a:gd name="T6" fmla="*/ 7714 w 96611"/>
                <a:gd name="T7" fmla="*/ 61389 h 61340"/>
                <a:gd name="T8" fmla="*/ 88990 w 96611"/>
                <a:gd name="T9" fmla="*/ 61389 h 61340"/>
                <a:gd name="T10" fmla="*/ 96658 w 96611"/>
                <a:gd name="T11" fmla="*/ 53721 h 61340"/>
                <a:gd name="T12" fmla="*/ 96658 w 96611"/>
                <a:gd name="T13" fmla="*/ 7714 h 61340"/>
                <a:gd name="T14" fmla="*/ 88990 w 96611"/>
                <a:gd name="T15" fmla="*/ 46 h 61340"/>
                <a:gd name="T16" fmla="*/ 81322 w 96611"/>
                <a:gd name="T17" fmla="*/ 46054 h 61340"/>
                <a:gd name="T18" fmla="*/ 15381 w 96611"/>
                <a:gd name="T19" fmla="*/ 46054 h 61340"/>
                <a:gd name="T20" fmla="*/ 15381 w 96611"/>
                <a:gd name="T21" fmla="*/ 15381 h 61340"/>
                <a:gd name="T22" fmla="*/ 81322 w 96611"/>
                <a:gd name="T23" fmla="*/ 15381 h 613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6611" h="61340">
                  <a:moveTo>
                    <a:pt x="7714" y="46"/>
                  </a:moveTo>
                  <a:cubicBezTo>
                    <a:pt x="3479" y="46"/>
                    <a:pt x="46" y="3479"/>
                    <a:pt x="46" y="7714"/>
                  </a:cubicBezTo>
                  <a:lnTo>
                    <a:pt x="46" y="53719"/>
                  </a:lnTo>
                  <a:cubicBezTo>
                    <a:pt x="46" y="57954"/>
                    <a:pt x="3479" y="61387"/>
                    <a:pt x="7714" y="61387"/>
                  </a:cubicBezTo>
                  <a:lnTo>
                    <a:pt x="88990" y="61387"/>
                  </a:lnTo>
                  <a:cubicBezTo>
                    <a:pt x="93225" y="61387"/>
                    <a:pt x="96658" y="57954"/>
                    <a:pt x="96658" y="53719"/>
                  </a:cubicBezTo>
                  <a:lnTo>
                    <a:pt x="96658" y="7714"/>
                  </a:lnTo>
                  <a:cubicBezTo>
                    <a:pt x="96658" y="3479"/>
                    <a:pt x="93225" y="46"/>
                    <a:pt x="88990" y="46"/>
                  </a:cubicBezTo>
                  <a:lnTo>
                    <a:pt x="7714" y="46"/>
                  </a:lnTo>
                  <a:close/>
                  <a:moveTo>
                    <a:pt x="81322" y="46052"/>
                  </a:moveTo>
                  <a:lnTo>
                    <a:pt x="15381" y="46052"/>
                  </a:lnTo>
                  <a:lnTo>
                    <a:pt x="15381" y="15381"/>
                  </a:lnTo>
                  <a:lnTo>
                    <a:pt x="81322" y="15381"/>
                  </a:lnTo>
                  <a:lnTo>
                    <a:pt x="81322" y="460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ihandform: Form 8">
              <a:extLst>
                <a:ext uri="{FF2B5EF4-FFF2-40B4-BE49-F238E27FC236}">
                  <a16:creationId xmlns:a16="http://schemas.microsoft.com/office/drawing/2014/main" id="{15DB92FC-DF49-747D-4169-33A30BF69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1128" y="1755952"/>
              <a:ext cx="65941" cy="15335"/>
            </a:xfrm>
            <a:custGeom>
              <a:avLst/>
              <a:gdLst>
                <a:gd name="T0" fmla="*/ 58320 w 65941"/>
                <a:gd name="T1" fmla="*/ 46 h 15335"/>
                <a:gd name="T2" fmla="*/ 7714 w 65941"/>
                <a:gd name="T3" fmla="*/ 46 h 15335"/>
                <a:gd name="T4" fmla="*/ 46 w 65941"/>
                <a:gd name="T5" fmla="*/ 7714 h 15335"/>
                <a:gd name="T6" fmla="*/ 7714 w 65941"/>
                <a:gd name="T7" fmla="*/ 15381 h 15335"/>
                <a:gd name="T8" fmla="*/ 58320 w 65941"/>
                <a:gd name="T9" fmla="*/ 15381 h 15335"/>
                <a:gd name="T10" fmla="*/ 65987 w 65941"/>
                <a:gd name="T11" fmla="*/ 7714 h 15335"/>
                <a:gd name="T12" fmla="*/ 58320 w 65941"/>
                <a:gd name="T13" fmla="*/ 46 h 153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5941" h="15335">
                  <a:moveTo>
                    <a:pt x="58320" y="46"/>
                  </a:moveTo>
                  <a:lnTo>
                    <a:pt x="7714" y="46"/>
                  </a:lnTo>
                  <a:cubicBezTo>
                    <a:pt x="3479" y="46"/>
                    <a:pt x="46" y="3479"/>
                    <a:pt x="46" y="7714"/>
                  </a:cubicBezTo>
                  <a:cubicBezTo>
                    <a:pt x="46" y="11948"/>
                    <a:pt x="3479" y="15381"/>
                    <a:pt x="7714" y="15381"/>
                  </a:cubicBezTo>
                  <a:lnTo>
                    <a:pt x="58320" y="15381"/>
                  </a:lnTo>
                  <a:cubicBezTo>
                    <a:pt x="62554" y="15381"/>
                    <a:pt x="65987" y="11948"/>
                    <a:pt x="65987" y="7714"/>
                  </a:cubicBezTo>
                  <a:cubicBezTo>
                    <a:pt x="65987" y="3479"/>
                    <a:pt x="62554" y="46"/>
                    <a:pt x="58320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ihandform: Form 9">
              <a:extLst>
                <a:ext uri="{FF2B5EF4-FFF2-40B4-BE49-F238E27FC236}">
                  <a16:creationId xmlns:a16="http://schemas.microsoft.com/office/drawing/2014/main" id="{91F98DFE-92D4-B81A-7FC9-74B28998B3D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1128" y="1801958"/>
              <a:ext cx="65941" cy="15335"/>
            </a:xfrm>
            <a:custGeom>
              <a:avLst/>
              <a:gdLst>
                <a:gd name="T0" fmla="*/ 58320 w 65941"/>
                <a:gd name="T1" fmla="*/ 46 h 15335"/>
                <a:gd name="T2" fmla="*/ 7714 w 65941"/>
                <a:gd name="T3" fmla="*/ 46 h 15335"/>
                <a:gd name="T4" fmla="*/ 46 w 65941"/>
                <a:gd name="T5" fmla="*/ 7714 h 15335"/>
                <a:gd name="T6" fmla="*/ 7714 w 65941"/>
                <a:gd name="T7" fmla="*/ 15381 h 15335"/>
                <a:gd name="T8" fmla="*/ 58320 w 65941"/>
                <a:gd name="T9" fmla="*/ 15381 h 15335"/>
                <a:gd name="T10" fmla="*/ 65987 w 65941"/>
                <a:gd name="T11" fmla="*/ 7714 h 15335"/>
                <a:gd name="T12" fmla="*/ 58320 w 65941"/>
                <a:gd name="T13" fmla="*/ 46 h 153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5941" h="15335">
                  <a:moveTo>
                    <a:pt x="58320" y="46"/>
                  </a:moveTo>
                  <a:lnTo>
                    <a:pt x="7714" y="46"/>
                  </a:lnTo>
                  <a:cubicBezTo>
                    <a:pt x="3479" y="46"/>
                    <a:pt x="46" y="3479"/>
                    <a:pt x="46" y="7714"/>
                  </a:cubicBezTo>
                  <a:cubicBezTo>
                    <a:pt x="46" y="11948"/>
                    <a:pt x="3479" y="15381"/>
                    <a:pt x="7714" y="15381"/>
                  </a:cubicBezTo>
                  <a:lnTo>
                    <a:pt x="58320" y="15381"/>
                  </a:lnTo>
                  <a:cubicBezTo>
                    <a:pt x="62554" y="15381"/>
                    <a:pt x="65987" y="11948"/>
                    <a:pt x="65987" y="7714"/>
                  </a:cubicBezTo>
                  <a:cubicBezTo>
                    <a:pt x="65987" y="3479"/>
                    <a:pt x="62554" y="46"/>
                    <a:pt x="58320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afik 94">
            <a:extLst>
              <a:ext uri="{FF2B5EF4-FFF2-40B4-BE49-F238E27FC236}">
                <a16:creationId xmlns:a16="http://schemas.microsoft.com/office/drawing/2014/main" id="{97E67EBA-1ECF-8362-2B23-E73521BB26E1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4498171"/>
            <a:ext cx="392113" cy="392113"/>
            <a:chOff x="3419163" y="3993900"/>
            <a:chExt cx="392580" cy="392580"/>
          </a:xfrm>
        </p:grpSpPr>
        <p:sp>
          <p:nvSpPr>
            <p:cNvPr id="33" name="Freihandform: Form 11">
              <a:extLst>
                <a:ext uri="{FF2B5EF4-FFF2-40B4-BE49-F238E27FC236}">
                  <a16:creationId xmlns:a16="http://schemas.microsoft.com/office/drawing/2014/main" id="{1CFE5507-0B64-812F-E358-82546D38B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5132" y="4290889"/>
              <a:ext cx="15335" cy="15335"/>
            </a:xfrm>
            <a:custGeom>
              <a:avLst/>
              <a:gdLst>
                <a:gd name="T0" fmla="*/ 2290 w 15335"/>
                <a:gd name="T1" fmla="*/ 2295 h 15335"/>
                <a:gd name="T2" fmla="*/ 2290 w 15335"/>
                <a:gd name="T3" fmla="*/ 13134 h 15335"/>
                <a:gd name="T4" fmla="*/ 13130 w 15335"/>
                <a:gd name="T5" fmla="*/ 13134 h 15335"/>
                <a:gd name="T6" fmla="*/ 13130 w 15335"/>
                <a:gd name="T7" fmla="*/ 2295 h 15335"/>
                <a:gd name="T8" fmla="*/ 2290 w 15335"/>
                <a:gd name="T9" fmla="*/ 2295 h 15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35" h="15335">
                  <a:moveTo>
                    <a:pt x="2290" y="2295"/>
                  </a:moveTo>
                  <a:cubicBezTo>
                    <a:pt x="-702" y="5284"/>
                    <a:pt x="-702" y="10139"/>
                    <a:pt x="2290" y="13134"/>
                  </a:cubicBezTo>
                  <a:cubicBezTo>
                    <a:pt x="5289" y="16126"/>
                    <a:pt x="10141" y="16126"/>
                    <a:pt x="13130" y="13134"/>
                  </a:cubicBezTo>
                  <a:cubicBezTo>
                    <a:pt x="16128" y="10139"/>
                    <a:pt x="16128" y="5284"/>
                    <a:pt x="13130" y="2295"/>
                  </a:cubicBezTo>
                  <a:cubicBezTo>
                    <a:pt x="10141" y="-703"/>
                    <a:pt x="5289" y="-703"/>
                    <a:pt x="2290" y="229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ihandform: Form 12">
              <a:extLst>
                <a:ext uri="{FF2B5EF4-FFF2-40B4-BE49-F238E27FC236}">
                  <a16:creationId xmlns:a16="http://schemas.microsoft.com/office/drawing/2014/main" id="{D68AD49D-F682-27B6-CB84-81768739B1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9118" y="3993854"/>
              <a:ext cx="391813" cy="392580"/>
            </a:xfrm>
            <a:custGeom>
              <a:avLst/>
              <a:gdLst>
                <a:gd name="T0" fmla="*/ 374927 w 391813"/>
                <a:gd name="T1" fmla="*/ 286014 h 392580"/>
                <a:gd name="T2" fmla="*/ 316713 w 391813"/>
                <a:gd name="T3" fmla="*/ 236513 h 392580"/>
                <a:gd name="T4" fmla="*/ 315863 w 391813"/>
                <a:gd name="T5" fmla="*/ 235887 h 392580"/>
                <a:gd name="T6" fmla="*/ 268177 w 391813"/>
                <a:gd name="T7" fmla="*/ 241119 h 392580"/>
                <a:gd name="T8" fmla="*/ 236438 w 391813"/>
                <a:gd name="T9" fmla="*/ 272856 h 392580"/>
                <a:gd name="T10" fmla="*/ 228084 w 391813"/>
                <a:gd name="T11" fmla="*/ 274522 h 392580"/>
                <a:gd name="T12" fmla="*/ 140574 w 391813"/>
                <a:gd name="T13" fmla="*/ 208188 h 392580"/>
                <a:gd name="T14" fmla="*/ 116709 w 391813"/>
                <a:gd name="T15" fmla="*/ 165752 h 392580"/>
                <a:gd name="T16" fmla="*/ 116245 w 391813"/>
                <a:gd name="T17" fmla="*/ 164171 h 392580"/>
                <a:gd name="T18" fmla="*/ 117911 w 391813"/>
                <a:gd name="T19" fmla="*/ 155824 h 392580"/>
                <a:gd name="T20" fmla="*/ 149647 w 391813"/>
                <a:gd name="T21" fmla="*/ 124078 h 392580"/>
                <a:gd name="T22" fmla="*/ 154880 w 391813"/>
                <a:gd name="T23" fmla="*/ 76392 h 392580"/>
                <a:gd name="T24" fmla="*/ 154637 w 391813"/>
                <a:gd name="T25" fmla="*/ 76030 h 392580"/>
                <a:gd name="T26" fmla="*/ 112597 w 391813"/>
                <a:gd name="T27" fmla="*/ 17610 h 392580"/>
                <a:gd name="T28" fmla="*/ 53269 w 391813"/>
                <a:gd name="T29" fmla="*/ 11278 h 392580"/>
                <a:gd name="T30" fmla="*/ 46913 w 391813"/>
                <a:gd name="T31" fmla="*/ 17634 h 392580"/>
                <a:gd name="T32" fmla="*/ 46898 w 391813"/>
                <a:gd name="T33" fmla="*/ 17649 h 392580"/>
                <a:gd name="T34" fmla="*/ 24207 w 391813"/>
                <a:gd name="T35" fmla="*/ 40340 h 392580"/>
                <a:gd name="T36" fmla="*/ 11409 w 391813"/>
                <a:gd name="T37" fmla="*/ 157938 h 392580"/>
                <a:gd name="T38" fmla="*/ 101632 w 391813"/>
                <a:gd name="T39" fmla="*/ 289593 h 392580"/>
                <a:gd name="T40" fmla="*/ 236848 w 391813"/>
                <a:gd name="T41" fmla="*/ 381487 h 392580"/>
                <a:gd name="T42" fmla="*/ 359577 w 391813"/>
                <a:gd name="T43" fmla="*/ 366559 h 392580"/>
                <a:gd name="T44" fmla="*/ 380978 w 391813"/>
                <a:gd name="T45" fmla="*/ 345162 h 392580"/>
                <a:gd name="T46" fmla="*/ 374927 w 391813"/>
                <a:gd name="T47" fmla="*/ 286014 h 392580"/>
                <a:gd name="T48" fmla="*/ 307212 w 391813"/>
                <a:gd name="T49" fmla="*/ 248559 h 392580"/>
                <a:gd name="T50" fmla="*/ 365376 w 391813"/>
                <a:gd name="T51" fmla="*/ 298018 h 392580"/>
                <a:gd name="T52" fmla="*/ 366223 w 391813"/>
                <a:gd name="T53" fmla="*/ 298645 h 392580"/>
                <a:gd name="T54" fmla="*/ 370132 w 391813"/>
                <a:gd name="T55" fmla="*/ 334320 h 392580"/>
                <a:gd name="T56" fmla="*/ 368545 w 391813"/>
                <a:gd name="T57" fmla="*/ 335910 h 392580"/>
                <a:gd name="T58" fmla="*/ 269342 w 391813"/>
                <a:gd name="T59" fmla="*/ 261636 h 392580"/>
                <a:gd name="T60" fmla="*/ 279019 w 391813"/>
                <a:gd name="T61" fmla="*/ 251962 h 392580"/>
                <a:gd name="T62" fmla="*/ 307212 w 391813"/>
                <a:gd name="T63" fmla="*/ 248559 h 392580"/>
                <a:gd name="T64" fmla="*/ 99787 w 391813"/>
                <a:gd name="T65" fmla="*/ 26035 h 392580"/>
                <a:gd name="T66" fmla="*/ 100029 w 391813"/>
                <a:gd name="T67" fmla="*/ 26397 h 392580"/>
                <a:gd name="T68" fmla="*/ 142051 w 391813"/>
                <a:gd name="T69" fmla="*/ 84797 h 392580"/>
                <a:gd name="T70" fmla="*/ 138805 w 391813"/>
                <a:gd name="T71" fmla="*/ 113236 h 392580"/>
                <a:gd name="T72" fmla="*/ 129427 w 391813"/>
                <a:gd name="T73" fmla="*/ 122616 h 392580"/>
                <a:gd name="T74" fmla="*/ 62311 w 391813"/>
                <a:gd name="T75" fmla="*/ 23920 h 392580"/>
                <a:gd name="T76" fmla="*/ 64112 w 391813"/>
                <a:gd name="T77" fmla="*/ 22120 h 392580"/>
                <a:gd name="T78" fmla="*/ 99787 w 391813"/>
                <a:gd name="T79" fmla="*/ 26035 h 392580"/>
                <a:gd name="T80" fmla="*/ 242107 w 391813"/>
                <a:gd name="T81" fmla="*/ 367084 h 392580"/>
                <a:gd name="T82" fmla="*/ 112474 w 391813"/>
                <a:gd name="T83" fmla="*/ 278750 h 392580"/>
                <a:gd name="T84" fmla="*/ 25765 w 391813"/>
                <a:gd name="T85" fmla="*/ 152559 h 392580"/>
                <a:gd name="T86" fmla="*/ 35050 w 391813"/>
                <a:gd name="T87" fmla="*/ 51185 h 392580"/>
                <a:gd name="T88" fmla="*/ 51274 w 391813"/>
                <a:gd name="T89" fmla="*/ 34958 h 392580"/>
                <a:gd name="T90" fmla="*/ 118390 w 391813"/>
                <a:gd name="T91" fmla="*/ 133654 h 392580"/>
                <a:gd name="T92" fmla="*/ 107071 w 391813"/>
                <a:gd name="T93" fmla="*/ 144979 h 392580"/>
                <a:gd name="T94" fmla="*/ 101820 w 391813"/>
                <a:gd name="T95" fmla="*/ 169388 h 392580"/>
                <a:gd name="T96" fmla="*/ 126611 w 391813"/>
                <a:gd name="T97" fmla="*/ 215128 h 392580"/>
                <a:gd name="T98" fmla="*/ 222223 w 391813"/>
                <a:gd name="T99" fmla="*/ 288691 h 392580"/>
                <a:gd name="T100" fmla="*/ 247279 w 391813"/>
                <a:gd name="T101" fmla="*/ 283701 h 392580"/>
                <a:gd name="T102" fmla="*/ 258389 w 391813"/>
                <a:gd name="T103" fmla="*/ 272589 h 392580"/>
                <a:gd name="T104" fmla="*/ 357591 w 391813"/>
                <a:gd name="T105" fmla="*/ 346863 h 392580"/>
                <a:gd name="T106" fmla="*/ 348735 w 391813"/>
                <a:gd name="T107" fmla="*/ 355717 h 392580"/>
                <a:gd name="T108" fmla="*/ 242107 w 391813"/>
                <a:gd name="T109" fmla="*/ 367084 h 39258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91813" h="392580">
                  <a:moveTo>
                    <a:pt x="374927" y="286014"/>
                  </a:moveTo>
                  <a:lnTo>
                    <a:pt x="316713" y="236513"/>
                  </a:lnTo>
                  <a:cubicBezTo>
                    <a:pt x="316444" y="236286"/>
                    <a:pt x="316159" y="236076"/>
                    <a:pt x="315863" y="235887"/>
                  </a:cubicBezTo>
                  <a:cubicBezTo>
                    <a:pt x="300591" y="226165"/>
                    <a:pt x="280982" y="228318"/>
                    <a:pt x="268177" y="241119"/>
                  </a:cubicBezTo>
                  <a:lnTo>
                    <a:pt x="236438" y="272856"/>
                  </a:lnTo>
                  <a:cubicBezTo>
                    <a:pt x="234239" y="275058"/>
                    <a:pt x="230959" y="275708"/>
                    <a:pt x="228084" y="274522"/>
                  </a:cubicBezTo>
                  <a:cubicBezTo>
                    <a:pt x="192244" y="259696"/>
                    <a:pt x="162802" y="237375"/>
                    <a:pt x="140574" y="208188"/>
                  </a:cubicBezTo>
                  <a:cubicBezTo>
                    <a:pt x="123625" y="185931"/>
                    <a:pt x="117515" y="168244"/>
                    <a:pt x="116709" y="165752"/>
                  </a:cubicBezTo>
                  <a:cubicBezTo>
                    <a:pt x="116613" y="165220"/>
                    <a:pt x="116461" y="164690"/>
                    <a:pt x="116245" y="164171"/>
                  </a:cubicBezTo>
                  <a:cubicBezTo>
                    <a:pt x="115056" y="161296"/>
                    <a:pt x="115706" y="158022"/>
                    <a:pt x="117911" y="155824"/>
                  </a:cubicBezTo>
                  <a:lnTo>
                    <a:pt x="149647" y="124078"/>
                  </a:lnTo>
                  <a:cubicBezTo>
                    <a:pt x="162452" y="111274"/>
                    <a:pt x="164602" y="91665"/>
                    <a:pt x="154880" y="76392"/>
                  </a:cubicBezTo>
                  <a:cubicBezTo>
                    <a:pt x="154802" y="76270"/>
                    <a:pt x="154721" y="76150"/>
                    <a:pt x="154637" y="76030"/>
                  </a:cubicBezTo>
                  <a:lnTo>
                    <a:pt x="112597" y="17610"/>
                  </a:lnTo>
                  <a:cubicBezTo>
                    <a:pt x="99370" y="-2910"/>
                    <a:pt x="70560" y="-6010"/>
                    <a:pt x="53269" y="11278"/>
                  </a:cubicBezTo>
                  <a:lnTo>
                    <a:pt x="46913" y="17634"/>
                  </a:lnTo>
                  <a:cubicBezTo>
                    <a:pt x="46910" y="17640"/>
                    <a:pt x="46904" y="17646"/>
                    <a:pt x="46898" y="17649"/>
                  </a:cubicBezTo>
                  <a:lnTo>
                    <a:pt x="24207" y="40340"/>
                  </a:lnTo>
                  <a:cubicBezTo>
                    <a:pt x="-2851" y="67401"/>
                    <a:pt x="-7278" y="108063"/>
                    <a:pt x="11409" y="157938"/>
                  </a:cubicBezTo>
                  <a:cubicBezTo>
                    <a:pt x="27415" y="200661"/>
                    <a:pt x="59457" y="247418"/>
                    <a:pt x="101632" y="289593"/>
                  </a:cubicBezTo>
                  <a:cubicBezTo>
                    <a:pt x="144804" y="332765"/>
                    <a:pt x="192825" y="365400"/>
                    <a:pt x="236848" y="381487"/>
                  </a:cubicBezTo>
                  <a:cubicBezTo>
                    <a:pt x="280421" y="397406"/>
                    <a:pt x="326771" y="399368"/>
                    <a:pt x="359577" y="366559"/>
                  </a:cubicBezTo>
                  <a:lnTo>
                    <a:pt x="380978" y="345162"/>
                  </a:lnTo>
                  <a:cubicBezTo>
                    <a:pt x="398190" y="327946"/>
                    <a:pt x="395186" y="299324"/>
                    <a:pt x="374927" y="286014"/>
                  </a:cubicBezTo>
                  <a:close/>
                  <a:moveTo>
                    <a:pt x="307212" y="248559"/>
                  </a:moveTo>
                  <a:lnTo>
                    <a:pt x="365376" y="298018"/>
                  </a:lnTo>
                  <a:cubicBezTo>
                    <a:pt x="365642" y="298246"/>
                    <a:pt x="365927" y="298456"/>
                    <a:pt x="366223" y="298645"/>
                  </a:cubicBezTo>
                  <a:cubicBezTo>
                    <a:pt x="378647" y="306555"/>
                    <a:pt x="380528" y="323926"/>
                    <a:pt x="370132" y="334320"/>
                  </a:cubicBezTo>
                  <a:lnTo>
                    <a:pt x="368545" y="335910"/>
                  </a:lnTo>
                  <a:lnTo>
                    <a:pt x="269342" y="261636"/>
                  </a:lnTo>
                  <a:lnTo>
                    <a:pt x="279019" y="251962"/>
                  </a:lnTo>
                  <a:cubicBezTo>
                    <a:pt x="286582" y="244397"/>
                    <a:pt x="298107" y="243028"/>
                    <a:pt x="307212" y="248559"/>
                  </a:cubicBezTo>
                  <a:close/>
                  <a:moveTo>
                    <a:pt x="99787" y="26035"/>
                  </a:moveTo>
                  <a:cubicBezTo>
                    <a:pt x="99865" y="26158"/>
                    <a:pt x="99945" y="26281"/>
                    <a:pt x="100029" y="26397"/>
                  </a:cubicBezTo>
                  <a:lnTo>
                    <a:pt x="142051" y="84797"/>
                  </a:lnTo>
                  <a:cubicBezTo>
                    <a:pt x="147760" y="93935"/>
                    <a:pt x="146439" y="105601"/>
                    <a:pt x="138805" y="113236"/>
                  </a:cubicBezTo>
                  <a:lnTo>
                    <a:pt x="129427" y="122616"/>
                  </a:lnTo>
                  <a:lnTo>
                    <a:pt x="62311" y="23920"/>
                  </a:lnTo>
                  <a:lnTo>
                    <a:pt x="64112" y="22120"/>
                  </a:lnTo>
                  <a:cubicBezTo>
                    <a:pt x="74550" y="11682"/>
                    <a:pt x="91907" y="13656"/>
                    <a:pt x="99787" y="26035"/>
                  </a:cubicBezTo>
                  <a:close/>
                  <a:moveTo>
                    <a:pt x="242107" y="367084"/>
                  </a:moveTo>
                  <a:cubicBezTo>
                    <a:pt x="200139" y="351749"/>
                    <a:pt x="154101" y="320377"/>
                    <a:pt x="112474" y="278750"/>
                  </a:cubicBezTo>
                  <a:cubicBezTo>
                    <a:pt x="71812" y="238091"/>
                    <a:pt x="41019" y="193275"/>
                    <a:pt x="25765" y="152559"/>
                  </a:cubicBezTo>
                  <a:cubicBezTo>
                    <a:pt x="14314" y="121997"/>
                    <a:pt x="6632" y="79600"/>
                    <a:pt x="35050" y="51185"/>
                  </a:cubicBezTo>
                  <a:lnTo>
                    <a:pt x="51274" y="34958"/>
                  </a:lnTo>
                  <a:lnTo>
                    <a:pt x="118390" y="133654"/>
                  </a:lnTo>
                  <a:lnTo>
                    <a:pt x="107071" y="144979"/>
                  </a:lnTo>
                  <a:cubicBezTo>
                    <a:pt x="100632" y="151406"/>
                    <a:pt x="98607" y="160919"/>
                    <a:pt x="101820" y="169388"/>
                  </a:cubicBezTo>
                  <a:cubicBezTo>
                    <a:pt x="104241" y="179321"/>
                    <a:pt x="115376" y="199936"/>
                    <a:pt x="126611" y="215128"/>
                  </a:cubicBezTo>
                  <a:cubicBezTo>
                    <a:pt x="143145" y="237483"/>
                    <a:pt x="173153" y="268391"/>
                    <a:pt x="222223" y="288691"/>
                  </a:cubicBezTo>
                  <a:cubicBezTo>
                    <a:pt x="230846" y="292259"/>
                    <a:pt x="240678" y="290300"/>
                    <a:pt x="247279" y="283701"/>
                  </a:cubicBezTo>
                  <a:lnTo>
                    <a:pt x="258389" y="272589"/>
                  </a:lnTo>
                  <a:lnTo>
                    <a:pt x="357591" y="346863"/>
                  </a:lnTo>
                  <a:lnTo>
                    <a:pt x="348735" y="355717"/>
                  </a:lnTo>
                  <a:cubicBezTo>
                    <a:pt x="318271" y="386184"/>
                    <a:pt x="273937" y="378713"/>
                    <a:pt x="242107" y="3670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ihandform: Form 13">
              <a:extLst>
                <a:ext uri="{FF2B5EF4-FFF2-40B4-BE49-F238E27FC236}">
                  <a16:creationId xmlns:a16="http://schemas.microsoft.com/office/drawing/2014/main" id="{ED2BF41B-25BF-C9E9-9A2E-5E6C72DE80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177" y="4187216"/>
              <a:ext cx="94311" cy="100445"/>
            </a:xfrm>
            <a:custGeom>
              <a:avLst/>
              <a:gdLst>
                <a:gd name="T0" fmla="*/ 91856 w 94311"/>
                <a:gd name="T1" fmla="*/ 87661 h 100445"/>
                <a:gd name="T2" fmla="*/ 62372 w 94311"/>
                <a:gd name="T3" fmla="*/ 60756 h 100445"/>
                <a:gd name="T4" fmla="*/ 14015 w 94311"/>
                <a:gd name="T5" fmla="*/ 3348 h 100445"/>
                <a:gd name="T6" fmla="*/ 3347 w 94311"/>
                <a:gd name="T7" fmla="*/ 1413 h 100445"/>
                <a:gd name="T8" fmla="*/ 1412 w 94311"/>
                <a:gd name="T9" fmla="*/ 12082 h 100445"/>
                <a:gd name="T10" fmla="*/ 51380 w 94311"/>
                <a:gd name="T11" fmla="*/ 71446 h 100445"/>
                <a:gd name="T12" fmla="*/ 81744 w 94311"/>
                <a:gd name="T13" fmla="*/ 99189 h 100445"/>
                <a:gd name="T14" fmla="*/ 92566 w 94311"/>
                <a:gd name="T15" fmla="*/ 98480 h 100445"/>
                <a:gd name="T16" fmla="*/ 91856 w 94311"/>
                <a:gd name="T17" fmla="*/ 87661 h 1004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4311" h="100445">
                  <a:moveTo>
                    <a:pt x="91856" y="87661"/>
                  </a:moveTo>
                  <a:cubicBezTo>
                    <a:pt x="83757" y="80560"/>
                    <a:pt x="69749" y="68346"/>
                    <a:pt x="62372" y="60756"/>
                  </a:cubicBezTo>
                  <a:cubicBezTo>
                    <a:pt x="44281" y="42165"/>
                    <a:pt x="25301" y="19630"/>
                    <a:pt x="14015" y="3348"/>
                  </a:cubicBezTo>
                  <a:cubicBezTo>
                    <a:pt x="11604" y="-133"/>
                    <a:pt x="6827" y="-1001"/>
                    <a:pt x="3347" y="1413"/>
                  </a:cubicBezTo>
                  <a:cubicBezTo>
                    <a:pt x="-134" y="3824"/>
                    <a:pt x="-999" y="8602"/>
                    <a:pt x="1412" y="12082"/>
                  </a:cubicBezTo>
                  <a:cubicBezTo>
                    <a:pt x="15644" y="32616"/>
                    <a:pt x="36557" y="56213"/>
                    <a:pt x="51380" y="71446"/>
                  </a:cubicBezTo>
                  <a:cubicBezTo>
                    <a:pt x="59167" y="79461"/>
                    <a:pt x="73295" y="91783"/>
                    <a:pt x="81744" y="99189"/>
                  </a:cubicBezTo>
                  <a:cubicBezTo>
                    <a:pt x="84922" y="101975"/>
                    <a:pt x="89765" y="101670"/>
                    <a:pt x="92566" y="98480"/>
                  </a:cubicBezTo>
                  <a:cubicBezTo>
                    <a:pt x="95357" y="95299"/>
                    <a:pt x="95040" y="90453"/>
                    <a:pt x="91856" y="876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3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6" name="Grafik 92">
            <a:extLst>
              <a:ext uri="{FF2B5EF4-FFF2-40B4-BE49-F238E27FC236}">
                <a16:creationId xmlns:a16="http://schemas.microsoft.com/office/drawing/2014/main" id="{4D6C886F-90A3-FE6A-85D9-D0EC34CAD26F}"/>
              </a:ext>
            </a:extLst>
          </p:cNvPr>
          <p:cNvGrpSpPr>
            <a:grpSpLocks/>
          </p:cNvGrpSpPr>
          <p:nvPr/>
        </p:nvGrpSpPr>
        <p:grpSpPr bwMode="auto">
          <a:xfrm>
            <a:off x="7956550" y="5536396"/>
            <a:ext cx="392113" cy="392113"/>
            <a:chOff x="7957305" y="5260432"/>
            <a:chExt cx="391814" cy="392580"/>
          </a:xfrm>
        </p:grpSpPr>
        <p:sp>
          <p:nvSpPr>
            <p:cNvPr id="37" name="Freihandform: Form 19">
              <a:extLst>
                <a:ext uri="{FF2B5EF4-FFF2-40B4-BE49-F238E27FC236}">
                  <a16:creationId xmlns:a16="http://schemas.microsoft.com/office/drawing/2014/main" id="{52AA422E-101D-CDC9-31C8-F6FBA4FE6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7422" y="5383067"/>
              <a:ext cx="15335" cy="15335"/>
            </a:xfrm>
            <a:custGeom>
              <a:avLst/>
              <a:gdLst>
                <a:gd name="T0" fmla="*/ 7714 w 15335"/>
                <a:gd name="T1" fmla="*/ 15381 h 15335"/>
                <a:gd name="T2" fmla="*/ 15381 w 15335"/>
                <a:gd name="T3" fmla="*/ 7714 h 15335"/>
                <a:gd name="T4" fmla="*/ 7714 w 15335"/>
                <a:gd name="T5" fmla="*/ 46 h 15335"/>
                <a:gd name="T6" fmla="*/ 46 w 15335"/>
                <a:gd name="T7" fmla="*/ 7714 h 15335"/>
                <a:gd name="T8" fmla="*/ 7714 w 15335"/>
                <a:gd name="T9" fmla="*/ 15381 h 15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35" h="15335">
                  <a:moveTo>
                    <a:pt x="7714" y="15381"/>
                  </a:moveTo>
                  <a:cubicBezTo>
                    <a:pt x="11945" y="15381"/>
                    <a:pt x="15381" y="11946"/>
                    <a:pt x="15381" y="7714"/>
                  </a:cubicBezTo>
                  <a:cubicBezTo>
                    <a:pt x="15381" y="3481"/>
                    <a:pt x="11945" y="46"/>
                    <a:pt x="7714" y="46"/>
                  </a:cubicBezTo>
                  <a:cubicBezTo>
                    <a:pt x="3473" y="46"/>
                    <a:pt x="46" y="3481"/>
                    <a:pt x="46" y="7714"/>
                  </a:cubicBezTo>
                  <a:cubicBezTo>
                    <a:pt x="46" y="11946"/>
                    <a:pt x="3473" y="15381"/>
                    <a:pt x="7714" y="153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Freihandform: Form 20">
              <a:extLst>
                <a:ext uri="{FF2B5EF4-FFF2-40B4-BE49-F238E27FC236}">
                  <a16:creationId xmlns:a16="http://schemas.microsoft.com/office/drawing/2014/main" id="{2A063318-9CC0-6411-F242-B3008DBEAE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0746" y="5383067"/>
              <a:ext cx="15335" cy="15335"/>
            </a:xfrm>
            <a:custGeom>
              <a:avLst/>
              <a:gdLst>
                <a:gd name="T0" fmla="*/ 7714 w 15335"/>
                <a:gd name="T1" fmla="*/ 15381 h 15335"/>
                <a:gd name="T2" fmla="*/ 15381 w 15335"/>
                <a:gd name="T3" fmla="*/ 7714 h 15335"/>
                <a:gd name="T4" fmla="*/ 7714 w 15335"/>
                <a:gd name="T5" fmla="*/ 46 h 15335"/>
                <a:gd name="T6" fmla="*/ 46 w 15335"/>
                <a:gd name="T7" fmla="*/ 7714 h 15335"/>
                <a:gd name="T8" fmla="*/ 7714 w 15335"/>
                <a:gd name="T9" fmla="*/ 15381 h 15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35" h="15335">
                  <a:moveTo>
                    <a:pt x="7714" y="15381"/>
                  </a:moveTo>
                  <a:cubicBezTo>
                    <a:pt x="11945" y="15381"/>
                    <a:pt x="15381" y="11946"/>
                    <a:pt x="15381" y="7714"/>
                  </a:cubicBezTo>
                  <a:cubicBezTo>
                    <a:pt x="15381" y="3481"/>
                    <a:pt x="11945" y="46"/>
                    <a:pt x="7714" y="46"/>
                  </a:cubicBezTo>
                  <a:cubicBezTo>
                    <a:pt x="3473" y="46"/>
                    <a:pt x="46" y="3481"/>
                    <a:pt x="46" y="7714"/>
                  </a:cubicBezTo>
                  <a:cubicBezTo>
                    <a:pt x="46" y="11946"/>
                    <a:pt x="3473" y="15381"/>
                    <a:pt x="7714" y="153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Freihandform: Form 21">
              <a:extLst>
                <a:ext uri="{FF2B5EF4-FFF2-40B4-BE49-F238E27FC236}">
                  <a16:creationId xmlns:a16="http://schemas.microsoft.com/office/drawing/2014/main" id="{F24CA51C-E2F7-C052-54C1-9FDFEF57A51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01853" y="5436500"/>
              <a:ext cx="49073" cy="19169"/>
            </a:xfrm>
            <a:custGeom>
              <a:avLst/>
              <a:gdLst>
                <a:gd name="T0" fmla="*/ 4446 w 49072"/>
                <a:gd name="T1" fmla="*/ 14652 h 19168"/>
                <a:gd name="T2" fmla="*/ 24944 w 49072"/>
                <a:gd name="T3" fmla="*/ 19226 h 19168"/>
                <a:gd name="T4" fmla="*/ 45048 w 49072"/>
                <a:gd name="T5" fmla="*/ 14839 h 19168"/>
                <a:gd name="T6" fmla="*/ 48813 w 49072"/>
                <a:gd name="T7" fmla="*/ 4665 h 19168"/>
                <a:gd name="T8" fmla="*/ 38641 w 49072"/>
                <a:gd name="T9" fmla="*/ 903 h 19168"/>
                <a:gd name="T10" fmla="*/ 24944 w 49072"/>
                <a:gd name="T11" fmla="*/ 3889 h 19168"/>
                <a:gd name="T12" fmla="*/ 10985 w 49072"/>
                <a:gd name="T13" fmla="*/ 780 h 19168"/>
                <a:gd name="T14" fmla="*/ 780 w 49072"/>
                <a:gd name="T15" fmla="*/ 4446 h 19168"/>
                <a:gd name="T16" fmla="*/ 4446 w 49072"/>
                <a:gd name="T17" fmla="*/ 14652 h 1916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072" h="19168">
                  <a:moveTo>
                    <a:pt x="4446" y="14650"/>
                  </a:moveTo>
                  <a:cubicBezTo>
                    <a:pt x="10883" y="17684"/>
                    <a:pt x="17781" y="19224"/>
                    <a:pt x="24942" y="19224"/>
                  </a:cubicBezTo>
                  <a:cubicBezTo>
                    <a:pt x="31948" y="19224"/>
                    <a:pt x="38711" y="17747"/>
                    <a:pt x="45046" y="14837"/>
                  </a:cubicBezTo>
                  <a:cubicBezTo>
                    <a:pt x="48894" y="13066"/>
                    <a:pt x="50577" y="8513"/>
                    <a:pt x="48811" y="4665"/>
                  </a:cubicBezTo>
                  <a:cubicBezTo>
                    <a:pt x="47040" y="819"/>
                    <a:pt x="42488" y="-867"/>
                    <a:pt x="38639" y="903"/>
                  </a:cubicBezTo>
                  <a:cubicBezTo>
                    <a:pt x="34329" y="2883"/>
                    <a:pt x="29719" y="3889"/>
                    <a:pt x="24942" y="3889"/>
                  </a:cubicBezTo>
                  <a:cubicBezTo>
                    <a:pt x="20057" y="3889"/>
                    <a:pt x="15361" y="2844"/>
                    <a:pt x="10985" y="780"/>
                  </a:cubicBezTo>
                  <a:cubicBezTo>
                    <a:pt x="7154" y="-1026"/>
                    <a:pt x="2583" y="616"/>
                    <a:pt x="780" y="4446"/>
                  </a:cubicBezTo>
                  <a:cubicBezTo>
                    <a:pt x="-1026" y="8277"/>
                    <a:pt x="615" y="12845"/>
                    <a:pt x="4446" y="146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Freihandform: Form 22">
              <a:extLst>
                <a:ext uri="{FF2B5EF4-FFF2-40B4-BE49-F238E27FC236}">
                  <a16:creationId xmlns:a16="http://schemas.microsoft.com/office/drawing/2014/main" id="{F3959D0A-A303-763E-0833-726114F22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7642" y="5260386"/>
              <a:ext cx="338141" cy="392580"/>
            </a:xfrm>
            <a:custGeom>
              <a:avLst/>
              <a:gdLst>
                <a:gd name="T0" fmla="*/ 249078 w 338140"/>
                <a:gd name="T1" fmla="*/ 234377 h 392580"/>
                <a:gd name="T2" fmla="*/ 269179 w 338140"/>
                <a:gd name="T3" fmla="*/ 134996 h 392580"/>
                <a:gd name="T4" fmla="*/ 184565 w 338140"/>
                <a:gd name="T5" fmla="*/ 46 h 392580"/>
                <a:gd name="T6" fmla="*/ 69821 w 338140"/>
                <a:gd name="T7" fmla="*/ 84390 h 392580"/>
                <a:gd name="T8" fmla="*/ 110381 w 338140"/>
                <a:gd name="T9" fmla="*/ 215367 h 392580"/>
                <a:gd name="T10" fmla="*/ 46 w 338140"/>
                <a:gd name="T11" fmla="*/ 311173 h 392580"/>
                <a:gd name="T12" fmla="*/ 7714 w 338140"/>
                <a:gd name="T13" fmla="*/ 392626 h 392580"/>
                <a:gd name="T14" fmla="*/ 338256 w 338140"/>
                <a:gd name="T15" fmla="*/ 384959 h 392580"/>
                <a:gd name="T16" fmla="*/ 152167 w 338140"/>
                <a:gd name="T17" fmla="*/ 342020 h 392580"/>
                <a:gd name="T18" fmla="*/ 194132 w 338140"/>
                <a:gd name="T19" fmla="*/ 377291 h 392580"/>
                <a:gd name="T20" fmla="*/ 152167 w 338140"/>
                <a:gd name="T21" fmla="*/ 342020 h 392580"/>
                <a:gd name="T22" fmla="*/ 151682 w 338140"/>
                <a:gd name="T23" fmla="*/ 326685 h 392580"/>
                <a:gd name="T24" fmla="*/ 169156 w 338140"/>
                <a:gd name="T25" fmla="*/ 296679 h 392580"/>
                <a:gd name="T26" fmla="*/ 186752 w 338140"/>
                <a:gd name="T27" fmla="*/ 326685 h 392580"/>
                <a:gd name="T28" fmla="*/ 142508 w 338140"/>
                <a:gd name="T29" fmla="*/ 231017 h 392580"/>
                <a:gd name="T30" fmla="*/ 195755 w 338140"/>
                <a:gd name="T31" fmla="*/ 231080 h 392580"/>
                <a:gd name="T32" fmla="*/ 180126 w 338140"/>
                <a:gd name="T33" fmla="*/ 285022 h 392580"/>
                <a:gd name="T34" fmla="*/ 236795 w 338140"/>
                <a:gd name="T35" fmla="*/ 243956 h 392580"/>
                <a:gd name="T36" fmla="*/ 180126 w 338140"/>
                <a:gd name="T37" fmla="*/ 285022 h 392580"/>
                <a:gd name="T38" fmla="*/ 184565 w 338140"/>
                <a:gd name="T39" fmla="*/ 15381 h 392580"/>
                <a:gd name="T40" fmla="*/ 253843 w 338140"/>
                <a:gd name="T41" fmla="*/ 90728 h 392580"/>
                <a:gd name="T42" fmla="*/ 233788 w 338140"/>
                <a:gd name="T43" fmla="*/ 66727 h 392580"/>
                <a:gd name="T44" fmla="*/ 169156 w 338140"/>
                <a:gd name="T45" fmla="*/ 92057 h 392580"/>
                <a:gd name="T46" fmla="*/ 104481 w 338140"/>
                <a:gd name="T47" fmla="*/ 66730 h 392580"/>
                <a:gd name="T48" fmla="*/ 85156 w 338140"/>
                <a:gd name="T49" fmla="*/ 90068 h 392580"/>
                <a:gd name="T50" fmla="*/ 153895 w 338140"/>
                <a:gd name="T51" fmla="*/ 15381 h 392580"/>
                <a:gd name="T52" fmla="*/ 85156 w 338140"/>
                <a:gd name="T53" fmla="*/ 117273 h 392580"/>
                <a:gd name="T54" fmla="*/ 169156 w 338140"/>
                <a:gd name="T55" fmla="*/ 107392 h 392580"/>
                <a:gd name="T56" fmla="*/ 253843 w 338140"/>
                <a:gd name="T57" fmla="*/ 117615 h 392580"/>
                <a:gd name="T58" fmla="*/ 169230 w 338140"/>
                <a:gd name="T59" fmla="*/ 219339 h 392580"/>
                <a:gd name="T60" fmla="*/ 121362 w 338140"/>
                <a:gd name="T61" fmla="*/ 226120 h 392580"/>
                <a:gd name="T62" fmla="*/ 126771 w 338140"/>
                <a:gd name="T63" fmla="*/ 300729 h 392580"/>
                <a:gd name="T64" fmla="*/ 121362 w 338140"/>
                <a:gd name="T65" fmla="*/ 226120 h 392580"/>
                <a:gd name="T66" fmla="*/ 87334 w 338140"/>
                <a:gd name="T67" fmla="*/ 249833 h 392580"/>
                <a:gd name="T68" fmla="*/ 120440 w 338140"/>
                <a:gd name="T69" fmla="*/ 318392 h 392580"/>
                <a:gd name="T70" fmla="*/ 131920 w 338140"/>
                <a:gd name="T71" fmla="*/ 315297 h 392580"/>
                <a:gd name="T72" fmla="*/ 128143 w 338140"/>
                <a:gd name="T73" fmla="*/ 377291 h 392580"/>
                <a:gd name="T74" fmla="*/ 15381 w 338140"/>
                <a:gd name="T75" fmla="*/ 311173 h 392580"/>
                <a:gd name="T76" fmla="*/ 209860 w 338140"/>
                <a:gd name="T77" fmla="*/ 377291 h 392580"/>
                <a:gd name="T78" fmla="*/ 206843 w 338140"/>
                <a:gd name="T79" fmla="*/ 315528 h 392580"/>
                <a:gd name="T80" fmla="*/ 217863 w 338140"/>
                <a:gd name="T81" fmla="*/ 318392 h 392580"/>
                <a:gd name="T82" fmla="*/ 250968 w 338140"/>
                <a:gd name="T83" fmla="*/ 249833 h 392580"/>
                <a:gd name="T84" fmla="*/ 322921 w 338140"/>
                <a:gd name="T85" fmla="*/ 377291 h 392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38140" h="392580">
                  <a:moveTo>
                    <a:pt x="338256" y="311173"/>
                  </a:moveTo>
                  <a:cubicBezTo>
                    <a:pt x="338256" y="269010"/>
                    <a:pt x="290238" y="235944"/>
                    <a:pt x="249078" y="234377"/>
                  </a:cubicBezTo>
                  <a:lnTo>
                    <a:pt x="228079" y="215511"/>
                  </a:lnTo>
                  <a:cubicBezTo>
                    <a:pt x="253655" y="196851"/>
                    <a:pt x="269179" y="166864"/>
                    <a:pt x="269179" y="134996"/>
                  </a:cubicBezTo>
                  <a:lnTo>
                    <a:pt x="269179" y="84390"/>
                  </a:lnTo>
                  <a:cubicBezTo>
                    <a:pt x="269179" y="37884"/>
                    <a:pt x="231221" y="46"/>
                    <a:pt x="184565" y="46"/>
                  </a:cubicBezTo>
                  <a:lnTo>
                    <a:pt x="153895" y="46"/>
                  </a:lnTo>
                  <a:cubicBezTo>
                    <a:pt x="107303" y="46"/>
                    <a:pt x="69821" y="37749"/>
                    <a:pt x="69821" y="84390"/>
                  </a:cubicBezTo>
                  <a:lnTo>
                    <a:pt x="69821" y="134996"/>
                  </a:lnTo>
                  <a:cubicBezTo>
                    <a:pt x="69821" y="166810"/>
                    <a:pt x="85139" y="196740"/>
                    <a:pt x="110381" y="215367"/>
                  </a:cubicBezTo>
                  <a:lnTo>
                    <a:pt x="89224" y="234377"/>
                  </a:lnTo>
                  <a:cubicBezTo>
                    <a:pt x="48154" y="235941"/>
                    <a:pt x="46" y="268924"/>
                    <a:pt x="46" y="311173"/>
                  </a:cubicBezTo>
                  <a:lnTo>
                    <a:pt x="46" y="384959"/>
                  </a:lnTo>
                  <a:cubicBezTo>
                    <a:pt x="46" y="389193"/>
                    <a:pt x="3479" y="392626"/>
                    <a:pt x="7714" y="392626"/>
                  </a:cubicBezTo>
                  <a:lnTo>
                    <a:pt x="330588" y="392626"/>
                  </a:lnTo>
                  <a:cubicBezTo>
                    <a:pt x="334823" y="392626"/>
                    <a:pt x="338256" y="389193"/>
                    <a:pt x="338256" y="384959"/>
                  </a:cubicBezTo>
                  <a:lnTo>
                    <a:pt x="338256" y="311173"/>
                  </a:lnTo>
                  <a:close/>
                  <a:moveTo>
                    <a:pt x="152167" y="342020"/>
                  </a:moveTo>
                  <a:lnTo>
                    <a:pt x="186093" y="342020"/>
                  </a:lnTo>
                  <a:lnTo>
                    <a:pt x="194132" y="377291"/>
                  </a:lnTo>
                  <a:lnTo>
                    <a:pt x="143894" y="377291"/>
                  </a:lnTo>
                  <a:lnTo>
                    <a:pt x="152167" y="342020"/>
                  </a:lnTo>
                  <a:close/>
                  <a:moveTo>
                    <a:pt x="186752" y="326685"/>
                  </a:moveTo>
                  <a:lnTo>
                    <a:pt x="151682" y="326685"/>
                  </a:lnTo>
                  <a:lnTo>
                    <a:pt x="145799" y="308358"/>
                  </a:lnTo>
                  <a:lnTo>
                    <a:pt x="169156" y="296679"/>
                  </a:lnTo>
                  <a:lnTo>
                    <a:pt x="193012" y="308612"/>
                  </a:lnTo>
                  <a:lnTo>
                    <a:pt x="186752" y="326685"/>
                  </a:lnTo>
                  <a:close/>
                  <a:moveTo>
                    <a:pt x="169153" y="273641"/>
                  </a:moveTo>
                  <a:lnTo>
                    <a:pt x="142508" y="231017"/>
                  </a:lnTo>
                  <a:cubicBezTo>
                    <a:pt x="151161" y="233422"/>
                    <a:pt x="160152" y="234671"/>
                    <a:pt x="169230" y="234671"/>
                  </a:cubicBezTo>
                  <a:cubicBezTo>
                    <a:pt x="178222" y="234671"/>
                    <a:pt x="187148" y="233446"/>
                    <a:pt x="195755" y="231080"/>
                  </a:cubicBezTo>
                  <a:lnTo>
                    <a:pt x="169153" y="273641"/>
                  </a:lnTo>
                  <a:close/>
                  <a:moveTo>
                    <a:pt x="180126" y="285022"/>
                  </a:moveTo>
                  <a:lnTo>
                    <a:pt x="216940" y="226117"/>
                  </a:lnTo>
                  <a:lnTo>
                    <a:pt x="236795" y="243956"/>
                  </a:lnTo>
                  <a:lnTo>
                    <a:pt x="211531" y="300729"/>
                  </a:lnTo>
                  <a:lnTo>
                    <a:pt x="180126" y="285022"/>
                  </a:lnTo>
                  <a:close/>
                  <a:moveTo>
                    <a:pt x="153895" y="15381"/>
                  </a:moveTo>
                  <a:lnTo>
                    <a:pt x="184565" y="15381"/>
                  </a:lnTo>
                  <a:cubicBezTo>
                    <a:pt x="222766" y="15381"/>
                    <a:pt x="253843" y="46336"/>
                    <a:pt x="253843" y="84390"/>
                  </a:cubicBezTo>
                  <a:lnTo>
                    <a:pt x="253843" y="90728"/>
                  </a:lnTo>
                  <a:lnTo>
                    <a:pt x="239446" y="69995"/>
                  </a:lnTo>
                  <a:cubicBezTo>
                    <a:pt x="238143" y="68117"/>
                    <a:pt x="236067" y="66919"/>
                    <a:pt x="233788" y="66727"/>
                  </a:cubicBezTo>
                  <a:cubicBezTo>
                    <a:pt x="231505" y="66535"/>
                    <a:pt x="229265" y="67371"/>
                    <a:pt x="227666" y="69006"/>
                  </a:cubicBezTo>
                  <a:cubicBezTo>
                    <a:pt x="212079" y="84947"/>
                    <a:pt x="194033" y="92057"/>
                    <a:pt x="169156" y="92057"/>
                  </a:cubicBezTo>
                  <a:cubicBezTo>
                    <a:pt x="144280" y="92057"/>
                    <a:pt x="126232" y="84947"/>
                    <a:pt x="110634" y="69006"/>
                  </a:cubicBezTo>
                  <a:cubicBezTo>
                    <a:pt x="109028" y="67362"/>
                    <a:pt x="106767" y="66529"/>
                    <a:pt x="104481" y="66730"/>
                  </a:cubicBezTo>
                  <a:cubicBezTo>
                    <a:pt x="102193" y="66931"/>
                    <a:pt x="100114" y="68147"/>
                    <a:pt x="98820" y="70046"/>
                  </a:cubicBezTo>
                  <a:lnTo>
                    <a:pt x="85156" y="90068"/>
                  </a:lnTo>
                  <a:lnTo>
                    <a:pt x="85156" y="84390"/>
                  </a:lnTo>
                  <a:cubicBezTo>
                    <a:pt x="85156" y="46336"/>
                    <a:pt x="115992" y="15381"/>
                    <a:pt x="153895" y="15381"/>
                  </a:cubicBezTo>
                  <a:close/>
                  <a:moveTo>
                    <a:pt x="85156" y="134996"/>
                  </a:moveTo>
                  <a:lnTo>
                    <a:pt x="85156" y="117273"/>
                  </a:lnTo>
                  <a:lnTo>
                    <a:pt x="106452" y="86067"/>
                  </a:lnTo>
                  <a:cubicBezTo>
                    <a:pt x="123512" y="100578"/>
                    <a:pt x="143672" y="107392"/>
                    <a:pt x="169156" y="107392"/>
                  </a:cubicBezTo>
                  <a:cubicBezTo>
                    <a:pt x="194665" y="107392"/>
                    <a:pt x="214841" y="100563"/>
                    <a:pt x="231904" y="86022"/>
                  </a:cubicBezTo>
                  <a:lnTo>
                    <a:pt x="253843" y="117615"/>
                  </a:lnTo>
                  <a:lnTo>
                    <a:pt x="253843" y="134996"/>
                  </a:lnTo>
                  <a:cubicBezTo>
                    <a:pt x="253843" y="180914"/>
                    <a:pt x="216311" y="219339"/>
                    <a:pt x="169230" y="219339"/>
                  </a:cubicBezTo>
                  <a:cubicBezTo>
                    <a:pt x="122302" y="219339"/>
                    <a:pt x="85156" y="181034"/>
                    <a:pt x="85156" y="134996"/>
                  </a:cubicBezTo>
                  <a:close/>
                  <a:moveTo>
                    <a:pt x="121362" y="226120"/>
                  </a:moveTo>
                  <a:lnTo>
                    <a:pt x="158181" y="285022"/>
                  </a:lnTo>
                  <a:lnTo>
                    <a:pt x="126771" y="300729"/>
                  </a:lnTo>
                  <a:lnTo>
                    <a:pt x="101507" y="243956"/>
                  </a:lnTo>
                  <a:lnTo>
                    <a:pt x="121362" y="226120"/>
                  </a:lnTo>
                  <a:close/>
                  <a:moveTo>
                    <a:pt x="15381" y="311173"/>
                  </a:moveTo>
                  <a:cubicBezTo>
                    <a:pt x="15381" y="279586"/>
                    <a:pt x="53779" y="252313"/>
                    <a:pt x="87334" y="249833"/>
                  </a:cubicBezTo>
                  <a:lnTo>
                    <a:pt x="116022" y="314291"/>
                  </a:lnTo>
                  <a:cubicBezTo>
                    <a:pt x="116872" y="316202"/>
                    <a:pt x="118468" y="317685"/>
                    <a:pt x="120440" y="318392"/>
                  </a:cubicBezTo>
                  <a:cubicBezTo>
                    <a:pt x="122410" y="319098"/>
                    <a:pt x="124582" y="318967"/>
                    <a:pt x="126456" y="318032"/>
                  </a:cubicBezTo>
                  <a:lnTo>
                    <a:pt x="131920" y="315297"/>
                  </a:lnTo>
                  <a:lnTo>
                    <a:pt x="138141" y="334670"/>
                  </a:lnTo>
                  <a:lnTo>
                    <a:pt x="128143" y="377291"/>
                  </a:lnTo>
                  <a:lnTo>
                    <a:pt x="15381" y="377291"/>
                  </a:lnTo>
                  <a:lnTo>
                    <a:pt x="15381" y="311173"/>
                  </a:lnTo>
                  <a:close/>
                  <a:moveTo>
                    <a:pt x="322921" y="377291"/>
                  </a:moveTo>
                  <a:lnTo>
                    <a:pt x="209860" y="377291"/>
                  </a:lnTo>
                  <a:lnTo>
                    <a:pt x="200173" y="334787"/>
                  </a:lnTo>
                  <a:lnTo>
                    <a:pt x="206843" y="315528"/>
                  </a:lnTo>
                  <a:lnTo>
                    <a:pt x="211846" y="318032"/>
                  </a:lnTo>
                  <a:cubicBezTo>
                    <a:pt x="213733" y="318975"/>
                    <a:pt x="215910" y="319093"/>
                    <a:pt x="217863" y="318392"/>
                  </a:cubicBezTo>
                  <a:cubicBezTo>
                    <a:pt x="219834" y="317685"/>
                    <a:pt x="221430" y="316202"/>
                    <a:pt x="222281" y="314291"/>
                  </a:cubicBezTo>
                  <a:lnTo>
                    <a:pt x="250968" y="249833"/>
                  </a:lnTo>
                  <a:cubicBezTo>
                    <a:pt x="284523" y="252316"/>
                    <a:pt x="322921" y="279586"/>
                    <a:pt x="322921" y="311173"/>
                  </a:cubicBezTo>
                  <a:lnTo>
                    <a:pt x="322921" y="37729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Freihandform: Form 23">
              <a:extLst>
                <a:ext uri="{FF2B5EF4-FFF2-40B4-BE49-F238E27FC236}">
                  <a16:creationId xmlns:a16="http://schemas.microsoft.com/office/drawing/2014/main" id="{96E8E402-5F30-80C6-822E-D6E74EF256A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8093" y="5602360"/>
              <a:ext cx="46006" cy="15335"/>
            </a:xfrm>
            <a:custGeom>
              <a:avLst/>
              <a:gdLst>
                <a:gd name="T0" fmla="*/ 38386 w 46005"/>
                <a:gd name="T1" fmla="*/ 46 h 15335"/>
                <a:gd name="T2" fmla="*/ 7714 w 46005"/>
                <a:gd name="T3" fmla="*/ 46 h 15335"/>
                <a:gd name="T4" fmla="*/ 46 w 46005"/>
                <a:gd name="T5" fmla="*/ 7714 h 15335"/>
                <a:gd name="T6" fmla="*/ 7714 w 46005"/>
                <a:gd name="T7" fmla="*/ 15381 h 15335"/>
                <a:gd name="T8" fmla="*/ 38386 w 46005"/>
                <a:gd name="T9" fmla="*/ 15381 h 15335"/>
                <a:gd name="T10" fmla="*/ 46054 w 46005"/>
                <a:gd name="T11" fmla="*/ 7714 h 15335"/>
                <a:gd name="T12" fmla="*/ 38386 w 46005"/>
                <a:gd name="T13" fmla="*/ 46 h 153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6005" h="15335">
                  <a:moveTo>
                    <a:pt x="38384" y="46"/>
                  </a:moveTo>
                  <a:lnTo>
                    <a:pt x="7714" y="46"/>
                  </a:lnTo>
                  <a:cubicBezTo>
                    <a:pt x="3478" y="46"/>
                    <a:pt x="46" y="3479"/>
                    <a:pt x="46" y="7714"/>
                  </a:cubicBezTo>
                  <a:cubicBezTo>
                    <a:pt x="46" y="11949"/>
                    <a:pt x="3478" y="15381"/>
                    <a:pt x="7714" y="15381"/>
                  </a:cubicBezTo>
                  <a:lnTo>
                    <a:pt x="38384" y="15381"/>
                  </a:lnTo>
                  <a:cubicBezTo>
                    <a:pt x="42619" y="15381"/>
                    <a:pt x="46052" y="11949"/>
                    <a:pt x="46052" y="7714"/>
                  </a:cubicBezTo>
                  <a:cubicBezTo>
                    <a:pt x="46052" y="3479"/>
                    <a:pt x="42619" y="46"/>
                    <a:pt x="38384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Freihandform: Form 24">
              <a:extLst>
                <a:ext uri="{FF2B5EF4-FFF2-40B4-BE49-F238E27FC236}">
                  <a16:creationId xmlns:a16="http://schemas.microsoft.com/office/drawing/2014/main" id="{31C69326-CECF-3B58-F667-F6C161D64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9011" y="5602360"/>
              <a:ext cx="15335" cy="15335"/>
            </a:xfrm>
            <a:custGeom>
              <a:avLst/>
              <a:gdLst>
                <a:gd name="T0" fmla="*/ 7714 w 15335"/>
                <a:gd name="T1" fmla="*/ 46 h 15335"/>
                <a:gd name="T2" fmla="*/ 15381 w 15335"/>
                <a:gd name="T3" fmla="*/ 7714 h 15335"/>
                <a:gd name="T4" fmla="*/ 7714 w 15335"/>
                <a:gd name="T5" fmla="*/ 15381 h 15335"/>
                <a:gd name="T6" fmla="*/ 46 w 15335"/>
                <a:gd name="T7" fmla="*/ 7714 h 15335"/>
                <a:gd name="T8" fmla="*/ 7714 w 15335"/>
                <a:gd name="T9" fmla="*/ 46 h 15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35" h="15335">
                  <a:moveTo>
                    <a:pt x="7714" y="46"/>
                  </a:moveTo>
                  <a:cubicBezTo>
                    <a:pt x="11946" y="46"/>
                    <a:pt x="15381" y="3481"/>
                    <a:pt x="15381" y="7714"/>
                  </a:cubicBezTo>
                  <a:cubicBezTo>
                    <a:pt x="15381" y="11946"/>
                    <a:pt x="11946" y="15381"/>
                    <a:pt x="7714" y="15381"/>
                  </a:cubicBezTo>
                  <a:cubicBezTo>
                    <a:pt x="3481" y="15381"/>
                    <a:pt x="46" y="11946"/>
                    <a:pt x="46" y="7714"/>
                  </a:cubicBezTo>
                  <a:cubicBezTo>
                    <a:pt x="46" y="3481"/>
                    <a:pt x="3481" y="46"/>
                    <a:pt x="7714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3" name="Grafik 93">
            <a:extLst>
              <a:ext uri="{FF2B5EF4-FFF2-40B4-BE49-F238E27FC236}">
                <a16:creationId xmlns:a16="http://schemas.microsoft.com/office/drawing/2014/main" id="{0B594E8E-08BC-C779-2C7D-F9A3A0AC6849}"/>
              </a:ext>
            </a:extLst>
          </p:cNvPr>
          <p:cNvGrpSpPr>
            <a:grpSpLocks/>
          </p:cNvGrpSpPr>
          <p:nvPr/>
        </p:nvGrpSpPr>
        <p:grpSpPr bwMode="auto">
          <a:xfrm>
            <a:off x="7948613" y="3005921"/>
            <a:ext cx="390525" cy="392113"/>
            <a:chOff x="7947874" y="2730199"/>
            <a:chExt cx="391814" cy="392580"/>
          </a:xfrm>
        </p:grpSpPr>
        <p:sp>
          <p:nvSpPr>
            <p:cNvPr id="44" name="Freihandform: Form 26">
              <a:extLst>
                <a:ext uri="{FF2B5EF4-FFF2-40B4-BE49-F238E27FC236}">
                  <a16:creationId xmlns:a16="http://schemas.microsoft.com/office/drawing/2014/main" id="{57148064-78BD-2AA9-262B-07630038E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5537" y="2983331"/>
              <a:ext cx="15335" cy="15335"/>
            </a:xfrm>
            <a:custGeom>
              <a:avLst/>
              <a:gdLst>
                <a:gd name="T0" fmla="*/ 13134 w 15335"/>
                <a:gd name="T1" fmla="*/ 13137 h 15335"/>
                <a:gd name="T2" fmla="*/ 13134 w 15335"/>
                <a:gd name="T3" fmla="*/ 2288 h 15335"/>
                <a:gd name="T4" fmla="*/ 2288 w 15335"/>
                <a:gd name="T5" fmla="*/ 2288 h 15335"/>
                <a:gd name="T6" fmla="*/ 2288 w 15335"/>
                <a:gd name="T7" fmla="*/ 13137 h 15335"/>
                <a:gd name="T8" fmla="*/ 13134 w 15335"/>
                <a:gd name="T9" fmla="*/ 13137 h 15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35" h="15335">
                  <a:moveTo>
                    <a:pt x="13134" y="13137"/>
                  </a:moveTo>
                  <a:cubicBezTo>
                    <a:pt x="16125" y="10138"/>
                    <a:pt x="16125" y="5286"/>
                    <a:pt x="13134" y="2288"/>
                  </a:cubicBezTo>
                  <a:cubicBezTo>
                    <a:pt x="10139" y="-701"/>
                    <a:pt x="5287" y="-701"/>
                    <a:pt x="2288" y="2288"/>
                  </a:cubicBezTo>
                  <a:cubicBezTo>
                    <a:pt x="-701" y="5286"/>
                    <a:pt x="-701" y="10138"/>
                    <a:pt x="2288" y="13137"/>
                  </a:cubicBezTo>
                  <a:cubicBezTo>
                    <a:pt x="5287" y="16125"/>
                    <a:pt x="10139" y="16125"/>
                    <a:pt x="13134" y="131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Freihandform: Form 27">
              <a:extLst>
                <a:ext uri="{FF2B5EF4-FFF2-40B4-BE49-F238E27FC236}">
                  <a16:creationId xmlns:a16="http://schemas.microsoft.com/office/drawing/2014/main" id="{610E2E5C-6205-6320-321A-12EA5993FB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2323" y="2730153"/>
              <a:ext cx="168687" cy="168687"/>
            </a:xfrm>
            <a:custGeom>
              <a:avLst/>
              <a:gdLst>
                <a:gd name="T0" fmla="*/ 46 w 168687"/>
                <a:gd name="T1" fmla="*/ 84368 h 168686"/>
                <a:gd name="T2" fmla="*/ 84366 w 168687"/>
                <a:gd name="T3" fmla="*/ 168690 h 168686"/>
                <a:gd name="T4" fmla="*/ 168686 w 168687"/>
                <a:gd name="T5" fmla="*/ 84368 h 168686"/>
                <a:gd name="T6" fmla="*/ 84366 w 168687"/>
                <a:gd name="T7" fmla="*/ 46 h 168686"/>
                <a:gd name="T8" fmla="*/ 46 w 168687"/>
                <a:gd name="T9" fmla="*/ 84368 h 168686"/>
                <a:gd name="T10" fmla="*/ 153357 w 168687"/>
                <a:gd name="T11" fmla="*/ 84368 h 168686"/>
                <a:gd name="T12" fmla="*/ 84366 w 168687"/>
                <a:gd name="T13" fmla="*/ 153358 h 168686"/>
                <a:gd name="T14" fmla="*/ 15375 w 168687"/>
                <a:gd name="T15" fmla="*/ 84368 h 168686"/>
                <a:gd name="T16" fmla="*/ 84366 w 168687"/>
                <a:gd name="T17" fmla="*/ 15378 h 168686"/>
                <a:gd name="T18" fmla="*/ 153357 w 168687"/>
                <a:gd name="T19" fmla="*/ 84368 h 1686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68687" h="168686">
                  <a:moveTo>
                    <a:pt x="46" y="84366"/>
                  </a:moveTo>
                  <a:cubicBezTo>
                    <a:pt x="46" y="130859"/>
                    <a:pt x="37872" y="168688"/>
                    <a:pt x="84366" y="168688"/>
                  </a:cubicBezTo>
                  <a:cubicBezTo>
                    <a:pt x="130860" y="168688"/>
                    <a:pt x="168686" y="130859"/>
                    <a:pt x="168686" y="84366"/>
                  </a:cubicBezTo>
                  <a:cubicBezTo>
                    <a:pt x="168686" y="37872"/>
                    <a:pt x="130860" y="46"/>
                    <a:pt x="84366" y="46"/>
                  </a:cubicBezTo>
                  <a:cubicBezTo>
                    <a:pt x="37872" y="46"/>
                    <a:pt x="46" y="37872"/>
                    <a:pt x="46" y="84366"/>
                  </a:cubicBezTo>
                  <a:close/>
                  <a:moveTo>
                    <a:pt x="153357" y="84366"/>
                  </a:moveTo>
                  <a:cubicBezTo>
                    <a:pt x="153357" y="122407"/>
                    <a:pt x="122407" y="153356"/>
                    <a:pt x="84366" y="153356"/>
                  </a:cubicBezTo>
                  <a:cubicBezTo>
                    <a:pt x="46325" y="153356"/>
                    <a:pt x="15375" y="122407"/>
                    <a:pt x="15375" y="84366"/>
                  </a:cubicBezTo>
                  <a:cubicBezTo>
                    <a:pt x="15375" y="46327"/>
                    <a:pt x="46325" y="15378"/>
                    <a:pt x="84366" y="15378"/>
                  </a:cubicBezTo>
                  <a:cubicBezTo>
                    <a:pt x="122407" y="15378"/>
                    <a:pt x="153357" y="46327"/>
                    <a:pt x="153357" y="843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Freihandform: Form 28">
              <a:extLst>
                <a:ext uri="{FF2B5EF4-FFF2-40B4-BE49-F238E27FC236}">
                  <a16:creationId xmlns:a16="http://schemas.microsoft.com/office/drawing/2014/main" id="{4DDA7348-27FB-C333-BA36-9A6D9ABE8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48212" y="2892951"/>
              <a:ext cx="391814" cy="229261"/>
            </a:xfrm>
            <a:custGeom>
              <a:avLst/>
              <a:gdLst>
                <a:gd name="T0" fmla="*/ 88339 w 391814"/>
                <a:gd name="T1" fmla="*/ 227563 h 229260"/>
                <a:gd name="T2" fmla="*/ 99158 w 391814"/>
                <a:gd name="T3" fmla="*/ 227626 h 229260"/>
                <a:gd name="T4" fmla="*/ 136322 w 391814"/>
                <a:gd name="T5" fmla="*/ 191013 h 229260"/>
                <a:gd name="T6" fmla="*/ 141779 w 391814"/>
                <a:gd name="T7" fmla="*/ 167226 h 229260"/>
                <a:gd name="T8" fmla="*/ 149773 w 391814"/>
                <a:gd name="T9" fmla="*/ 159516 h 229260"/>
                <a:gd name="T10" fmla="*/ 165734 w 391814"/>
                <a:gd name="T11" fmla="*/ 153068 h 229260"/>
                <a:gd name="T12" fmla="*/ 267638 w 391814"/>
                <a:gd name="T13" fmla="*/ 153068 h 229260"/>
                <a:gd name="T14" fmla="*/ 315759 w 391814"/>
                <a:gd name="T15" fmla="*/ 133519 h 229260"/>
                <a:gd name="T16" fmla="*/ 385279 w 391814"/>
                <a:gd name="T17" fmla="*/ 50467 h 229260"/>
                <a:gd name="T18" fmla="*/ 381637 w 391814"/>
                <a:gd name="T19" fmla="*/ 7250 h 229260"/>
                <a:gd name="T20" fmla="*/ 338620 w 391814"/>
                <a:gd name="T21" fmla="*/ 10671 h 229260"/>
                <a:gd name="T22" fmla="*/ 293388 w 391814"/>
                <a:gd name="T23" fmla="*/ 57162 h 229260"/>
                <a:gd name="T24" fmla="*/ 269555 w 391814"/>
                <a:gd name="T25" fmla="*/ 45750 h 229260"/>
                <a:gd name="T26" fmla="*/ 184077 w 391814"/>
                <a:gd name="T27" fmla="*/ 45750 h 229260"/>
                <a:gd name="T28" fmla="*/ 145691 w 391814"/>
                <a:gd name="T29" fmla="*/ 38085 h 229260"/>
                <a:gd name="T30" fmla="*/ 59251 w 391814"/>
                <a:gd name="T31" fmla="*/ 87098 h 229260"/>
                <a:gd name="T32" fmla="*/ 38749 w 391814"/>
                <a:gd name="T33" fmla="*/ 93451 h 229260"/>
                <a:gd name="T34" fmla="*/ 2283 w 391814"/>
                <a:gd name="T35" fmla="*/ 130026 h 229260"/>
                <a:gd name="T36" fmla="*/ 2271 w 391814"/>
                <a:gd name="T37" fmla="*/ 140839 h 229260"/>
                <a:gd name="T38" fmla="*/ 145688 w 391814"/>
                <a:gd name="T39" fmla="*/ 53414 h 229260"/>
                <a:gd name="T40" fmla="*/ 179434 w 391814"/>
                <a:gd name="T41" fmla="*/ 60438 h 229260"/>
                <a:gd name="T42" fmla="*/ 182507 w 391814"/>
                <a:gd name="T43" fmla="*/ 61082 h 229260"/>
                <a:gd name="T44" fmla="*/ 269555 w 391814"/>
                <a:gd name="T45" fmla="*/ 61082 h 229260"/>
                <a:gd name="T46" fmla="*/ 284887 w 391814"/>
                <a:gd name="T47" fmla="*/ 76411 h 229260"/>
                <a:gd name="T48" fmla="*/ 269555 w 391814"/>
                <a:gd name="T49" fmla="*/ 91743 h 229260"/>
                <a:gd name="T50" fmla="*/ 207014 w 391814"/>
                <a:gd name="T51" fmla="*/ 91743 h 229260"/>
                <a:gd name="T52" fmla="*/ 199349 w 391814"/>
                <a:gd name="T53" fmla="*/ 99408 h 229260"/>
                <a:gd name="T54" fmla="*/ 207014 w 391814"/>
                <a:gd name="T55" fmla="*/ 107072 h 229260"/>
                <a:gd name="T56" fmla="*/ 269555 w 391814"/>
                <a:gd name="T57" fmla="*/ 107072 h 229260"/>
                <a:gd name="T58" fmla="*/ 300216 w 391814"/>
                <a:gd name="T59" fmla="*/ 76411 h 229260"/>
                <a:gd name="T60" fmla="*/ 299947 w 391814"/>
                <a:gd name="T61" fmla="*/ 72404 h 229260"/>
                <a:gd name="T62" fmla="*/ 350137 w 391814"/>
                <a:gd name="T63" fmla="*/ 20791 h 229260"/>
                <a:gd name="T64" fmla="*/ 371750 w 391814"/>
                <a:gd name="T65" fmla="*/ 18964 h 229260"/>
                <a:gd name="T66" fmla="*/ 373547 w 391814"/>
                <a:gd name="T67" fmla="*/ 40601 h 229260"/>
                <a:gd name="T68" fmla="*/ 304793 w 391814"/>
                <a:gd name="T69" fmla="*/ 122796 h 229260"/>
                <a:gd name="T70" fmla="*/ 267638 w 391814"/>
                <a:gd name="T71" fmla="*/ 137739 h 229260"/>
                <a:gd name="T72" fmla="*/ 165734 w 391814"/>
                <a:gd name="T73" fmla="*/ 137739 h 229260"/>
                <a:gd name="T74" fmla="*/ 139126 w 391814"/>
                <a:gd name="T75" fmla="*/ 148485 h 229260"/>
                <a:gd name="T76" fmla="*/ 132611 w 391814"/>
                <a:gd name="T77" fmla="*/ 154772 h 229260"/>
                <a:gd name="T78" fmla="*/ 72558 w 391814"/>
                <a:gd name="T79" fmla="*/ 94720 h 229260"/>
                <a:gd name="T80" fmla="*/ 145688 w 391814"/>
                <a:gd name="T81" fmla="*/ 53414 h 229260"/>
                <a:gd name="T82" fmla="*/ 49597 w 391814"/>
                <a:gd name="T83" fmla="*/ 104284 h 229260"/>
                <a:gd name="T84" fmla="*/ 59089 w 391814"/>
                <a:gd name="T85" fmla="*/ 103205 h 229260"/>
                <a:gd name="T86" fmla="*/ 125483 w 391814"/>
                <a:gd name="T87" fmla="*/ 169329 h 229260"/>
                <a:gd name="T88" fmla="*/ 125524 w 391814"/>
                <a:gd name="T89" fmla="*/ 180132 h 229260"/>
                <a:gd name="T90" fmla="*/ 93842 w 391814"/>
                <a:gd name="T91" fmla="*/ 211345 h 229260"/>
                <a:gd name="T92" fmla="*/ 18523 w 391814"/>
                <a:gd name="T93" fmla="*/ 135450 h 22926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391814" h="229260">
                  <a:moveTo>
                    <a:pt x="88339" y="227561"/>
                  </a:moveTo>
                  <a:cubicBezTo>
                    <a:pt x="91310" y="230556"/>
                    <a:pt x="96148" y="230589"/>
                    <a:pt x="99158" y="227624"/>
                  </a:cubicBezTo>
                  <a:lnTo>
                    <a:pt x="136322" y="191011"/>
                  </a:lnTo>
                  <a:cubicBezTo>
                    <a:pt x="142636" y="184698"/>
                    <a:pt x="144556" y="175350"/>
                    <a:pt x="141779" y="167224"/>
                  </a:cubicBezTo>
                  <a:lnTo>
                    <a:pt x="149773" y="159514"/>
                  </a:lnTo>
                  <a:cubicBezTo>
                    <a:pt x="154077" y="155357"/>
                    <a:pt x="159744" y="153066"/>
                    <a:pt x="165734" y="153066"/>
                  </a:cubicBezTo>
                  <a:lnTo>
                    <a:pt x="267638" y="153066"/>
                  </a:lnTo>
                  <a:cubicBezTo>
                    <a:pt x="285717" y="153066"/>
                    <a:pt x="302804" y="146123"/>
                    <a:pt x="315759" y="133517"/>
                  </a:cubicBezTo>
                  <a:cubicBezTo>
                    <a:pt x="316291" y="132998"/>
                    <a:pt x="311712" y="138393"/>
                    <a:pt x="385279" y="50467"/>
                  </a:cubicBezTo>
                  <a:cubicBezTo>
                    <a:pt x="396190" y="37558"/>
                    <a:pt x="394558" y="18173"/>
                    <a:pt x="381637" y="7250"/>
                  </a:cubicBezTo>
                  <a:cubicBezTo>
                    <a:pt x="368797" y="-3571"/>
                    <a:pt x="349562" y="-2017"/>
                    <a:pt x="338620" y="10671"/>
                  </a:cubicBezTo>
                  <a:lnTo>
                    <a:pt x="293388" y="57162"/>
                  </a:lnTo>
                  <a:cubicBezTo>
                    <a:pt x="287676" y="50132"/>
                    <a:pt x="278966" y="45750"/>
                    <a:pt x="269555" y="45750"/>
                  </a:cubicBezTo>
                  <a:lnTo>
                    <a:pt x="184077" y="45750"/>
                  </a:lnTo>
                  <a:cubicBezTo>
                    <a:pt x="171913" y="40661"/>
                    <a:pt x="159007" y="38085"/>
                    <a:pt x="145691" y="38085"/>
                  </a:cubicBezTo>
                  <a:cubicBezTo>
                    <a:pt x="108779" y="38085"/>
                    <a:pt x="76547" y="55133"/>
                    <a:pt x="59251" y="87098"/>
                  </a:cubicBezTo>
                  <a:cubicBezTo>
                    <a:pt x="51963" y="85717"/>
                    <a:pt x="44278" y="87922"/>
                    <a:pt x="38749" y="93451"/>
                  </a:cubicBezTo>
                  <a:lnTo>
                    <a:pt x="2283" y="130024"/>
                  </a:lnTo>
                  <a:cubicBezTo>
                    <a:pt x="-694" y="133010"/>
                    <a:pt x="-700" y="137841"/>
                    <a:pt x="2271" y="140837"/>
                  </a:cubicBezTo>
                  <a:lnTo>
                    <a:pt x="88339" y="227561"/>
                  </a:lnTo>
                  <a:close/>
                  <a:moveTo>
                    <a:pt x="145688" y="53414"/>
                  </a:moveTo>
                  <a:cubicBezTo>
                    <a:pt x="157429" y="53414"/>
                    <a:pt x="168781" y="55778"/>
                    <a:pt x="179434" y="60438"/>
                  </a:cubicBezTo>
                  <a:cubicBezTo>
                    <a:pt x="180405" y="60863"/>
                    <a:pt x="181450" y="61082"/>
                    <a:pt x="182507" y="61082"/>
                  </a:cubicBezTo>
                  <a:lnTo>
                    <a:pt x="269555" y="61082"/>
                  </a:lnTo>
                  <a:cubicBezTo>
                    <a:pt x="277867" y="61082"/>
                    <a:pt x="284887" y="67860"/>
                    <a:pt x="284887" y="76411"/>
                  </a:cubicBezTo>
                  <a:cubicBezTo>
                    <a:pt x="284887" y="84866"/>
                    <a:pt x="278011" y="91743"/>
                    <a:pt x="269555" y="91743"/>
                  </a:cubicBezTo>
                  <a:lnTo>
                    <a:pt x="207014" y="91743"/>
                  </a:lnTo>
                  <a:cubicBezTo>
                    <a:pt x="202781" y="91743"/>
                    <a:pt x="199349" y="95176"/>
                    <a:pt x="199349" y="99408"/>
                  </a:cubicBezTo>
                  <a:cubicBezTo>
                    <a:pt x="199349" y="103643"/>
                    <a:pt x="202781" y="107072"/>
                    <a:pt x="207014" y="107072"/>
                  </a:cubicBezTo>
                  <a:lnTo>
                    <a:pt x="269555" y="107072"/>
                  </a:lnTo>
                  <a:cubicBezTo>
                    <a:pt x="286463" y="107072"/>
                    <a:pt x="300216" y="93319"/>
                    <a:pt x="300216" y="76411"/>
                  </a:cubicBezTo>
                  <a:cubicBezTo>
                    <a:pt x="300216" y="75063"/>
                    <a:pt x="300121" y="73727"/>
                    <a:pt x="299947" y="72404"/>
                  </a:cubicBezTo>
                  <a:cubicBezTo>
                    <a:pt x="343703" y="27425"/>
                    <a:pt x="349873" y="21106"/>
                    <a:pt x="350137" y="20791"/>
                  </a:cubicBezTo>
                  <a:cubicBezTo>
                    <a:pt x="355600" y="14343"/>
                    <a:pt x="365298" y="13525"/>
                    <a:pt x="371750" y="18964"/>
                  </a:cubicBezTo>
                  <a:cubicBezTo>
                    <a:pt x="378207" y="24424"/>
                    <a:pt x="379025" y="34117"/>
                    <a:pt x="373547" y="40601"/>
                  </a:cubicBezTo>
                  <a:lnTo>
                    <a:pt x="304793" y="122794"/>
                  </a:lnTo>
                  <a:cubicBezTo>
                    <a:pt x="294753" y="132433"/>
                    <a:pt x="281572" y="137737"/>
                    <a:pt x="267638" y="137737"/>
                  </a:cubicBezTo>
                  <a:lnTo>
                    <a:pt x="165734" y="137737"/>
                  </a:lnTo>
                  <a:cubicBezTo>
                    <a:pt x="155748" y="137737"/>
                    <a:pt x="146296" y="141555"/>
                    <a:pt x="139126" y="148483"/>
                  </a:cubicBezTo>
                  <a:lnTo>
                    <a:pt x="132611" y="154770"/>
                  </a:lnTo>
                  <a:lnTo>
                    <a:pt x="72558" y="94720"/>
                  </a:lnTo>
                  <a:cubicBezTo>
                    <a:pt x="86593" y="68390"/>
                    <a:pt x="112930" y="53414"/>
                    <a:pt x="145688" y="53414"/>
                  </a:cubicBezTo>
                  <a:close/>
                  <a:moveTo>
                    <a:pt x="49597" y="104284"/>
                  </a:moveTo>
                  <a:cubicBezTo>
                    <a:pt x="52125" y="101756"/>
                    <a:pt x="56007" y="101301"/>
                    <a:pt x="59089" y="103205"/>
                  </a:cubicBezTo>
                  <a:cubicBezTo>
                    <a:pt x="60416" y="104014"/>
                    <a:pt x="56606" y="100546"/>
                    <a:pt x="125483" y="169327"/>
                  </a:cubicBezTo>
                  <a:cubicBezTo>
                    <a:pt x="128547" y="172391"/>
                    <a:pt x="128382" y="177273"/>
                    <a:pt x="125524" y="180130"/>
                  </a:cubicBezTo>
                  <a:lnTo>
                    <a:pt x="93842" y="211343"/>
                  </a:lnTo>
                  <a:lnTo>
                    <a:pt x="18523" y="135448"/>
                  </a:lnTo>
                  <a:lnTo>
                    <a:pt x="49597" y="1042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Freihandform: Form 29">
              <a:extLst>
                <a:ext uri="{FF2B5EF4-FFF2-40B4-BE49-F238E27FC236}">
                  <a16:creationId xmlns:a16="http://schemas.microsoft.com/office/drawing/2014/main" id="{2C343A79-4A3E-3D8D-6295-7EB2F3628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1622" y="2760814"/>
              <a:ext cx="46006" cy="107346"/>
            </a:xfrm>
            <a:custGeom>
              <a:avLst/>
              <a:gdLst>
                <a:gd name="T0" fmla="*/ 15868 w 46005"/>
                <a:gd name="T1" fmla="*/ 7714 h 107346"/>
                <a:gd name="T2" fmla="*/ 15868 w 46005"/>
                <a:gd name="T3" fmla="*/ 16696 h 107346"/>
                <a:gd name="T4" fmla="*/ 536 w 46005"/>
                <a:gd name="T5" fmla="*/ 38375 h 107346"/>
                <a:gd name="T6" fmla="*/ 23535 w 46005"/>
                <a:gd name="T7" fmla="*/ 61372 h 107346"/>
                <a:gd name="T8" fmla="*/ 31199 w 46005"/>
                <a:gd name="T9" fmla="*/ 69036 h 107346"/>
                <a:gd name="T10" fmla="*/ 23535 w 46005"/>
                <a:gd name="T11" fmla="*/ 76701 h 107346"/>
                <a:gd name="T12" fmla="*/ 13580 w 46005"/>
                <a:gd name="T13" fmla="*/ 70902 h 107346"/>
                <a:gd name="T14" fmla="*/ 2780 w 46005"/>
                <a:gd name="T15" fmla="*/ 69968 h 107346"/>
                <a:gd name="T16" fmla="*/ 1845 w 46005"/>
                <a:gd name="T17" fmla="*/ 80769 h 107346"/>
                <a:gd name="T18" fmla="*/ 15868 w 46005"/>
                <a:gd name="T19" fmla="*/ 90751 h 107346"/>
                <a:gd name="T20" fmla="*/ 15868 w 46005"/>
                <a:gd name="T21" fmla="*/ 99698 h 107346"/>
                <a:gd name="T22" fmla="*/ 23535 w 46005"/>
                <a:gd name="T23" fmla="*/ 107362 h 107346"/>
                <a:gd name="T24" fmla="*/ 31199 w 46005"/>
                <a:gd name="T25" fmla="*/ 99698 h 107346"/>
                <a:gd name="T26" fmla="*/ 31199 w 46005"/>
                <a:gd name="T27" fmla="*/ 90715 h 107346"/>
                <a:gd name="T28" fmla="*/ 46532 w 46005"/>
                <a:gd name="T29" fmla="*/ 69036 h 107346"/>
                <a:gd name="T30" fmla="*/ 23535 w 46005"/>
                <a:gd name="T31" fmla="*/ 46040 h 107346"/>
                <a:gd name="T32" fmla="*/ 15868 w 46005"/>
                <a:gd name="T33" fmla="*/ 38375 h 107346"/>
                <a:gd name="T34" fmla="*/ 23535 w 46005"/>
                <a:gd name="T35" fmla="*/ 30707 h 107346"/>
                <a:gd name="T36" fmla="*/ 31825 w 46005"/>
                <a:gd name="T37" fmla="*/ 34715 h 107346"/>
                <a:gd name="T38" fmla="*/ 42665 w 46005"/>
                <a:gd name="T39" fmla="*/ 34538 h 107346"/>
                <a:gd name="T40" fmla="*/ 42488 w 46005"/>
                <a:gd name="T41" fmla="*/ 23699 h 107346"/>
                <a:gd name="T42" fmla="*/ 31199 w 46005"/>
                <a:gd name="T43" fmla="*/ 16642 h 107346"/>
                <a:gd name="T44" fmla="*/ 31199 w 46005"/>
                <a:gd name="T45" fmla="*/ 7714 h 107346"/>
                <a:gd name="T46" fmla="*/ 23535 w 46005"/>
                <a:gd name="T47" fmla="*/ 46 h 107346"/>
                <a:gd name="T48" fmla="*/ 15868 w 46005"/>
                <a:gd name="T49" fmla="*/ 7714 h 10734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6005" h="107346">
                  <a:moveTo>
                    <a:pt x="15868" y="7714"/>
                  </a:moveTo>
                  <a:lnTo>
                    <a:pt x="15868" y="16696"/>
                  </a:lnTo>
                  <a:cubicBezTo>
                    <a:pt x="6946" y="19859"/>
                    <a:pt x="536" y="28380"/>
                    <a:pt x="536" y="38375"/>
                  </a:cubicBezTo>
                  <a:cubicBezTo>
                    <a:pt x="536" y="51054"/>
                    <a:pt x="10851" y="61372"/>
                    <a:pt x="23533" y="61372"/>
                  </a:cubicBezTo>
                  <a:cubicBezTo>
                    <a:pt x="27759" y="61372"/>
                    <a:pt x="31197" y="64810"/>
                    <a:pt x="31197" y="69036"/>
                  </a:cubicBezTo>
                  <a:cubicBezTo>
                    <a:pt x="31197" y="73263"/>
                    <a:pt x="27759" y="76701"/>
                    <a:pt x="23533" y="76701"/>
                  </a:cubicBezTo>
                  <a:cubicBezTo>
                    <a:pt x="20259" y="76701"/>
                    <a:pt x="16722" y="74643"/>
                    <a:pt x="13580" y="70902"/>
                  </a:cubicBezTo>
                  <a:cubicBezTo>
                    <a:pt x="10855" y="67662"/>
                    <a:pt x="6020" y="67245"/>
                    <a:pt x="2780" y="69968"/>
                  </a:cubicBezTo>
                  <a:cubicBezTo>
                    <a:pt x="-461" y="72693"/>
                    <a:pt x="-881" y="77528"/>
                    <a:pt x="1845" y="80769"/>
                  </a:cubicBezTo>
                  <a:cubicBezTo>
                    <a:pt x="5943" y="85641"/>
                    <a:pt x="10762" y="89038"/>
                    <a:pt x="15868" y="90751"/>
                  </a:cubicBezTo>
                  <a:lnTo>
                    <a:pt x="15868" y="99698"/>
                  </a:lnTo>
                  <a:cubicBezTo>
                    <a:pt x="15868" y="103933"/>
                    <a:pt x="19300" y="107362"/>
                    <a:pt x="23533" y="107362"/>
                  </a:cubicBezTo>
                  <a:cubicBezTo>
                    <a:pt x="27765" y="107362"/>
                    <a:pt x="31197" y="103933"/>
                    <a:pt x="31197" y="99698"/>
                  </a:cubicBezTo>
                  <a:lnTo>
                    <a:pt x="31197" y="90715"/>
                  </a:lnTo>
                  <a:cubicBezTo>
                    <a:pt x="40120" y="87549"/>
                    <a:pt x="46530" y="79028"/>
                    <a:pt x="46530" y="69036"/>
                  </a:cubicBezTo>
                  <a:cubicBezTo>
                    <a:pt x="46530" y="56355"/>
                    <a:pt x="36214" y="46040"/>
                    <a:pt x="23533" y="46040"/>
                  </a:cubicBezTo>
                  <a:cubicBezTo>
                    <a:pt x="19307" y="46040"/>
                    <a:pt x="15868" y="42601"/>
                    <a:pt x="15868" y="38375"/>
                  </a:cubicBezTo>
                  <a:cubicBezTo>
                    <a:pt x="15868" y="34149"/>
                    <a:pt x="19307" y="30707"/>
                    <a:pt x="23533" y="30707"/>
                  </a:cubicBezTo>
                  <a:cubicBezTo>
                    <a:pt x="26250" y="30707"/>
                    <a:pt x="29116" y="32094"/>
                    <a:pt x="31823" y="34715"/>
                  </a:cubicBezTo>
                  <a:cubicBezTo>
                    <a:pt x="34866" y="37659"/>
                    <a:pt x="39718" y="37578"/>
                    <a:pt x="42663" y="34538"/>
                  </a:cubicBezTo>
                  <a:cubicBezTo>
                    <a:pt x="45607" y="31495"/>
                    <a:pt x="45527" y="26643"/>
                    <a:pt x="42486" y="23699"/>
                  </a:cubicBezTo>
                  <a:cubicBezTo>
                    <a:pt x="38596" y="19934"/>
                    <a:pt x="34702" y="17804"/>
                    <a:pt x="31197" y="16642"/>
                  </a:cubicBezTo>
                  <a:lnTo>
                    <a:pt x="31197" y="7714"/>
                  </a:lnTo>
                  <a:cubicBezTo>
                    <a:pt x="31197" y="3479"/>
                    <a:pt x="27765" y="46"/>
                    <a:pt x="23533" y="46"/>
                  </a:cubicBezTo>
                  <a:cubicBezTo>
                    <a:pt x="19300" y="46"/>
                    <a:pt x="15868" y="3479"/>
                    <a:pt x="15868" y="77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764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kern="0">
                <a:solidFill>
                  <a:srgbClr val="1A171B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8" name="Pentagon 3">
            <a:extLst>
              <a:ext uri="{FF2B5EF4-FFF2-40B4-BE49-F238E27FC236}">
                <a16:creationId xmlns:a16="http://schemas.microsoft.com/office/drawing/2014/main" id="{E875340C-F0EC-31FD-6650-3E5331C68371}"/>
              </a:ext>
            </a:extLst>
          </p:cNvPr>
          <p:cNvSpPr/>
          <p:nvPr/>
        </p:nvSpPr>
        <p:spPr>
          <a:xfrm rot="5400000">
            <a:off x="5157261" y="703804"/>
            <a:ext cx="1445430" cy="2880320"/>
          </a:xfrm>
          <a:prstGeom prst="homePlate">
            <a:avLst>
              <a:gd name="adj" fmla="val 22102"/>
            </a:avLst>
          </a:prstGeom>
          <a:solidFill>
            <a:srgbClr val="00585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lIns="18288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Nadpis</a:t>
            </a: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 1</a:t>
            </a:r>
          </a:p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Lorem ipsum dolor sit amet, </a:t>
            </a:r>
          </a:p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consectetur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adipiscing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elit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9A74364A-D089-B35B-44E6-32FE214825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2F4A3A9-B512-8012-B76C-AB837080F3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455556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PROCESS II</a:t>
            </a:r>
          </a:p>
        </p:txBody>
      </p:sp>
      <p:grpSp>
        <p:nvGrpSpPr>
          <p:cNvPr id="2" name="Group 8">
            <a:extLst>
              <a:ext uri="{FF2B5EF4-FFF2-40B4-BE49-F238E27FC236}">
                <a16:creationId xmlns:a16="http://schemas.microsoft.com/office/drawing/2014/main" id="{292325D4-23B3-76C2-F358-6B02B468BB8D}"/>
              </a:ext>
            </a:extLst>
          </p:cNvPr>
          <p:cNvGrpSpPr>
            <a:grpSpLocks/>
          </p:cNvGrpSpPr>
          <p:nvPr/>
        </p:nvGrpSpPr>
        <p:grpSpPr bwMode="auto">
          <a:xfrm>
            <a:off x="9036050" y="2418021"/>
            <a:ext cx="2127250" cy="406400"/>
            <a:chOff x="6862622" y="1733550"/>
            <a:chExt cx="1595578" cy="304800"/>
          </a:xfrm>
          <a:solidFill>
            <a:srgbClr val="A20F3B"/>
          </a:solidFill>
        </p:grpSpPr>
        <p:sp>
          <p:nvSpPr>
            <p:cNvPr id="4" name="Chevron 13">
              <a:extLst>
                <a:ext uri="{FF2B5EF4-FFF2-40B4-BE49-F238E27FC236}">
                  <a16:creationId xmlns:a16="http://schemas.microsoft.com/office/drawing/2014/main" id="{A68A3664-681F-DFAB-B92F-9F3B4688B79F}"/>
                </a:ext>
              </a:extLst>
            </p:cNvPr>
            <p:cNvSpPr/>
            <p:nvPr/>
          </p:nvSpPr>
          <p:spPr>
            <a:xfrm>
              <a:off x="6862622" y="1733550"/>
              <a:ext cx="1595578" cy="304800"/>
            </a:xfrm>
            <a:prstGeom prst="chevron">
              <a:avLst>
                <a:gd name="adj" fmla="val 32323"/>
              </a:avLst>
            </a:prstGeom>
            <a:grpFill/>
            <a:ln w="381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sp>
          <p:nvSpPr>
            <p:cNvPr id="5" name="Oval 45">
              <a:extLst>
                <a:ext uri="{FF2B5EF4-FFF2-40B4-BE49-F238E27FC236}">
                  <a16:creationId xmlns:a16="http://schemas.microsoft.com/office/drawing/2014/main" id="{D2F749BF-25BD-DCE5-E87D-BADA67B35DA0}"/>
                </a:ext>
              </a:extLst>
            </p:cNvPr>
            <p:cNvSpPr/>
            <p:nvPr/>
          </p:nvSpPr>
          <p:spPr>
            <a:xfrm>
              <a:off x="7617545" y="1833563"/>
              <a:ext cx="85733" cy="86916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</p:grpSp>
      <p:grpSp>
        <p:nvGrpSpPr>
          <p:cNvPr id="49" name="Group 7">
            <a:extLst>
              <a:ext uri="{FF2B5EF4-FFF2-40B4-BE49-F238E27FC236}">
                <a16:creationId xmlns:a16="http://schemas.microsoft.com/office/drawing/2014/main" id="{1946D7A5-8B0C-36B6-3627-6108CAEBD8B1}"/>
              </a:ext>
            </a:extLst>
          </p:cNvPr>
          <p:cNvGrpSpPr/>
          <p:nvPr/>
        </p:nvGrpSpPr>
        <p:grpSpPr>
          <a:xfrm>
            <a:off x="7008666" y="2417395"/>
            <a:ext cx="2127437" cy="406400"/>
            <a:chOff x="5318416" y="1733550"/>
            <a:chExt cx="1595578" cy="304800"/>
          </a:xfrm>
          <a:solidFill>
            <a:srgbClr val="E1DDCC"/>
          </a:solidFill>
        </p:grpSpPr>
        <p:sp>
          <p:nvSpPr>
            <p:cNvPr id="50" name="Chevron 12">
              <a:extLst>
                <a:ext uri="{FF2B5EF4-FFF2-40B4-BE49-F238E27FC236}">
                  <a16:creationId xmlns:a16="http://schemas.microsoft.com/office/drawing/2014/main" id="{8978B2B0-284E-816F-A746-6E78F8499E41}"/>
                </a:ext>
              </a:extLst>
            </p:cNvPr>
            <p:cNvSpPr/>
            <p:nvPr/>
          </p:nvSpPr>
          <p:spPr>
            <a:xfrm>
              <a:off x="5318416" y="1733550"/>
              <a:ext cx="1595578" cy="304800"/>
            </a:xfrm>
            <a:prstGeom prst="chevron">
              <a:avLst>
                <a:gd name="adj" fmla="val 32323"/>
              </a:avLst>
            </a:prstGeom>
            <a:grpFill/>
            <a:ln w="381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sp>
          <p:nvSpPr>
            <p:cNvPr id="51" name="Oval 44">
              <a:extLst>
                <a:ext uri="{FF2B5EF4-FFF2-40B4-BE49-F238E27FC236}">
                  <a16:creationId xmlns:a16="http://schemas.microsoft.com/office/drawing/2014/main" id="{4F4021C5-5462-62AD-87A1-28A9399E7B6B}"/>
                </a:ext>
              </a:extLst>
            </p:cNvPr>
            <p:cNvSpPr/>
            <p:nvPr/>
          </p:nvSpPr>
          <p:spPr>
            <a:xfrm>
              <a:off x="6072908" y="1833416"/>
              <a:ext cx="86594" cy="86594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FFFFFF"/>
                </a:solidFill>
                <a:latin typeface="Arial"/>
                <a:cs typeface="Arial" panose="020B0604020202020204" pitchFamily="34" charset="0"/>
              </a:endParaRPr>
            </a:p>
          </p:txBody>
        </p:sp>
      </p:grpSp>
      <p:grpSp>
        <p:nvGrpSpPr>
          <p:cNvPr id="52" name="Group 6">
            <a:extLst>
              <a:ext uri="{FF2B5EF4-FFF2-40B4-BE49-F238E27FC236}">
                <a16:creationId xmlns:a16="http://schemas.microsoft.com/office/drawing/2014/main" id="{86D13F18-F6A3-9018-0567-D22FD8827D51}"/>
              </a:ext>
            </a:extLst>
          </p:cNvPr>
          <p:cNvGrpSpPr/>
          <p:nvPr/>
        </p:nvGrpSpPr>
        <p:grpSpPr>
          <a:xfrm>
            <a:off x="4981479" y="2417395"/>
            <a:ext cx="2127437" cy="406400"/>
            <a:chOff x="3774211" y="1733550"/>
            <a:chExt cx="1595578" cy="304800"/>
          </a:xfrm>
          <a:solidFill>
            <a:srgbClr val="007888"/>
          </a:solidFill>
        </p:grpSpPr>
        <p:sp>
          <p:nvSpPr>
            <p:cNvPr id="53" name="Chevron 11">
              <a:extLst>
                <a:ext uri="{FF2B5EF4-FFF2-40B4-BE49-F238E27FC236}">
                  <a16:creationId xmlns:a16="http://schemas.microsoft.com/office/drawing/2014/main" id="{6295F7BA-4501-64B7-5F04-E4E0EA4632F0}"/>
                </a:ext>
              </a:extLst>
            </p:cNvPr>
            <p:cNvSpPr/>
            <p:nvPr/>
          </p:nvSpPr>
          <p:spPr>
            <a:xfrm>
              <a:off x="3774211" y="1733550"/>
              <a:ext cx="1595578" cy="304800"/>
            </a:xfrm>
            <a:prstGeom prst="chevron">
              <a:avLst>
                <a:gd name="adj" fmla="val 32323"/>
              </a:avLst>
            </a:prstGeom>
            <a:grpFill/>
            <a:ln w="381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sp>
          <p:nvSpPr>
            <p:cNvPr id="54" name="Oval 43">
              <a:extLst>
                <a:ext uri="{FF2B5EF4-FFF2-40B4-BE49-F238E27FC236}">
                  <a16:creationId xmlns:a16="http://schemas.microsoft.com/office/drawing/2014/main" id="{E6C154C1-B790-B862-CA5C-E0B22979D071}"/>
                </a:ext>
              </a:extLst>
            </p:cNvPr>
            <p:cNvSpPr/>
            <p:nvPr/>
          </p:nvSpPr>
          <p:spPr>
            <a:xfrm>
              <a:off x="4528703" y="1833416"/>
              <a:ext cx="86594" cy="86594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</p:grpSp>
      <p:grpSp>
        <p:nvGrpSpPr>
          <p:cNvPr id="55" name="Group 5">
            <a:extLst>
              <a:ext uri="{FF2B5EF4-FFF2-40B4-BE49-F238E27FC236}">
                <a16:creationId xmlns:a16="http://schemas.microsoft.com/office/drawing/2014/main" id="{C46CC27D-6078-A2DB-F61E-2E5BF55CD429}"/>
              </a:ext>
            </a:extLst>
          </p:cNvPr>
          <p:cNvGrpSpPr/>
          <p:nvPr/>
        </p:nvGrpSpPr>
        <p:grpSpPr>
          <a:xfrm>
            <a:off x="2954291" y="2417395"/>
            <a:ext cx="2127437" cy="406400"/>
            <a:chOff x="2230005" y="1733550"/>
            <a:chExt cx="1595578" cy="304800"/>
          </a:xfrm>
          <a:solidFill>
            <a:srgbClr val="BAA259"/>
          </a:solidFill>
        </p:grpSpPr>
        <p:sp>
          <p:nvSpPr>
            <p:cNvPr id="56" name="Chevron 10">
              <a:extLst>
                <a:ext uri="{FF2B5EF4-FFF2-40B4-BE49-F238E27FC236}">
                  <a16:creationId xmlns:a16="http://schemas.microsoft.com/office/drawing/2014/main" id="{BD82A273-E7DB-649B-F9EF-E1B359190697}"/>
                </a:ext>
              </a:extLst>
            </p:cNvPr>
            <p:cNvSpPr/>
            <p:nvPr/>
          </p:nvSpPr>
          <p:spPr>
            <a:xfrm>
              <a:off x="2230005" y="1733550"/>
              <a:ext cx="1595578" cy="304800"/>
            </a:xfrm>
            <a:prstGeom prst="chevron">
              <a:avLst>
                <a:gd name="adj" fmla="val 32323"/>
              </a:avLst>
            </a:prstGeom>
            <a:grpFill/>
            <a:ln w="381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sp>
          <p:nvSpPr>
            <p:cNvPr id="57" name="Oval 42">
              <a:extLst>
                <a:ext uri="{FF2B5EF4-FFF2-40B4-BE49-F238E27FC236}">
                  <a16:creationId xmlns:a16="http://schemas.microsoft.com/office/drawing/2014/main" id="{5189FF26-C1F2-B6C1-1D34-7152FCE59BE8}"/>
                </a:ext>
              </a:extLst>
            </p:cNvPr>
            <p:cNvSpPr/>
            <p:nvPr/>
          </p:nvSpPr>
          <p:spPr>
            <a:xfrm>
              <a:off x="2984497" y="1833416"/>
              <a:ext cx="86594" cy="86594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</p:grpSp>
      <p:sp>
        <p:nvSpPr>
          <p:cNvPr id="58" name="Rectangle 20">
            <a:extLst>
              <a:ext uri="{FF2B5EF4-FFF2-40B4-BE49-F238E27FC236}">
                <a16:creationId xmlns:a16="http://schemas.microsoft.com/office/drawing/2014/main" id="{FD4D01A6-D9B8-278B-2C54-A49BF86FED40}"/>
              </a:ext>
            </a:extLst>
          </p:cNvPr>
          <p:cNvSpPr/>
          <p:nvPr/>
        </p:nvSpPr>
        <p:spPr>
          <a:xfrm>
            <a:off x="1641913" y="2038609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rgbClr val="1A171B"/>
                </a:solidFill>
                <a:latin typeface="Arial"/>
                <a:cs typeface="Arial" panose="020B0604020202020204" pitchFamily="34" charset="0"/>
              </a:rPr>
              <a:t>2023</a:t>
            </a:r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3F163D31-ADFC-8A17-6C51-606189FB9AA3}"/>
              </a:ext>
            </a:extLst>
          </p:cNvPr>
          <p:cNvSpPr/>
          <p:nvPr/>
        </p:nvSpPr>
        <p:spPr>
          <a:xfrm>
            <a:off x="3669151" y="2038609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rgbClr val="1A171B"/>
                </a:solidFill>
                <a:latin typeface="Arial"/>
                <a:cs typeface="Arial" panose="020B0604020202020204" pitchFamily="34" charset="0"/>
              </a:rPr>
              <a:t>2024</a:t>
            </a:r>
          </a:p>
        </p:txBody>
      </p:sp>
      <p:sp>
        <p:nvSpPr>
          <p:cNvPr id="60" name="Rectangle 22">
            <a:extLst>
              <a:ext uri="{FF2B5EF4-FFF2-40B4-BE49-F238E27FC236}">
                <a16:creationId xmlns:a16="http://schemas.microsoft.com/office/drawing/2014/main" id="{4CF59E95-CB93-F7F3-CF36-0A793F60B952}"/>
              </a:ext>
            </a:extLst>
          </p:cNvPr>
          <p:cNvSpPr/>
          <p:nvPr/>
        </p:nvSpPr>
        <p:spPr>
          <a:xfrm>
            <a:off x="5696388" y="2038609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rgbClr val="1A171B"/>
                </a:solidFill>
                <a:latin typeface="Arial"/>
                <a:cs typeface="Arial" panose="020B0604020202020204" pitchFamily="34" charset="0"/>
              </a:rPr>
              <a:t>2025</a:t>
            </a:r>
          </a:p>
        </p:txBody>
      </p:sp>
      <p:sp>
        <p:nvSpPr>
          <p:cNvPr id="61" name="Rectangle 23">
            <a:extLst>
              <a:ext uri="{FF2B5EF4-FFF2-40B4-BE49-F238E27FC236}">
                <a16:creationId xmlns:a16="http://schemas.microsoft.com/office/drawing/2014/main" id="{29B3F0F7-BC25-0B5C-1AAD-A844047D9421}"/>
              </a:ext>
            </a:extLst>
          </p:cNvPr>
          <p:cNvSpPr/>
          <p:nvPr/>
        </p:nvSpPr>
        <p:spPr>
          <a:xfrm>
            <a:off x="7723626" y="2038609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rgbClr val="1A171B"/>
                </a:solidFill>
                <a:latin typeface="Arial"/>
                <a:cs typeface="Arial" panose="020B0604020202020204" pitchFamily="34" charset="0"/>
              </a:rPr>
              <a:t>2026</a:t>
            </a:r>
          </a:p>
        </p:txBody>
      </p:sp>
      <p:sp>
        <p:nvSpPr>
          <p:cNvPr id="62" name="Rectangle 24">
            <a:extLst>
              <a:ext uri="{FF2B5EF4-FFF2-40B4-BE49-F238E27FC236}">
                <a16:creationId xmlns:a16="http://schemas.microsoft.com/office/drawing/2014/main" id="{FEFF626A-1F7C-1C60-15FD-CFAA4508F0AD}"/>
              </a:ext>
            </a:extLst>
          </p:cNvPr>
          <p:cNvSpPr/>
          <p:nvPr/>
        </p:nvSpPr>
        <p:spPr>
          <a:xfrm>
            <a:off x="9750863" y="2038609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rgbClr val="1A171B"/>
                </a:solidFill>
                <a:latin typeface="Arial"/>
                <a:cs typeface="Arial" panose="020B0604020202020204" pitchFamily="34" charset="0"/>
              </a:rPr>
              <a:t>2027</a:t>
            </a:r>
          </a:p>
        </p:txBody>
      </p:sp>
      <p:grpSp>
        <p:nvGrpSpPr>
          <p:cNvPr id="63" name="Gruppieren 47">
            <a:extLst>
              <a:ext uri="{FF2B5EF4-FFF2-40B4-BE49-F238E27FC236}">
                <a16:creationId xmlns:a16="http://schemas.microsoft.com/office/drawing/2014/main" id="{39AB0685-FE75-34D2-7CA7-2F50715A8FFA}"/>
              </a:ext>
            </a:extLst>
          </p:cNvPr>
          <p:cNvGrpSpPr/>
          <p:nvPr/>
        </p:nvGrpSpPr>
        <p:grpSpPr>
          <a:xfrm>
            <a:off x="3663949" y="2823795"/>
            <a:ext cx="708120" cy="1216120"/>
            <a:chOff x="3689349" y="2266324"/>
            <a:chExt cx="708120" cy="1216120"/>
          </a:xfrm>
          <a:solidFill>
            <a:srgbClr val="BAA259"/>
          </a:solidFill>
        </p:grpSpPr>
        <p:sp>
          <p:nvSpPr>
            <p:cNvPr id="64" name="Oval 16">
              <a:extLst>
                <a:ext uri="{FF2B5EF4-FFF2-40B4-BE49-F238E27FC236}">
                  <a16:creationId xmlns:a16="http://schemas.microsoft.com/office/drawing/2014/main" id="{5323F579-DE82-731C-12C5-3709230F3837}"/>
                </a:ext>
              </a:extLst>
            </p:cNvPr>
            <p:cNvSpPr/>
            <p:nvPr/>
          </p:nvSpPr>
          <p:spPr>
            <a:xfrm>
              <a:off x="3689349" y="2774324"/>
              <a:ext cx="708120" cy="708120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 dirty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65" name="Straight Connector 27">
              <a:extLst>
                <a:ext uri="{FF2B5EF4-FFF2-40B4-BE49-F238E27FC236}">
                  <a16:creationId xmlns:a16="http://schemas.microsoft.com/office/drawing/2014/main" id="{F93B2ED8-24A1-2ED1-C8AD-022A816DC922}"/>
                </a:ext>
              </a:extLst>
            </p:cNvPr>
            <p:cNvCxnSpPr/>
            <p:nvPr/>
          </p:nvCxnSpPr>
          <p:spPr>
            <a:xfrm flipH="1" flipV="1">
              <a:off x="4043409" y="2266324"/>
              <a:ext cx="0" cy="508000"/>
            </a:xfrm>
            <a:prstGeom prst="line">
              <a:avLst/>
            </a:prstGeom>
            <a:grpFill/>
            <a:ln w="12700" cap="flat" cmpd="sng" algn="ctr">
              <a:solidFill>
                <a:srgbClr val="888888"/>
              </a:solidFill>
              <a:prstDash val="solid"/>
              <a:miter lim="800000"/>
            </a:ln>
            <a:effectLst/>
          </p:spPr>
        </p:cxnSp>
      </p:grpSp>
      <p:grpSp>
        <p:nvGrpSpPr>
          <p:cNvPr id="66" name="Gruppieren 50">
            <a:extLst>
              <a:ext uri="{FF2B5EF4-FFF2-40B4-BE49-F238E27FC236}">
                <a16:creationId xmlns:a16="http://schemas.microsoft.com/office/drawing/2014/main" id="{60725B12-4D57-9C0D-20BC-B399D41FF33E}"/>
              </a:ext>
            </a:extLst>
          </p:cNvPr>
          <p:cNvGrpSpPr>
            <a:grpSpLocks/>
          </p:cNvGrpSpPr>
          <p:nvPr/>
        </p:nvGrpSpPr>
        <p:grpSpPr bwMode="auto">
          <a:xfrm>
            <a:off x="5691188" y="2824421"/>
            <a:ext cx="708025" cy="1216025"/>
            <a:chOff x="5716537" y="2266324"/>
            <a:chExt cx="708120" cy="1216120"/>
          </a:xfrm>
        </p:grpSpPr>
        <p:sp>
          <p:nvSpPr>
            <p:cNvPr id="67" name="Oval 17">
              <a:extLst>
                <a:ext uri="{FF2B5EF4-FFF2-40B4-BE49-F238E27FC236}">
                  <a16:creationId xmlns:a16="http://schemas.microsoft.com/office/drawing/2014/main" id="{16FA6015-9CA3-8377-B96C-1150BB15BB18}"/>
                </a:ext>
              </a:extLst>
            </p:cNvPr>
            <p:cNvSpPr/>
            <p:nvPr/>
          </p:nvSpPr>
          <p:spPr>
            <a:xfrm>
              <a:off x="5716537" y="2774364"/>
              <a:ext cx="708120" cy="708080"/>
            </a:xfrm>
            <a:prstGeom prst="ellipse">
              <a:avLst/>
            </a:prstGeom>
            <a:solidFill>
              <a:srgbClr val="007888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 dirty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68" name="Straight Connector 28">
              <a:extLst>
                <a:ext uri="{FF2B5EF4-FFF2-40B4-BE49-F238E27FC236}">
                  <a16:creationId xmlns:a16="http://schemas.microsoft.com/office/drawing/2014/main" id="{A8017B98-3DDF-6055-720B-662AC5D6E503}"/>
                </a:ext>
              </a:extLst>
            </p:cNvPr>
            <p:cNvCxnSpPr/>
            <p:nvPr/>
          </p:nvCxnSpPr>
          <p:spPr>
            <a:xfrm flipH="1" flipV="1">
              <a:off x="6070596" y="2266324"/>
              <a:ext cx="0" cy="508040"/>
            </a:xfrm>
            <a:prstGeom prst="line">
              <a:avLst/>
            </a:prstGeom>
            <a:noFill/>
            <a:ln w="12700" cap="flat" cmpd="sng" algn="ctr">
              <a:solidFill>
                <a:srgbClr val="444444"/>
              </a:solidFill>
              <a:prstDash val="solid"/>
              <a:miter lim="800000"/>
            </a:ln>
            <a:effectLst/>
          </p:spPr>
        </p:cxnSp>
      </p:grpSp>
      <p:grpSp>
        <p:nvGrpSpPr>
          <p:cNvPr id="69" name="Gruppieren 53">
            <a:extLst>
              <a:ext uri="{FF2B5EF4-FFF2-40B4-BE49-F238E27FC236}">
                <a16:creationId xmlns:a16="http://schemas.microsoft.com/office/drawing/2014/main" id="{A22C4588-B4DA-E730-DFE5-4CB459ACD64A}"/>
              </a:ext>
            </a:extLst>
          </p:cNvPr>
          <p:cNvGrpSpPr>
            <a:grpSpLocks/>
          </p:cNvGrpSpPr>
          <p:nvPr/>
        </p:nvGrpSpPr>
        <p:grpSpPr bwMode="auto">
          <a:xfrm>
            <a:off x="7718425" y="2824421"/>
            <a:ext cx="708025" cy="1216025"/>
            <a:chOff x="7743724" y="2266324"/>
            <a:chExt cx="708120" cy="1216120"/>
          </a:xfrm>
        </p:grpSpPr>
        <p:sp>
          <p:nvSpPr>
            <p:cNvPr id="70" name="Oval 18">
              <a:extLst>
                <a:ext uri="{FF2B5EF4-FFF2-40B4-BE49-F238E27FC236}">
                  <a16:creationId xmlns:a16="http://schemas.microsoft.com/office/drawing/2014/main" id="{29788BB1-AD43-E950-FEC2-91AADF24355C}"/>
                </a:ext>
              </a:extLst>
            </p:cNvPr>
            <p:cNvSpPr/>
            <p:nvPr/>
          </p:nvSpPr>
          <p:spPr>
            <a:xfrm>
              <a:off x="7743724" y="2774364"/>
              <a:ext cx="708120" cy="708080"/>
            </a:xfrm>
            <a:prstGeom prst="ellipse">
              <a:avLst/>
            </a:prstGeom>
            <a:solidFill>
              <a:srgbClr val="E1DDCC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71" name="Straight Connector 29">
              <a:extLst>
                <a:ext uri="{FF2B5EF4-FFF2-40B4-BE49-F238E27FC236}">
                  <a16:creationId xmlns:a16="http://schemas.microsoft.com/office/drawing/2014/main" id="{95DA3552-5373-93C0-4C8D-DB25E009EDF5}"/>
                </a:ext>
              </a:extLst>
            </p:cNvPr>
            <p:cNvCxnSpPr/>
            <p:nvPr/>
          </p:nvCxnSpPr>
          <p:spPr>
            <a:xfrm flipH="1" flipV="1">
              <a:off x="8097785" y="2266324"/>
              <a:ext cx="0" cy="508040"/>
            </a:xfrm>
            <a:prstGeom prst="line">
              <a:avLst/>
            </a:prstGeom>
            <a:noFill/>
            <a:ln w="12700" cap="flat" cmpd="sng" algn="ctr">
              <a:solidFill>
                <a:srgbClr val="344F56"/>
              </a:solidFill>
              <a:prstDash val="solid"/>
              <a:miter lim="800000"/>
            </a:ln>
            <a:effectLst/>
          </p:spPr>
        </p:cxnSp>
      </p:grpSp>
      <p:grpSp>
        <p:nvGrpSpPr>
          <p:cNvPr id="72" name="Gruppieren 56">
            <a:extLst>
              <a:ext uri="{FF2B5EF4-FFF2-40B4-BE49-F238E27FC236}">
                <a16:creationId xmlns:a16="http://schemas.microsoft.com/office/drawing/2014/main" id="{74345C72-81CA-69EC-7A89-0E015D93E5AE}"/>
              </a:ext>
            </a:extLst>
          </p:cNvPr>
          <p:cNvGrpSpPr>
            <a:grpSpLocks/>
          </p:cNvGrpSpPr>
          <p:nvPr/>
        </p:nvGrpSpPr>
        <p:grpSpPr bwMode="auto">
          <a:xfrm>
            <a:off x="9745663" y="2824421"/>
            <a:ext cx="708025" cy="1216025"/>
            <a:chOff x="9770912" y="2266324"/>
            <a:chExt cx="708120" cy="1216120"/>
          </a:xfrm>
          <a:solidFill>
            <a:srgbClr val="A20F3B"/>
          </a:solidFill>
        </p:grpSpPr>
        <p:sp>
          <p:nvSpPr>
            <p:cNvPr id="73" name="Oval 19">
              <a:extLst>
                <a:ext uri="{FF2B5EF4-FFF2-40B4-BE49-F238E27FC236}">
                  <a16:creationId xmlns:a16="http://schemas.microsoft.com/office/drawing/2014/main" id="{44197268-1020-BED3-666E-E63BF24E5C44}"/>
                </a:ext>
              </a:extLst>
            </p:cNvPr>
            <p:cNvSpPr/>
            <p:nvPr/>
          </p:nvSpPr>
          <p:spPr>
            <a:xfrm>
              <a:off x="9770912" y="2774364"/>
              <a:ext cx="708120" cy="708080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rgbClr val="1A171B"/>
                </a:solidFill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74" name="Straight Connector 30">
              <a:extLst>
                <a:ext uri="{FF2B5EF4-FFF2-40B4-BE49-F238E27FC236}">
                  <a16:creationId xmlns:a16="http://schemas.microsoft.com/office/drawing/2014/main" id="{4913F86A-C3C1-60E5-5FF2-CC8B6E6B1329}"/>
                </a:ext>
              </a:extLst>
            </p:cNvPr>
            <p:cNvCxnSpPr/>
            <p:nvPr/>
          </p:nvCxnSpPr>
          <p:spPr>
            <a:xfrm flipH="1" flipV="1">
              <a:off x="10124971" y="2266324"/>
              <a:ext cx="0" cy="508040"/>
            </a:xfrm>
            <a:prstGeom prst="line">
              <a:avLst/>
            </a:prstGeom>
            <a:grpFill/>
            <a:ln w="12700" cap="flat" cmpd="sng" algn="ctr">
              <a:solidFill>
                <a:srgbClr val="C4C5C7">
                  <a:lumMod val="50000"/>
                </a:srgbClr>
              </a:solidFill>
              <a:prstDash val="solid"/>
              <a:miter lim="800000"/>
            </a:ln>
            <a:effectLst/>
          </p:spPr>
        </p:cxnSp>
      </p:grpSp>
      <p:sp>
        <p:nvSpPr>
          <p:cNvPr id="75" name="Rectangle 32">
            <a:extLst>
              <a:ext uri="{FF2B5EF4-FFF2-40B4-BE49-F238E27FC236}">
                <a16:creationId xmlns:a16="http://schemas.microsoft.com/office/drawing/2014/main" id="{9E7A1BAB-5558-E8CA-FCCC-AF87EF83B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4234121"/>
            <a:ext cx="1985962" cy="192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Open Sans Light" charset="0"/>
              </a:rPr>
              <a:t>Nadpis</a:t>
            </a:r>
            <a:endParaRPr kumimoji="0" lang="en-US" altLang="cs-CZ" sz="16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Open Sans Light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Proin sed libero in magna Lorem ipsum dolor sit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6" name="Rectangle 37">
            <a:extLst>
              <a:ext uri="{FF2B5EF4-FFF2-40B4-BE49-F238E27FC236}">
                <a16:creationId xmlns:a16="http://schemas.microsoft.com/office/drawing/2014/main" id="{349631AE-494E-4CD0-9FD3-4C0054B5B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5775" y="4234121"/>
            <a:ext cx="1984375" cy="192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Open Sans Light" charset="0"/>
              </a:rPr>
              <a:t>Nadpis</a:t>
            </a:r>
            <a:endParaRPr kumimoji="0" lang="en-US" altLang="cs-CZ" sz="16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Open Sans Light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Proin sed libero in magna Lorem ipsum dolor sit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77" name="Group 3">
            <a:extLst>
              <a:ext uri="{FF2B5EF4-FFF2-40B4-BE49-F238E27FC236}">
                <a16:creationId xmlns:a16="http://schemas.microsoft.com/office/drawing/2014/main" id="{5CD2BA74-D574-B1AE-5712-700B299A1B24}"/>
              </a:ext>
            </a:extLst>
          </p:cNvPr>
          <p:cNvGrpSpPr/>
          <p:nvPr/>
        </p:nvGrpSpPr>
        <p:grpSpPr>
          <a:xfrm>
            <a:off x="927104" y="2417393"/>
            <a:ext cx="2127437" cy="406400"/>
            <a:chOff x="685800" y="1733549"/>
            <a:chExt cx="1595578" cy="304800"/>
          </a:xfrm>
          <a:solidFill>
            <a:srgbClr val="005854"/>
          </a:solidFill>
        </p:grpSpPr>
        <p:sp>
          <p:nvSpPr>
            <p:cNvPr id="78" name="Chevron 4">
              <a:extLst>
                <a:ext uri="{FF2B5EF4-FFF2-40B4-BE49-F238E27FC236}">
                  <a16:creationId xmlns:a16="http://schemas.microsoft.com/office/drawing/2014/main" id="{36779929-5ACA-333C-C83C-6B438EAF2073}"/>
                </a:ext>
              </a:extLst>
            </p:cNvPr>
            <p:cNvSpPr/>
            <p:nvPr/>
          </p:nvSpPr>
          <p:spPr>
            <a:xfrm>
              <a:off x="685800" y="1733549"/>
              <a:ext cx="1595578" cy="304800"/>
            </a:xfrm>
            <a:prstGeom prst="chevron">
              <a:avLst>
                <a:gd name="adj" fmla="val 32323"/>
              </a:avLst>
            </a:prstGeom>
            <a:grpFill/>
            <a:ln w="381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endParaRPr>
            </a:p>
          </p:txBody>
        </p:sp>
        <p:sp>
          <p:nvSpPr>
            <p:cNvPr id="79" name="Oval 41">
              <a:extLst>
                <a:ext uri="{FF2B5EF4-FFF2-40B4-BE49-F238E27FC236}">
                  <a16:creationId xmlns:a16="http://schemas.microsoft.com/office/drawing/2014/main" id="{AE70BBC9-4BA4-62BB-2A79-2D890F029A0E}"/>
                </a:ext>
              </a:extLst>
            </p:cNvPr>
            <p:cNvSpPr/>
            <p:nvPr/>
          </p:nvSpPr>
          <p:spPr>
            <a:xfrm>
              <a:off x="1440292" y="1833416"/>
              <a:ext cx="86594" cy="86594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endParaRPr>
            </a:p>
          </p:txBody>
        </p:sp>
      </p:grpSp>
      <p:sp>
        <p:nvSpPr>
          <p:cNvPr id="80" name="Rectangle 37">
            <a:extLst>
              <a:ext uri="{FF2B5EF4-FFF2-40B4-BE49-F238E27FC236}">
                <a16:creationId xmlns:a16="http://schemas.microsoft.com/office/drawing/2014/main" id="{EFCD8763-2FDF-F1B0-35AE-A793B437C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2538" y="4234121"/>
            <a:ext cx="1985962" cy="192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16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Open Sans Light" charset="0"/>
              </a:rPr>
              <a:t>Nadpis</a:t>
            </a:r>
            <a:endParaRPr kumimoji="0" lang="en-US" altLang="cs-CZ" sz="1600" b="1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Open Sans Light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cs-CZ" sz="14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Lorem ipsum dolor sit amet, consectetur adipiscing elit. Proin sed libero in magna Lorem ipsum dolor sit amet, consectetur adipiscing elit.</a:t>
            </a:r>
          </a:p>
        </p:txBody>
      </p:sp>
      <p:sp>
        <p:nvSpPr>
          <p:cNvPr id="81" name="Rectangle 37">
            <a:extLst>
              <a:ext uri="{FF2B5EF4-FFF2-40B4-BE49-F238E27FC236}">
                <a16:creationId xmlns:a16="http://schemas.microsoft.com/office/drawing/2014/main" id="{91A13342-5559-6A91-3D9B-8FE17B331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8663" y="4234121"/>
            <a:ext cx="1985962" cy="192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16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Open Sans Light" charset="0"/>
              </a:rPr>
              <a:t>Nadpis</a:t>
            </a:r>
            <a:endParaRPr kumimoji="0" lang="en-US" altLang="cs-CZ" sz="1600" b="1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Open Sans Light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cs-CZ" sz="14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Lorem ipsum dolor sit amet, consectetur adipiscing elit. Proin sed libero in magna Lorem ipsum dolor sit amet, consectetur adipiscing elit.</a:t>
            </a:r>
          </a:p>
        </p:txBody>
      </p:sp>
      <p:sp>
        <p:nvSpPr>
          <p:cNvPr id="82" name="Rectangle 37">
            <a:extLst>
              <a:ext uri="{FF2B5EF4-FFF2-40B4-BE49-F238E27FC236}">
                <a16:creationId xmlns:a16="http://schemas.microsoft.com/office/drawing/2014/main" id="{18AFB1AC-4251-FDC0-661B-00D0E26AF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9075" y="4234121"/>
            <a:ext cx="1985963" cy="192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Open Sans Light" charset="0"/>
              </a:rPr>
              <a:t>Nadpis</a:t>
            </a:r>
            <a:endParaRPr kumimoji="0" lang="en-US" altLang="cs-CZ" sz="16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Open Sans Light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Proin sed libero in magna Lorem ipsum dolor sit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cs-CZ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kumimoji="0" lang="en-US" altLang="cs-CZ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3" name="Grafik 67">
            <a:extLst>
              <a:ext uri="{FF2B5EF4-FFF2-40B4-BE49-F238E27FC236}">
                <a16:creationId xmlns:a16="http://schemas.microsoft.com/office/drawing/2014/main" id="{F98BE42F-5AD8-FA3F-0EFA-4CB02EE3E8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0600" y="3467359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Grafik 68">
            <a:extLst>
              <a:ext uri="{FF2B5EF4-FFF2-40B4-BE49-F238E27FC236}">
                <a16:creationId xmlns:a16="http://schemas.microsoft.com/office/drawing/2014/main" id="{55277BDF-3ECA-0ED2-E403-46C0BFE838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363" y="3467359"/>
            <a:ext cx="43656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Grafik 69">
            <a:extLst>
              <a:ext uri="{FF2B5EF4-FFF2-40B4-BE49-F238E27FC236}">
                <a16:creationId xmlns:a16="http://schemas.microsoft.com/office/drawing/2014/main" id="{14B42AB2-C6DA-7FA0-77EB-61CFB34906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3467359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Grafik 70">
            <a:extLst>
              <a:ext uri="{FF2B5EF4-FFF2-40B4-BE49-F238E27FC236}">
                <a16:creationId xmlns:a16="http://schemas.microsoft.com/office/drawing/2014/main" id="{563594E4-BCFF-D7F2-8488-4CC524ADA8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3470534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Grafik 71">
            <a:extLst>
              <a:ext uri="{FF2B5EF4-FFF2-40B4-BE49-F238E27FC236}">
                <a16:creationId xmlns:a16="http://schemas.microsoft.com/office/drawing/2014/main" id="{08C09CC7-B56A-6BCF-BF1F-DAD73503617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3" y="3502284"/>
            <a:ext cx="3667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Oval 41">
            <a:extLst>
              <a:ext uri="{FF2B5EF4-FFF2-40B4-BE49-F238E27FC236}">
                <a16:creationId xmlns:a16="http://schemas.microsoft.com/office/drawing/2014/main" id="{8B12FF2C-732C-47E9-C459-D7B170B443AE}"/>
              </a:ext>
            </a:extLst>
          </p:cNvPr>
          <p:cNvSpPr/>
          <p:nvPr/>
        </p:nvSpPr>
        <p:spPr>
          <a:xfrm>
            <a:off x="3965575" y="2560896"/>
            <a:ext cx="114300" cy="115888"/>
          </a:xfrm>
          <a:prstGeom prst="ellipse">
            <a:avLst/>
          </a:prstGeom>
          <a:solidFill>
            <a:srgbClr val="FFFFFF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kern="0">
              <a:solidFill>
                <a:srgbClr val="FFFFFF"/>
              </a:solidFill>
              <a:latin typeface="Arial"/>
              <a:cs typeface="Arial" panose="020B0604020202020204" pitchFamily="34" charset="0"/>
            </a:endParaRPr>
          </a:p>
        </p:txBody>
      </p:sp>
      <p:sp>
        <p:nvSpPr>
          <p:cNvPr id="89" name="Oval 41">
            <a:extLst>
              <a:ext uri="{FF2B5EF4-FFF2-40B4-BE49-F238E27FC236}">
                <a16:creationId xmlns:a16="http://schemas.microsoft.com/office/drawing/2014/main" id="{EEB6D308-815A-CA54-BEEB-8155B9659EAE}"/>
              </a:ext>
            </a:extLst>
          </p:cNvPr>
          <p:cNvSpPr/>
          <p:nvPr/>
        </p:nvSpPr>
        <p:spPr>
          <a:xfrm>
            <a:off x="6007100" y="2560896"/>
            <a:ext cx="115888" cy="115888"/>
          </a:xfrm>
          <a:prstGeom prst="ellipse">
            <a:avLst/>
          </a:prstGeom>
          <a:solidFill>
            <a:srgbClr val="FFFFFF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kern="0">
              <a:solidFill>
                <a:srgbClr val="FFFFFF"/>
              </a:solidFill>
              <a:latin typeface="Arial"/>
              <a:cs typeface="Arial" panose="020B0604020202020204" pitchFamily="34" charset="0"/>
            </a:endParaRPr>
          </a:p>
        </p:txBody>
      </p:sp>
      <p:sp>
        <p:nvSpPr>
          <p:cNvPr id="90" name="Oval 41">
            <a:extLst>
              <a:ext uri="{FF2B5EF4-FFF2-40B4-BE49-F238E27FC236}">
                <a16:creationId xmlns:a16="http://schemas.microsoft.com/office/drawing/2014/main" id="{33885A22-A56A-69DF-E855-305C9C6FE3B5}"/>
              </a:ext>
            </a:extLst>
          </p:cNvPr>
          <p:cNvSpPr/>
          <p:nvPr/>
        </p:nvSpPr>
        <p:spPr>
          <a:xfrm>
            <a:off x="8029575" y="2549784"/>
            <a:ext cx="114300" cy="115887"/>
          </a:xfrm>
          <a:prstGeom prst="ellipse">
            <a:avLst/>
          </a:prstGeom>
          <a:solidFill>
            <a:srgbClr val="FFFFFF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kern="0">
              <a:solidFill>
                <a:srgbClr val="FFFFFF"/>
              </a:solidFill>
              <a:latin typeface="Arial"/>
              <a:cs typeface="Arial" panose="020B0604020202020204" pitchFamily="34" charset="0"/>
            </a:endParaRPr>
          </a:p>
        </p:txBody>
      </p:sp>
      <p:grpSp>
        <p:nvGrpSpPr>
          <p:cNvPr id="91" name="Gruppieren 44">
            <a:extLst>
              <a:ext uri="{FF2B5EF4-FFF2-40B4-BE49-F238E27FC236}">
                <a16:creationId xmlns:a16="http://schemas.microsoft.com/office/drawing/2014/main" id="{91F00545-0A47-7120-A567-4E0BFC7FC0AD}"/>
              </a:ext>
            </a:extLst>
          </p:cNvPr>
          <p:cNvGrpSpPr>
            <a:grpSpLocks/>
          </p:cNvGrpSpPr>
          <p:nvPr/>
        </p:nvGrpSpPr>
        <p:grpSpPr bwMode="auto">
          <a:xfrm>
            <a:off x="1636713" y="2824421"/>
            <a:ext cx="708025" cy="1216025"/>
            <a:chOff x="1662163" y="2266324"/>
            <a:chExt cx="708120" cy="1216120"/>
          </a:xfrm>
          <a:solidFill>
            <a:srgbClr val="005854"/>
          </a:solidFill>
        </p:grpSpPr>
        <p:sp>
          <p:nvSpPr>
            <p:cNvPr id="92" name="Oval 15">
              <a:extLst>
                <a:ext uri="{FF2B5EF4-FFF2-40B4-BE49-F238E27FC236}">
                  <a16:creationId xmlns:a16="http://schemas.microsoft.com/office/drawing/2014/main" id="{EFE972FC-5B79-C22D-4661-CE0E07B4906B}"/>
                </a:ext>
              </a:extLst>
            </p:cNvPr>
            <p:cNvSpPr/>
            <p:nvPr/>
          </p:nvSpPr>
          <p:spPr>
            <a:xfrm>
              <a:off x="1662163" y="2774364"/>
              <a:ext cx="708120" cy="708080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panose="020B0604020202020204" pitchFamily="34" charset="0"/>
              </a:endParaRPr>
            </a:p>
          </p:txBody>
        </p:sp>
        <p:cxnSp>
          <p:nvCxnSpPr>
            <p:cNvPr id="93" name="Straight Connector 26">
              <a:extLst>
                <a:ext uri="{FF2B5EF4-FFF2-40B4-BE49-F238E27FC236}">
                  <a16:creationId xmlns:a16="http://schemas.microsoft.com/office/drawing/2014/main" id="{2B5AA51C-F323-5996-FCC3-F6B258D761A1}"/>
                </a:ext>
              </a:extLst>
            </p:cNvPr>
            <p:cNvCxnSpPr/>
            <p:nvPr/>
          </p:nvCxnSpPr>
          <p:spPr>
            <a:xfrm flipH="1" flipV="1">
              <a:off x="2016222" y="2266324"/>
              <a:ext cx="0" cy="508040"/>
            </a:xfrm>
            <a:prstGeom prst="line">
              <a:avLst/>
            </a:prstGeom>
            <a:grpFill/>
            <a:ln w="12700" cap="flat" cmpd="sng" algn="ctr">
              <a:solidFill>
                <a:srgbClr val="DF0022"/>
              </a:solidFill>
              <a:prstDash val="solid"/>
              <a:miter lim="800000"/>
            </a:ln>
            <a:effectLst/>
          </p:spPr>
        </p:cxnSp>
      </p:grpSp>
      <p:grpSp>
        <p:nvGrpSpPr>
          <p:cNvPr id="94" name="Grafik 28">
            <a:extLst>
              <a:ext uri="{FF2B5EF4-FFF2-40B4-BE49-F238E27FC236}">
                <a16:creationId xmlns:a16="http://schemas.microsoft.com/office/drawing/2014/main" id="{63DF3922-5566-CE6A-4AFB-1292A18AF93A}"/>
              </a:ext>
            </a:extLst>
          </p:cNvPr>
          <p:cNvGrpSpPr/>
          <p:nvPr/>
        </p:nvGrpSpPr>
        <p:grpSpPr>
          <a:xfrm>
            <a:off x="1766380" y="3415868"/>
            <a:ext cx="448689" cy="537631"/>
            <a:chOff x="1466850" y="1216684"/>
            <a:chExt cx="1041400" cy="1041400"/>
          </a:xfrm>
          <a:solidFill>
            <a:sysClr val="window" lastClr="FFFFFF"/>
          </a:solidFill>
          <a:effectLst/>
        </p:grpSpPr>
        <p:sp>
          <p:nvSpPr>
            <p:cNvPr id="95" name="Freihandform: Form 162">
              <a:extLst>
                <a:ext uri="{FF2B5EF4-FFF2-40B4-BE49-F238E27FC236}">
                  <a16:creationId xmlns:a16="http://schemas.microsoft.com/office/drawing/2014/main" id="{FC9EAFE3-BD8A-CB2C-AA66-B1C6D6054F47}"/>
                </a:ext>
              </a:extLst>
            </p:cNvPr>
            <p:cNvSpPr/>
            <p:nvPr/>
          </p:nvSpPr>
          <p:spPr>
            <a:xfrm>
              <a:off x="1966885" y="1419758"/>
              <a:ext cx="40680" cy="40680"/>
            </a:xfrm>
            <a:custGeom>
              <a:avLst/>
              <a:gdLst>
                <a:gd name="connsiteX0" fmla="*/ 20665 w 40679"/>
                <a:gd name="connsiteY0" fmla="*/ 325 h 40679"/>
                <a:gd name="connsiteX1" fmla="*/ 325 w 40679"/>
                <a:gd name="connsiteY1" fmla="*/ 20665 h 40679"/>
                <a:gd name="connsiteX2" fmla="*/ 20665 w 40679"/>
                <a:gd name="connsiteY2" fmla="*/ 41004 h 40679"/>
                <a:gd name="connsiteX3" fmla="*/ 41004 w 40679"/>
                <a:gd name="connsiteY3" fmla="*/ 20665 h 40679"/>
                <a:gd name="connsiteX4" fmla="*/ 20665 w 40679"/>
                <a:gd name="connsiteY4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79" h="40679">
                  <a:moveTo>
                    <a:pt x="20665" y="325"/>
                  </a:moveTo>
                  <a:cubicBezTo>
                    <a:pt x="9438" y="325"/>
                    <a:pt x="325" y="9438"/>
                    <a:pt x="325" y="20665"/>
                  </a:cubicBezTo>
                  <a:cubicBezTo>
                    <a:pt x="325" y="31891"/>
                    <a:pt x="9438" y="41004"/>
                    <a:pt x="20665" y="41004"/>
                  </a:cubicBezTo>
                  <a:cubicBezTo>
                    <a:pt x="31891" y="41004"/>
                    <a:pt x="41004" y="31891"/>
                    <a:pt x="41004" y="20665"/>
                  </a:cubicBezTo>
                  <a:cubicBezTo>
                    <a:pt x="41004" y="9438"/>
                    <a:pt x="31891" y="325"/>
                    <a:pt x="20665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96" name="Freihandform: Form 163">
              <a:extLst>
                <a:ext uri="{FF2B5EF4-FFF2-40B4-BE49-F238E27FC236}">
                  <a16:creationId xmlns:a16="http://schemas.microsoft.com/office/drawing/2014/main" id="{389FCB1B-AC7D-1DA6-B158-27C8E265A9C5}"/>
                </a:ext>
              </a:extLst>
            </p:cNvPr>
            <p:cNvSpPr/>
            <p:nvPr/>
          </p:nvSpPr>
          <p:spPr>
            <a:xfrm>
              <a:off x="1629244" y="1745195"/>
              <a:ext cx="40680" cy="40680"/>
            </a:xfrm>
            <a:custGeom>
              <a:avLst/>
              <a:gdLst>
                <a:gd name="connsiteX0" fmla="*/ 20665 w 40679"/>
                <a:gd name="connsiteY0" fmla="*/ 41004 h 40679"/>
                <a:gd name="connsiteX1" fmla="*/ 41004 w 40679"/>
                <a:gd name="connsiteY1" fmla="*/ 20665 h 40679"/>
                <a:gd name="connsiteX2" fmla="*/ 20665 w 40679"/>
                <a:gd name="connsiteY2" fmla="*/ 325 h 40679"/>
                <a:gd name="connsiteX3" fmla="*/ 325 w 40679"/>
                <a:gd name="connsiteY3" fmla="*/ 20665 h 40679"/>
                <a:gd name="connsiteX4" fmla="*/ 20665 w 40679"/>
                <a:gd name="connsiteY4" fmla="*/ 41004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79" h="40679">
                  <a:moveTo>
                    <a:pt x="20665" y="41004"/>
                  </a:moveTo>
                  <a:cubicBezTo>
                    <a:pt x="31891" y="41004"/>
                    <a:pt x="41004" y="31891"/>
                    <a:pt x="41004" y="20665"/>
                  </a:cubicBezTo>
                  <a:cubicBezTo>
                    <a:pt x="41004" y="9438"/>
                    <a:pt x="31891" y="325"/>
                    <a:pt x="20665" y="325"/>
                  </a:cubicBezTo>
                  <a:cubicBezTo>
                    <a:pt x="9438" y="325"/>
                    <a:pt x="325" y="9438"/>
                    <a:pt x="325" y="20665"/>
                  </a:cubicBezTo>
                  <a:cubicBezTo>
                    <a:pt x="325" y="31891"/>
                    <a:pt x="9438" y="41004"/>
                    <a:pt x="20665" y="41004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97" name="Freihandform: Form 164">
              <a:extLst>
                <a:ext uri="{FF2B5EF4-FFF2-40B4-BE49-F238E27FC236}">
                  <a16:creationId xmlns:a16="http://schemas.microsoft.com/office/drawing/2014/main" id="{0A20E7E4-F0A1-4872-BD6E-8622DCC0A99E}"/>
                </a:ext>
              </a:extLst>
            </p:cNvPr>
            <p:cNvSpPr/>
            <p:nvPr/>
          </p:nvSpPr>
          <p:spPr>
            <a:xfrm>
              <a:off x="1466525" y="1216359"/>
              <a:ext cx="1041400" cy="935633"/>
            </a:xfrm>
            <a:custGeom>
              <a:avLst/>
              <a:gdLst>
                <a:gd name="connsiteX0" fmla="*/ 683744 w 1041400"/>
                <a:gd name="connsiteY0" fmla="*/ 325 h 935632"/>
                <a:gd name="connsiteX1" fmla="*/ 338713 w 1041400"/>
                <a:gd name="connsiteY1" fmla="*/ 285599 h 935632"/>
                <a:gd name="connsiteX2" fmla="*/ 325 w 1041400"/>
                <a:gd name="connsiteY2" fmla="*/ 590180 h 935632"/>
                <a:gd name="connsiteX3" fmla="*/ 79650 w 1041400"/>
                <a:gd name="connsiteY3" fmla="*/ 784696 h 935632"/>
                <a:gd name="connsiteX4" fmla="*/ 46963 w 1041400"/>
                <a:gd name="connsiteY4" fmla="*/ 901237 h 935632"/>
                <a:gd name="connsiteX5" fmla="*/ 42554 w 1041400"/>
                <a:gd name="connsiteY5" fmla="*/ 923404 h 935632"/>
                <a:gd name="connsiteX6" fmla="*/ 61344 w 1041400"/>
                <a:gd name="connsiteY6" fmla="*/ 935958 h 935632"/>
                <a:gd name="connsiteX7" fmla="*/ 216793 w 1041400"/>
                <a:gd name="connsiteY7" fmla="*/ 873127 h 935632"/>
                <a:gd name="connsiteX8" fmla="*/ 358306 w 1041400"/>
                <a:gd name="connsiteY8" fmla="*/ 895278 h 935632"/>
                <a:gd name="connsiteX9" fmla="*/ 703329 w 1041400"/>
                <a:gd name="connsiteY9" fmla="*/ 610067 h 935632"/>
                <a:gd name="connsiteX10" fmla="*/ 825256 w 1041400"/>
                <a:gd name="connsiteY10" fmla="*/ 588369 h 935632"/>
                <a:gd name="connsiteX11" fmla="*/ 980705 w 1041400"/>
                <a:gd name="connsiteY11" fmla="*/ 651200 h 935632"/>
                <a:gd name="connsiteX12" fmla="*/ 999496 w 1041400"/>
                <a:gd name="connsiteY12" fmla="*/ 638646 h 935632"/>
                <a:gd name="connsiteX13" fmla="*/ 995086 w 1041400"/>
                <a:gd name="connsiteY13" fmla="*/ 616479 h 935632"/>
                <a:gd name="connsiteX14" fmla="*/ 962399 w 1041400"/>
                <a:gd name="connsiteY14" fmla="*/ 499938 h 935632"/>
                <a:gd name="connsiteX15" fmla="*/ 1041725 w 1041400"/>
                <a:gd name="connsiteY15" fmla="*/ 305422 h 935632"/>
                <a:gd name="connsiteX16" fmla="*/ 683744 w 1041400"/>
                <a:gd name="connsiteY16" fmla="*/ 325 h 935632"/>
                <a:gd name="connsiteX17" fmla="*/ 358306 w 1041400"/>
                <a:gd name="connsiteY17" fmla="*/ 854598 h 935632"/>
                <a:gd name="connsiteX18" fmla="*/ 218954 w 1041400"/>
                <a:gd name="connsiteY18" fmla="*/ 830596 h 935632"/>
                <a:gd name="connsiteX19" fmla="*/ 196422 w 1041400"/>
                <a:gd name="connsiteY19" fmla="*/ 835760 h 935632"/>
                <a:gd name="connsiteX20" fmla="*/ 105139 w 1041400"/>
                <a:gd name="connsiteY20" fmla="*/ 889931 h 935632"/>
                <a:gd name="connsiteX21" fmla="*/ 117541 w 1041400"/>
                <a:gd name="connsiteY21" fmla="*/ 768869 h 935632"/>
                <a:gd name="connsiteX22" fmla="*/ 112567 w 1041400"/>
                <a:gd name="connsiteY22" fmla="*/ 760272 h 935632"/>
                <a:gd name="connsiteX23" fmla="*/ 41004 w 1041400"/>
                <a:gd name="connsiteY23" fmla="*/ 590180 h 935632"/>
                <a:gd name="connsiteX24" fmla="*/ 358306 w 1041400"/>
                <a:gd name="connsiteY24" fmla="*/ 325762 h 935632"/>
                <a:gd name="connsiteX25" fmla="*/ 663404 w 1041400"/>
                <a:gd name="connsiteY25" fmla="*/ 590180 h 935632"/>
                <a:gd name="connsiteX26" fmla="*/ 358306 w 1041400"/>
                <a:gd name="connsiteY26" fmla="*/ 854598 h 935632"/>
                <a:gd name="connsiteX27" fmla="*/ 929482 w 1041400"/>
                <a:gd name="connsiteY27" fmla="*/ 475514 h 935632"/>
                <a:gd name="connsiteX28" fmla="*/ 924508 w 1041400"/>
                <a:gd name="connsiteY28" fmla="*/ 484111 h 935632"/>
                <a:gd name="connsiteX29" fmla="*/ 936911 w 1041400"/>
                <a:gd name="connsiteY29" fmla="*/ 605173 h 935632"/>
                <a:gd name="connsiteX30" fmla="*/ 845628 w 1041400"/>
                <a:gd name="connsiteY30" fmla="*/ 551002 h 935632"/>
                <a:gd name="connsiteX31" fmla="*/ 823095 w 1041400"/>
                <a:gd name="connsiteY31" fmla="*/ 545838 h 935632"/>
                <a:gd name="connsiteX32" fmla="*/ 703265 w 1041400"/>
                <a:gd name="connsiteY32" fmla="*/ 569332 h 935632"/>
                <a:gd name="connsiteX33" fmla="*/ 593358 w 1041400"/>
                <a:gd name="connsiteY33" fmla="*/ 366442 h 935632"/>
                <a:gd name="connsiteX34" fmla="*/ 858666 w 1041400"/>
                <a:gd name="connsiteY34" fmla="*/ 366442 h 935632"/>
                <a:gd name="connsiteX35" fmla="*/ 879006 w 1041400"/>
                <a:gd name="connsiteY35" fmla="*/ 346102 h 935632"/>
                <a:gd name="connsiteX36" fmla="*/ 858666 w 1041400"/>
                <a:gd name="connsiteY36" fmla="*/ 325762 h 935632"/>
                <a:gd name="connsiteX37" fmla="*/ 530869 w 1041400"/>
                <a:gd name="connsiteY37" fmla="*/ 325762 h 935632"/>
                <a:gd name="connsiteX38" fmla="*/ 379496 w 1041400"/>
                <a:gd name="connsiteY38" fmla="*/ 285678 h 935632"/>
                <a:gd name="connsiteX39" fmla="*/ 683744 w 1041400"/>
                <a:gd name="connsiteY39" fmla="*/ 41004 h 935632"/>
                <a:gd name="connsiteX40" fmla="*/ 1001045 w 1041400"/>
                <a:gd name="connsiteY40" fmla="*/ 305422 h 935632"/>
                <a:gd name="connsiteX41" fmla="*/ 929482 w 1041400"/>
                <a:gd name="connsiteY41" fmla="*/ 475514 h 93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041400" h="935632">
                  <a:moveTo>
                    <a:pt x="683744" y="325"/>
                  </a:moveTo>
                  <a:cubicBezTo>
                    <a:pt x="500629" y="325"/>
                    <a:pt x="350337" y="126575"/>
                    <a:pt x="338713" y="285599"/>
                  </a:cubicBezTo>
                  <a:cubicBezTo>
                    <a:pt x="164323" y="294347"/>
                    <a:pt x="325" y="420096"/>
                    <a:pt x="325" y="590180"/>
                  </a:cubicBezTo>
                  <a:cubicBezTo>
                    <a:pt x="325" y="661258"/>
                    <a:pt x="28451" y="730128"/>
                    <a:pt x="79650" y="784696"/>
                  </a:cubicBezTo>
                  <a:cubicBezTo>
                    <a:pt x="89780" y="826456"/>
                    <a:pt x="77481" y="870719"/>
                    <a:pt x="46963" y="901237"/>
                  </a:cubicBezTo>
                  <a:cubicBezTo>
                    <a:pt x="41147" y="907053"/>
                    <a:pt x="39407" y="915801"/>
                    <a:pt x="42554" y="923404"/>
                  </a:cubicBezTo>
                  <a:cubicBezTo>
                    <a:pt x="45700" y="931000"/>
                    <a:pt x="53113" y="935958"/>
                    <a:pt x="61344" y="935958"/>
                  </a:cubicBezTo>
                  <a:cubicBezTo>
                    <a:pt x="119353" y="935958"/>
                    <a:pt x="175255" y="913210"/>
                    <a:pt x="216793" y="873127"/>
                  </a:cubicBezTo>
                  <a:cubicBezTo>
                    <a:pt x="257258" y="886920"/>
                    <a:pt x="310055" y="895278"/>
                    <a:pt x="358306" y="895278"/>
                  </a:cubicBezTo>
                  <a:cubicBezTo>
                    <a:pt x="541396" y="895278"/>
                    <a:pt x="691673" y="769060"/>
                    <a:pt x="703329" y="610067"/>
                  </a:cubicBezTo>
                  <a:cubicBezTo>
                    <a:pt x="745915" y="608176"/>
                    <a:pt x="790210" y="600310"/>
                    <a:pt x="825256" y="588369"/>
                  </a:cubicBezTo>
                  <a:cubicBezTo>
                    <a:pt x="866794" y="628453"/>
                    <a:pt x="922697" y="651200"/>
                    <a:pt x="980705" y="651200"/>
                  </a:cubicBezTo>
                  <a:cubicBezTo>
                    <a:pt x="988937" y="651200"/>
                    <a:pt x="996349" y="646242"/>
                    <a:pt x="999496" y="638646"/>
                  </a:cubicBezTo>
                  <a:cubicBezTo>
                    <a:pt x="1002642" y="631043"/>
                    <a:pt x="1000902" y="622295"/>
                    <a:pt x="995086" y="616479"/>
                  </a:cubicBezTo>
                  <a:cubicBezTo>
                    <a:pt x="964568" y="585961"/>
                    <a:pt x="952269" y="541698"/>
                    <a:pt x="962399" y="499938"/>
                  </a:cubicBezTo>
                  <a:cubicBezTo>
                    <a:pt x="1013599" y="445370"/>
                    <a:pt x="1041725" y="376501"/>
                    <a:pt x="1041725" y="305422"/>
                  </a:cubicBezTo>
                  <a:cubicBezTo>
                    <a:pt x="1041725" y="128696"/>
                    <a:pt x="865094" y="325"/>
                    <a:pt x="683744" y="325"/>
                  </a:cubicBezTo>
                  <a:close/>
                  <a:moveTo>
                    <a:pt x="358306" y="854598"/>
                  </a:moveTo>
                  <a:cubicBezTo>
                    <a:pt x="310301" y="854598"/>
                    <a:pt x="255598" y="845175"/>
                    <a:pt x="218954" y="830596"/>
                  </a:cubicBezTo>
                  <a:cubicBezTo>
                    <a:pt x="211104" y="827465"/>
                    <a:pt x="202134" y="829523"/>
                    <a:pt x="196422" y="835760"/>
                  </a:cubicBezTo>
                  <a:cubicBezTo>
                    <a:pt x="171863" y="862607"/>
                    <a:pt x="139931" y="881326"/>
                    <a:pt x="105139" y="889931"/>
                  </a:cubicBezTo>
                  <a:cubicBezTo>
                    <a:pt x="124310" y="853200"/>
                    <a:pt x="129205" y="809898"/>
                    <a:pt x="117541" y="768869"/>
                  </a:cubicBezTo>
                  <a:cubicBezTo>
                    <a:pt x="116619" y="765635"/>
                    <a:pt x="114911" y="762680"/>
                    <a:pt x="112567" y="760272"/>
                  </a:cubicBezTo>
                  <a:cubicBezTo>
                    <a:pt x="66421" y="712744"/>
                    <a:pt x="41004" y="652336"/>
                    <a:pt x="41004" y="590180"/>
                  </a:cubicBezTo>
                  <a:cubicBezTo>
                    <a:pt x="41004" y="446848"/>
                    <a:pt x="186307" y="325762"/>
                    <a:pt x="358306" y="325762"/>
                  </a:cubicBezTo>
                  <a:cubicBezTo>
                    <a:pt x="520723" y="325762"/>
                    <a:pt x="663404" y="438704"/>
                    <a:pt x="663404" y="590180"/>
                  </a:cubicBezTo>
                  <a:cubicBezTo>
                    <a:pt x="663404" y="735984"/>
                    <a:pt x="526539" y="854598"/>
                    <a:pt x="358306" y="854598"/>
                  </a:cubicBezTo>
                  <a:close/>
                  <a:moveTo>
                    <a:pt x="929482" y="475514"/>
                  </a:moveTo>
                  <a:cubicBezTo>
                    <a:pt x="927138" y="477930"/>
                    <a:pt x="925430" y="480885"/>
                    <a:pt x="924508" y="484111"/>
                  </a:cubicBezTo>
                  <a:cubicBezTo>
                    <a:pt x="912845" y="525140"/>
                    <a:pt x="917739" y="568442"/>
                    <a:pt x="936911" y="605173"/>
                  </a:cubicBezTo>
                  <a:cubicBezTo>
                    <a:pt x="902119" y="596576"/>
                    <a:pt x="870187" y="577849"/>
                    <a:pt x="845628" y="551002"/>
                  </a:cubicBezTo>
                  <a:cubicBezTo>
                    <a:pt x="839915" y="544773"/>
                    <a:pt x="830945" y="542707"/>
                    <a:pt x="823095" y="545838"/>
                  </a:cubicBezTo>
                  <a:cubicBezTo>
                    <a:pt x="791338" y="558471"/>
                    <a:pt x="746034" y="567218"/>
                    <a:pt x="703265" y="569332"/>
                  </a:cubicBezTo>
                  <a:cubicBezTo>
                    <a:pt x="697322" y="492414"/>
                    <a:pt x="658954" y="420120"/>
                    <a:pt x="593358" y="366442"/>
                  </a:cubicBezTo>
                  <a:lnTo>
                    <a:pt x="858666" y="366442"/>
                  </a:lnTo>
                  <a:cubicBezTo>
                    <a:pt x="869901" y="366442"/>
                    <a:pt x="879006" y="357337"/>
                    <a:pt x="879006" y="346102"/>
                  </a:cubicBezTo>
                  <a:cubicBezTo>
                    <a:pt x="879006" y="334868"/>
                    <a:pt x="869901" y="325762"/>
                    <a:pt x="858666" y="325762"/>
                  </a:cubicBezTo>
                  <a:lnTo>
                    <a:pt x="530869" y="325762"/>
                  </a:lnTo>
                  <a:cubicBezTo>
                    <a:pt x="484699" y="302260"/>
                    <a:pt x="432856" y="288555"/>
                    <a:pt x="379496" y="285678"/>
                  </a:cubicBezTo>
                  <a:cubicBezTo>
                    <a:pt x="391183" y="149068"/>
                    <a:pt x="523178" y="41004"/>
                    <a:pt x="683744" y="41004"/>
                  </a:cubicBezTo>
                  <a:cubicBezTo>
                    <a:pt x="855742" y="41004"/>
                    <a:pt x="1001045" y="162090"/>
                    <a:pt x="1001045" y="305422"/>
                  </a:cubicBezTo>
                  <a:cubicBezTo>
                    <a:pt x="1001045" y="367578"/>
                    <a:pt x="975628" y="427986"/>
                    <a:pt x="929482" y="475514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98" name="Freihandform: Form 165">
              <a:extLst>
                <a:ext uri="{FF2B5EF4-FFF2-40B4-BE49-F238E27FC236}">
                  <a16:creationId xmlns:a16="http://schemas.microsoft.com/office/drawing/2014/main" id="{F1F85ED5-2F78-E975-8F16-93C3EB7BE8CD}"/>
                </a:ext>
              </a:extLst>
            </p:cNvPr>
            <p:cNvSpPr/>
            <p:nvPr/>
          </p:nvSpPr>
          <p:spPr>
            <a:xfrm>
              <a:off x="1710603" y="1745195"/>
              <a:ext cx="296962" cy="40680"/>
            </a:xfrm>
            <a:custGeom>
              <a:avLst/>
              <a:gdLst>
                <a:gd name="connsiteX0" fmla="*/ 276947 w 296961"/>
                <a:gd name="connsiteY0" fmla="*/ 325 h 40679"/>
                <a:gd name="connsiteX1" fmla="*/ 20665 w 296961"/>
                <a:gd name="connsiteY1" fmla="*/ 325 h 40679"/>
                <a:gd name="connsiteX2" fmla="*/ 325 w 296961"/>
                <a:gd name="connsiteY2" fmla="*/ 20665 h 40679"/>
                <a:gd name="connsiteX3" fmla="*/ 20665 w 296961"/>
                <a:gd name="connsiteY3" fmla="*/ 41004 h 40679"/>
                <a:gd name="connsiteX4" fmla="*/ 276947 w 296961"/>
                <a:gd name="connsiteY4" fmla="*/ 41004 h 40679"/>
                <a:gd name="connsiteX5" fmla="*/ 297286 w 296961"/>
                <a:gd name="connsiteY5" fmla="*/ 20665 h 40679"/>
                <a:gd name="connsiteX6" fmla="*/ 276947 w 29696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61" h="40679">
                  <a:moveTo>
                    <a:pt x="276947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276947" y="41004"/>
                  </a:lnTo>
                  <a:cubicBezTo>
                    <a:pt x="288181" y="41004"/>
                    <a:pt x="297286" y="31899"/>
                    <a:pt x="297286" y="20665"/>
                  </a:cubicBezTo>
                  <a:cubicBezTo>
                    <a:pt x="297286" y="9430"/>
                    <a:pt x="288181" y="325"/>
                    <a:pt x="276947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99" name="Freihandform: Form 166">
              <a:extLst>
                <a:ext uri="{FF2B5EF4-FFF2-40B4-BE49-F238E27FC236}">
                  <a16:creationId xmlns:a16="http://schemas.microsoft.com/office/drawing/2014/main" id="{F321A151-DFC4-C52D-3636-CD9CA178A52A}"/>
                </a:ext>
              </a:extLst>
            </p:cNvPr>
            <p:cNvSpPr/>
            <p:nvPr/>
          </p:nvSpPr>
          <p:spPr>
            <a:xfrm>
              <a:off x="1629244" y="1867234"/>
              <a:ext cx="378321" cy="40680"/>
            </a:xfrm>
            <a:custGeom>
              <a:avLst/>
              <a:gdLst>
                <a:gd name="connsiteX0" fmla="*/ 358306 w 378321"/>
                <a:gd name="connsiteY0" fmla="*/ 325 h 40679"/>
                <a:gd name="connsiteX1" fmla="*/ 20665 w 378321"/>
                <a:gd name="connsiteY1" fmla="*/ 325 h 40679"/>
                <a:gd name="connsiteX2" fmla="*/ 325 w 378321"/>
                <a:gd name="connsiteY2" fmla="*/ 20665 h 40679"/>
                <a:gd name="connsiteX3" fmla="*/ 20665 w 378321"/>
                <a:gd name="connsiteY3" fmla="*/ 41004 h 40679"/>
                <a:gd name="connsiteX4" fmla="*/ 358306 w 378321"/>
                <a:gd name="connsiteY4" fmla="*/ 41004 h 40679"/>
                <a:gd name="connsiteX5" fmla="*/ 378646 w 378321"/>
                <a:gd name="connsiteY5" fmla="*/ 20665 h 40679"/>
                <a:gd name="connsiteX6" fmla="*/ 358306 w 37832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8321" h="40679">
                  <a:moveTo>
                    <a:pt x="358306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358306" y="41004"/>
                  </a:lnTo>
                  <a:cubicBezTo>
                    <a:pt x="369541" y="41004"/>
                    <a:pt x="378646" y="31899"/>
                    <a:pt x="378646" y="20665"/>
                  </a:cubicBezTo>
                  <a:cubicBezTo>
                    <a:pt x="378646" y="9430"/>
                    <a:pt x="369541" y="325"/>
                    <a:pt x="358306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00" name="Freihandform: Form 167">
              <a:extLst>
                <a:ext uri="{FF2B5EF4-FFF2-40B4-BE49-F238E27FC236}">
                  <a16:creationId xmlns:a16="http://schemas.microsoft.com/office/drawing/2014/main" id="{247E4D17-6AE4-789C-16E0-0F6B89B20207}"/>
                </a:ext>
              </a:extLst>
            </p:cNvPr>
            <p:cNvSpPr/>
            <p:nvPr/>
          </p:nvSpPr>
          <p:spPr>
            <a:xfrm>
              <a:off x="2048245" y="1419758"/>
              <a:ext cx="296962" cy="40680"/>
            </a:xfrm>
            <a:custGeom>
              <a:avLst/>
              <a:gdLst>
                <a:gd name="connsiteX0" fmla="*/ 276947 w 296961"/>
                <a:gd name="connsiteY0" fmla="*/ 325 h 40679"/>
                <a:gd name="connsiteX1" fmla="*/ 20665 w 296961"/>
                <a:gd name="connsiteY1" fmla="*/ 325 h 40679"/>
                <a:gd name="connsiteX2" fmla="*/ 325 w 296961"/>
                <a:gd name="connsiteY2" fmla="*/ 20665 h 40679"/>
                <a:gd name="connsiteX3" fmla="*/ 20665 w 296961"/>
                <a:gd name="connsiteY3" fmla="*/ 41004 h 40679"/>
                <a:gd name="connsiteX4" fmla="*/ 276947 w 296961"/>
                <a:gd name="connsiteY4" fmla="*/ 41004 h 40679"/>
                <a:gd name="connsiteX5" fmla="*/ 297286 w 296961"/>
                <a:gd name="connsiteY5" fmla="*/ 20665 h 40679"/>
                <a:gd name="connsiteX6" fmla="*/ 276947 w 29696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61" h="40679">
                  <a:moveTo>
                    <a:pt x="276947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276947" y="41004"/>
                  </a:lnTo>
                  <a:cubicBezTo>
                    <a:pt x="288181" y="41004"/>
                    <a:pt x="297286" y="31899"/>
                    <a:pt x="297286" y="20665"/>
                  </a:cubicBezTo>
                  <a:cubicBezTo>
                    <a:pt x="297286" y="9430"/>
                    <a:pt x="288181" y="325"/>
                    <a:pt x="276947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5DEE86D-7514-BB42-3FAA-432E6A7475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BA2A8AF-9859-E987-0D2B-63EB91F26F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3239263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19312" y="960274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BUDGET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6D0C9BA-D2D0-49A2-A442-B0CFE249BDD5}"/>
              </a:ext>
            </a:extLst>
          </p:cNvPr>
          <p:cNvSpPr txBox="1"/>
          <p:nvPr/>
        </p:nvSpPr>
        <p:spPr>
          <a:xfrm>
            <a:off x="1508195" y="2159981"/>
            <a:ext cx="471238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  <a:r>
              <a:rPr lang="fr-FR" sz="2000" dirty="0"/>
              <a:t>Donec rhoncus a mauris et congue. Vestibulum vel ultrices dolor. </a:t>
            </a:r>
            <a:endParaRPr lang="cs-CZ" sz="2000" dirty="0"/>
          </a:p>
          <a:p>
            <a:endParaRPr lang="cs-CZ" sz="2400" dirty="0">
              <a:latin typeface="+mj-lt"/>
            </a:endParaRPr>
          </a:p>
        </p:txBody>
      </p:sp>
      <p:sp>
        <p:nvSpPr>
          <p:cNvPr id="7" name="Shape 72">
            <a:extLst>
              <a:ext uri="{FF2B5EF4-FFF2-40B4-BE49-F238E27FC236}">
                <a16:creationId xmlns:a16="http://schemas.microsoft.com/office/drawing/2014/main" id="{018C3395-7848-4ED0-A6A8-95CFF1B6B51C}"/>
              </a:ext>
            </a:extLst>
          </p:cNvPr>
          <p:cNvSpPr txBox="1">
            <a:spLocks/>
          </p:cNvSpPr>
          <p:nvPr/>
        </p:nvSpPr>
        <p:spPr>
          <a:xfrm>
            <a:off x="6649050" y="3912148"/>
            <a:ext cx="1742400" cy="704800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sz="2400" b="1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+mn-lt"/>
                <a:sym typeface="Proxima Nova"/>
              </a:rPr>
              <a:t>10</a:t>
            </a: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+mn-lt"/>
                <a:sym typeface="Proxima Nova"/>
              </a:rPr>
              <a:t> mil. CZK</a:t>
            </a:r>
            <a:endParaRPr kumimoji="0" lang="en" sz="2400" b="1" i="0" u="none" strike="noStrike" kern="0" cap="none" spc="0" normalizeH="0" baseline="0" noProof="0" dirty="0">
              <a:ln>
                <a:noFill/>
              </a:ln>
              <a:solidFill>
                <a:srgbClr val="202729"/>
              </a:solidFill>
              <a:effectLst/>
              <a:uLnTx/>
              <a:uFillTx/>
              <a:latin typeface="+mn-lt"/>
              <a:sym typeface="Proxima Nova"/>
            </a:endParaRPr>
          </a:p>
        </p:txBody>
      </p:sp>
      <p:sp>
        <p:nvSpPr>
          <p:cNvPr id="8" name="Shape 73">
            <a:extLst>
              <a:ext uri="{FF2B5EF4-FFF2-40B4-BE49-F238E27FC236}">
                <a16:creationId xmlns:a16="http://schemas.microsoft.com/office/drawing/2014/main" id="{B224F062-B975-4124-8363-A7063AFB3EB5}"/>
              </a:ext>
            </a:extLst>
          </p:cNvPr>
          <p:cNvSpPr/>
          <p:nvPr/>
        </p:nvSpPr>
        <p:spPr>
          <a:xfrm>
            <a:off x="6770767" y="4536908"/>
            <a:ext cx="1556846" cy="2321092"/>
          </a:xfrm>
          <a:prstGeom prst="rect">
            <a:avLst/>
          </a:prstGeom>
          <a:solidFill>
            <a:srgbClr val="005854"/>
          </a:solidFill>
          <a:ln>
            <a:noFill/>
          </a:ln>
        </p:spPr>
        <p:txBody>
          <a:bodyPr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9" name="Shape 74">
            <a:extLst>
              <a:ext uri="{FF2B5EF4-FFF2-40B4-BE49-F238E27FC236}">
                <a16:creationId xmlns:a16="http://schemas.microsoft.com/office/drawing/2014/main" id="{0A3095F2-4A27-4CB9-A969-F0FEEE2412F1}"/>
              </a:ext>
            </a:extLst>
          </p:cNvPr>
          <p:cNvSpPr txBox="1">
            <a:spLocks/>
          </p:cNvSpPr>
          <p:nvPr/>
        </p:nvSpPr>
        <p:spPr>
          <a:xfrm>
            <a:off x="8327613" y="1807581"/>
            <a:ext cx="1742400" cy="704800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sz="2400" b="1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+mn-lt"/>
                <a:sym typeface="Proxima Nova"/>
              </a:rPr>
              <a:t>20</a:t>
            </a: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+mn-lt"/>
                <a:sym typeface="Proxima Nova"/>
              </a:rPr>
              <a:t> </a:t>
            </a:r>
            <a:r>
              <a:rPr lang="cs-CZ" sz="2400" b="1" kern="0" dirty="0">
                <a:solidFill>
                  <a:srgbClr val="202729"/>
                </a:solidFill>
                <a:latin typeface="+mn-lt"/>
              </a:rPr>
              <a:t>mil.</a:t>
            </a: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+mn-lt"/>
                <a:sym typeface="Proxima Nova"/>
              </a:rPr>
              <a:t> CZK</a:t>
            </a:r>
            <a:endParaRPr kumimoji="0" lang="en" sz="2400" b="1" i="0" u="none" strike="noStrike" kern="0" cap="none" spc="0" normalizeH="0" baseline="0" noProof="0" dirty="0">
              <a:ln>
                <a:noFill/>
              </a:ln>
              <a:solidFill>
                <a:srgbClr val="202729"/>
              </a:solidFill>
              <a:effectLst/>
              <a:uLnTx/>
              <a:uFillTx/>
              <a:latin typeface="+mn-lt"/>
              <a:sym typeface="Proxima Nova"/>
            </a:endParaRPr>
          </a:p>
        </p:txBody>
      </p:sp>
      <p:sp>
        <p:nvSpPr>
          <p:cNvPr id="10" name="Shape 75">
            <a:extLst>
              <a:ext uri="{FF2B5EF4-FFF2-40B4-BE49-F238E27FC236}">
                <a16:creationId xmlns:a16="http://schemas.microsoft.com/office/drawing/2014/main" id="{2D5D8D97-A93C-4F07-809F-5F0F3455080F}"/>
              </a:ext>
            </a:extLst>
          </p:cNvPr>
          <p:cNvSpPr/>
          <p:nvPr/>
        </p:nvSpPr>
        <p:spPr>
          <a:xfrm>
            <a:off x="8449330" y="2512514"/>
            <a:ext cx="1556846" cy="4345486"/>
          </a:xfrm>
          <a:prstGeom prst="rect">
            <a:avLst/>
          </a:prstGeom>
          <a:solidFill>
            <a:srgbClr val="7FABA9"/>
          </a:solidFill>
          <a:ln>
            <a:noFill/>
          </a:ln>
        </p:spPr>
        <p:txBody>
          <a:bodyPr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" name="Shape 76">
            <a:extLst>
              <a:ext uri="{FF2B5EF4-FFF2-40B4-BE49-F238E27FC236}">
                <a16:creationId xmlns:a16="http://schemas.microsoft.com/office/drawing/2014/main" id="{99E514E6-E966-4BBD-9B3D-8A55E7854EAA}"/>
              </a:ext>
            </a:extLst>
          </p:cNvPr>
          <p:cNvSpPr txBox="1">
            <a:spLocks/>
          </p:cNvSpPr>
          <p:nvPr/>
        </p:nvSpPr>
        <p:spPr>
          <a:xfrm>
            <a:off x="10139807" y="2748614"/>
            <a:ext cx="1742400" cy="704800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○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■"/>
              <a:defRPr sz="16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sz="2400" b="1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+mn-lt"/>
                <a:sym typeface="Proxima Nova"/>
              </a:rPr>
              <a:t>17</a:t>
            </a: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+mn-lt"/>
                <a:sym typeface="Proxima Nova"/>
              </a:rPr>
              <a:t>mil. CZK</a:t>
            </a:r>
            <a:endParaRPr kumimoji="0" lang="en" sz="2400" b="1" i="0" u="none" strike="noStrike" kern="0" cap="none" spc="0" normalizeH="0" baseline="0" noProof="0" dirty="0">
              <a:ln>
                <a:noFill/>
              </a:ln>
              <a:solidFill>
                <a:srgbClr val="202729"/>
              </a:solidFill>
              <a:effectLst/>
              <a:uLnTx/>
              <a:uFillTx/>
              <a:latin typeface="+mn-lt"/>
              <a:sym typeface="Proxima Nova"/>
            </a:endParaRPr>
          </a:p>
        </p:txBody>
      </p:sp>
      <p:sp>
        <p:nvSpPr>
          <p:cNvPr id="12" name="Shape 77">
            <a:extLst>
              <a:ext uri="{FF2B5EF4-FFF2-40B4-BE49-F238E27FC236}">
                <a16:creationId xmlns:a16="http://schemas.microsoft.com/office/drawing/2014/main" id="{C4538D0B-0677-4163-8CB7-D8FE46AE5E31}"/>
              </a:ext>
            </a:extLst>
          </p:cNvPr>
          <p:cNvSpPr/>
          <p:nvPr/>
        </p:nvSpPr>
        <p:spPr>
          <a:xfrm>
            <a:off x="10139807" y="3453499"/>
            <a:ext cx="1543207" cy="3404501"/>
          </a:xfrm>
          <a:prstGeom prst="rect">
            <a:avLst/>
          </a:prstGeom>
          <a:solidFill>
            <a:srgbClr val="BAA259"/>
          </a:solidFill>
          <a:ln>
            <a:noFill/>
          </a:ln>
        </p:spPr>
        <p:txBody>
          <a:bodyPr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6B02B2A4-767C-8A43-7FF4-1785369C7E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222B819-2842-34F5-3BEB-1097FF9336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341093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7782" y="981274"/>
            <a:ext cx="46078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MILESTONES</a:t>
            </a:r>
          </a:p>
        </p:txBody>
      </p:sp>
      <p:sp>
        <p:nvSpPr>
          <p:cNvPr id="15" name="Shape 274">
            <a:extLst>
              <a:ext uri="{FF2B5EF4-FFF2-40B4-BE49-F238E27FC236}">
                <a16:creationId xmlns:a16="http://schemas.microsoft.com/office/drawing/2014/main" id="{020EB27F-0279-41FA-B406-B0A0E99052D0}"/>
              </a:ext>
            </a:extLst>
          </p:cNvPr>
          <p:cNvSpPr txBox="1">
            <a:spLocks/>
          </p:cNvSpPr>
          <p:nvPr/>
        </p:nvSpPr>
        <p:spPr>
          <a:xfrm>
            <a:off x="4588711" y="5562400"/>
            <a:ext cx="3549600" cy="1295600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8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b="0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Proxima Nova"/>
              </a:rPr>
              <a:t>July 20XX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b="0" i="0" u="none" strike="noStrike" kern="0" cap="none" spc="0" normalizeH="0" baseline="0" noProof="0" dirty="0">
                <a:ln>
                  <a:noFill/>
                </a:ln>
                <a:solidFill>
                  <a:srgbClr val="61616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Proxima Nova"/>
              </a:rPr>
              <a:t>Lorem ipsum dolor sit amet, consectetur adipiscing elitX</a:t>
            </a:r>
          </a:p>
        </p:txBody>
      </p:sp>
      <p:cxnSp>
        <p:nvCxnSpPr>
          <p:cNvPr id="7" name="Shape 265">
            <a:extLst>
              <a:ext uri="{FF2B5EF4-FFF2-40B4-BE49-F238E27FC236}">
                <a16:creationId xmlns:a16="http://schemas.microsoft.com/office/drawing/2014/main" id="{0C7E0220-9198-4CB0-B83E-34053E4F48D0}"/>
              </a:ext>
            </a:extLst>
          </p:cNvPr>
          <p:cNvCxnSpPr>
            <a:cxnSpLocks/>
          </p:cNvCxnSpPr>
          <p:nvPr/>
        </p:nvCxnSpPr>
        <p:spPr>
          <a:xfrm>
            <a:off x="1536644" y="4134111"/>
            <a:ext cx="9382890" cy="0"/>
          </a:xfrm>
          <a:prstGeom prst="straightConnector1">
            <a:avLst/>
          </a:prstGeom>
          <a:noFill/>
          <a:ln w="19050" cap="flat" cmpd="sng">
            <a:solidFill>
              <a:srgbClr val="202729"/>
            </a:solidFill>
            <a:prstDash val="dot"/>
            <a:round/>
            <a:headEnd type="none" w="lg" len="lg"/>
            <a:tailEnd type="none" w="lg" len="lg"/>
          </a:ln>
        </p:spPr>
      </p:cxnSp>
      <p:grpSp>
        <p:nvGrpSpPr>
          <p:cNvPr id="8" name="Shape 267">
            <a:extLst>
              <a:ext uri="{FF2B5EF4-FFF2-40B4-BE49-F238E27FC236}">
                <a16:creationId xmlns:a16="http://schemas.microsoft.com/office/drawing/2014/main" id="{E433B1EB-8431-4522-A4F6-C446C14E7B5F}"/>
              </a:ext>
            </a:extLst>
          </p:cNvPr>
          <p:cNvGrpSpPr/>
          <p:nvPr/>
        </p:nvGrpSpPr>
        <p:grpSpPr>
          <a:xfrm>
            <a:off x="1841444" y="2522317"/>
            <a:ext cx="261600" cy="1742400"/>
            <a:chOff x="648675" y="1657471"/>
            <a:chExt cx="196200" cy="1306800"/>
          </a:xfrm>
          <a:solidFill>
            <a:srgbClr val="A20F3B"/>
          </a:solidFill>
        </p:grpSpPr>
        <p:sp>
          <p:nvSpPr>
            <p:cNvPr id="9" name="Shape 268">
              <a:extLst>
                <a:ext uri="{FF2B5EF4-FFF2-40B4-BE49-F238E27FC236}">
                  <a16:creationId xmlns:a16="http://schemas.microsoft.com/office/drawing/2014/main" id="{92B0599E-7CAF-4000-83B7-490B438685EF}"/>
                </a:ext>
              </a:extLst>
            </p:cNvPr>
            <p:cNvSpPr/>
            <p:nvPr/>
          </p:nvSpPr>
          <p:spPr>
            <a:xfrm>
              <a:off x="648675" y="2768371"/>
              <a:ext cx="196200" cy="195900"/>
            </a:xfrm>
            <a:prstGeom prst="ellipse">
              <a:avLst/>
            </a:prstGeom>
            <a:grpFill/>
            <a:ln>
              <a:solidFill>
                <a:srgbClr val="A20F3B"/>
              </a:solidFill>
            </a:ln>
          </p:spPr>
          <p:txBody>
            <a:bodyPr wrap="square" lIns="121900" tIns="121900" rIns="121900" bIns="121900" anchor="ctr" anchorCtr="0">
              <a:noAutofit/>
            </a:bodyPr>
            <a:lstStyle/>
            <a:p>
              <a:pPr defTabSz="1219170"/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cxnSp>
          <p:nvCxnSpPr>
            <p:cNvPr id="10" name="Shape 269">
              <a:extLst>
                <a:ext uri="{FF2B5EF4-FFF2-40B4-BE49-F238E27FC236}">
                  <a16:creationId xmlns:a16="http://schemas.microsoft.com/office/drawing/2014/main" id="{C9E80DEF-43F7-4040-8A1C-753EFFF52F76}"/>
                </a:ext>
              </a:extLst>
            </p:cNvPr>
            <p:cNvCxnSpPr>
              <a:stCxn id="9" idx="0"/>
            </p:cNvCxnSpPr>
            <p:nvPr/>
          </p:nvCxnSpPr>
          <p:spPr>
            <a:xfrm rot="10800000">
              <a:off x="746775" y="1657471"/>
              <a:ext cx="0" cy="1110900"/>
            </a:xfrm>
            <a:prstGeom prst="straightConnector1">
              <a:avLst/>
            </a:prstGeom>
            <a:grpFill/>
            <a:ln w="19050" cap="flat" cmpd="sng">
              <a:solidFill>
                <a:srgbClr val="A20F3B"/>
              </a:solidFill>
              <a:prstDash val="solid"/>
              <a:round/>
              <a:headEnd type="none" w="lg" len="lg"/>
              <a:tailEnd type="oval" w="lg" len="lg"/>
            </a:ln>
          </p:spPr>
        </p:cxnSp>
      </p:grpSp>
      <p:sp>
        <p:nvSpPr>
          <p:cNvPr id="11" name="Shape 270">
            <a:extLst>
              <a:ext uri="{FF2B5EF4-FFF2-40B4-BE49-F238E27FC236}">
                <a16:creationId xmlns:a16="http://schemas.microsoft.com/office/drawing/2014/main" id="{F711CB0A-3E69-46E8-81E3-7B1E5607CBDD}"/>
              </a:ext>
            </a:extLst>
          </p:cNvPr>
          <p:cNvSpPr txBox="1">
            <a:spLocks/>
          </p:cNvSpPr>
          <p:nvPr/>
        </p:nvSpPr>
        <p:spPr>
          <a:xfrm>
            <a:off x="2172764" y="2147256"/>
            <a:ext cx="3549600" cy="1295600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8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b="0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Proxima Nova"/>
              </a:rPr>
              <a:t>June 20XX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b="0" i="0" u="none" strike="noStrike" kern="0" cap="none" spc="0" normalizeH="0" baseline="0" noProof="0" dirty="0">
                <a:ln>
                  <a:noFill/>
                </a:ln>
                <a:solidFill>
                  <a:srgbClr val="61616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Proxima Nova"/>
              </a:rPr>
              <a:t>Lorem ipsum dolor sit amet, consectetur adipiscing elit</a:t>
            </a:r>
          </a:p>
        </p:txBody>
      </p:sp>
      <p:grpSp>
        <p:nvGrpSpPr>
          <p:cNvPr id="12" name="Shape 271">
            <a:extLst>
              <a:ext uri="{FF2B5EF4-FFF2-40B4-BE49-F238E27FC236}">
                <a16:creationId xmlns:a16="http://schemas.microsoft.com/office/drawing/2014/main" id="{35CE65CD-C1BF-4558-A9EB-B92570ABE2B2}"/>
              </a:ext>
            </a:extLst>
          </p:cNvPr>
          <p:cNvGrpSpPr/>
          <p:nvPr/>
        </p:nvGrpSpPr>
        <p:grpSpPr>
          <a:xfrm>
            <a:off x="4327111" y="4003518"/>
            <a:ext cx="261600" cy="1873207"/>
            <a:chOff x="2512925" y="2768371"/>
            <a:chExt cx="196200" cy="1404905"/>
          </a:xfrm>
          <a:solidFill>
            <a:srgbClr val="A20F3B"/>
          </a:solidFill>
        </p:grpSpPr>
        <p:cxnSp>
          <p:nvCxnSpPr>
            <p:cNvPr id="13" name="Shape 272">
              <a:extLst>
                <a:ext uri="{FF2B5EF4-FFF2-40B4-BE49-F238E27FC236}">
                  <a16:creationId xmlns:a16="http://schemas.microsoft.com/office/drawing/2014/main" id="{FF226B5E-ABF7-46C8-A167-3639A05398EA}"/>
                </a:ext>
              </a:extLst>
            </p:cNvPr>
            <p:cNvCxnSpPr/>
            <p:nvPr/>
          </p:nvCxnSpPr>
          <p:spPr>
            <a:xfrm>
              <a:off x="2611025" y="2964276"/>
              <a:ext cx="0" cy="1209000"/>
            </a:xfrm>
            <a:prstGeom prst="straightConnector1">
              <a:avLst/>
            </a:prstGeom>
            <a:grpFill/>
            <a:ln w="19050" cap="flat" cmpd="sng">
              <a:solidFill>
                <a:srgbClr val="A20F3B"/>
              </a:solidFill>
              <a:prstDash val="solid"/>
              <a:round/>
              <a:headEnd type="none" w="lg" len="lg"/>
              <a:tailEnd type="oval" w="lg" len="lg"/>
            </a:ln>
          </p:spPr>
        </p:cxnSp>
        <p:sp>
          <p:nvSpPr>
            <p:cNvPr id="14" name="Shape 273">
              <a:extLst>
                <a:ext uri="{FF2B5EF4-FFF2-40B4-BE49-F238E27FC236}">
                  <a16:creationId xmlns:a16="http://schemas.microsoft.com/office/drawing/2014/main" id="{D3869728-253B-40FC-995B-377356A16B34}"/>
                </a:ext>
              </a:extLst>
            </p:cNvPr>
            <p:cNvSpPr/>
            <p:nvPr/>
          </p:nvSpPr>
          <p:spPr>
            <a:xfrm>
              <a:off x="2512925" y="2768371"/>
              <a:ext cx="196200" cy="195900"/>
            </a:xfrm>
            <a:prstGeom prst="ellipse">
              <a:avLst/>
            </a:prstGeom>
            <a:grpFill/>
            <a:ln>
              <a:solidFill>
                <a:srgbClr val="A20F3B"/>
              </a:solidFill>
            </a:ln>
          </p:spPr>
          <p:txBody>
            <a:bodyPr wrap="square" lIns="121900" tIns="121900" rIns="121900" bIns="121900" anchor="ctr" anchorCtr="0">
              <a:noAutofit/>
            </a:bodyPr>
            <a:lstStyle/>
            <a:p>
              <a:pPr defTabSz="1219170"/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6" name="Shape 275">
            <a:extLst>
              <a:ext uri="{FF2B5EF4-FFF2-40B4-BE49-F238E27FC236}">
                <a16:creationId xmlns:a16="http://schemas.microsoft.com/office/drawing/2014/main" id="{1EAFB239-D85C-46A7-941B-C507E7ED1386}"/>
              </a:ext>
            </a:extLst>
          </p:cNvPr>
          <p:cNvGrpSpPr/>
          <p:nvPr/>
        </p:nvGrpSpPr>
        <p:grpSpPr>
          <a:xfrm>
            <a:off x="6682144" y="2391517"/>
            <a:ext cx="261600" cy="1873200"/>
            <a:chOff x="4279200" y="1559371"/>
            <a:chExt cx="196200" cy="1404900"/>
          </a:xfrm>
          <a:solidFill>
            <a:srgbClr val="A20F3B"/>
          </a:solidFill>
        </p:grpSpPr>
        <p:cxnSp>
          <p:nvCxnSpPr>
            <p:cNvPr id="17" name="Shape 276">
              <a:extLst>
                <a:ext uri="{FF2B5EF4-FFF2-40B4-BE49-F238E27FC236}">
                  <a16:creationId xmlns:a16="http://schemas.microsoft.com/office/drawing/2014/main" id="{A6B1264C-4B1F-4E08-AEF4-CB4BA5EB02CB}"/>
                </a:ext>
              </a:extLst>
            </p:cNvPr>
            <p:cNvCxnSpPr>
              <a:stCxn id="18" idx="0"/>
            </p:cNvCxnSpPr>
            <p:nvPr/>
          </p:nvCxnSpPr>
          <p:spPr>
            <a:xfrm rot="10800000">
              <a:off x="4377300" y="1559371"/>
              <a:ext cx="0" cy="1209000"/>
            </a:xfrm>
            <a:prstGeom prst="straightConnector1">
              <a:avLst/>
            </a:prstGeom>
            <a:grpFill/>
            <a:ln w="19050" cap="flat" cmpd="sng">
              <a:solidFill>
                <a:srgbClr val="A20F3B"/>
              </a:solidFill>
              <a:prstDash val="solid"/>
              <a:round/>
              <a:headEnd type="none" w="lg" len="lg"/>
              <a:tailEnd type="oval" w="lg" len="lg"/>
            </a:ln>
          </p:spPr>
        </p:cxnSp>
        <p:sp>
          <p:nvSpPr>
            <p:cNvPr id="18" name="Shape 277">
              <a:extLst>
                <a:ext uri="{FF2B5EF4-FFF2-40B4-BE49-F238E27FC236}">
                  <a16:creationId xmlns:a16="http://schemas.microsoft.com/office/drawing/2014/main" id="{2AE57893-A140-4739-BDCC-9D792F6A8F03}"/>
                </a:ext>
              </a:extLst>
            </p:cNvPr>
            <p:cNvSpPr/>
            <p:nvPr/>
          </p:nvSpPr>
          <p:spPr>
            <a:xfrm>
              <a:off x="4279200" y="2768371"/>
              <a:ext cx="196200" cy="195900"/>
            </a:xfrm>
            <a:prstGeom prst="ellipse">
              <a:avLst/>
            </a:prstGeom>
            <a:grpFill/>
            <a:ln>
              <a:solidFill>
                <a:srgbClr val="A20F3B"/>
              </a:solidFill>
            </a:ln>
          </p:spPr>
          <p:txBody>
            <a:bodyPr wrap="square" lIns="121900" tIns="121900" rIns="121900" bIns="121900" anchor="ctr" anchorCtr="0">
              <a:noAutofit/>
            </a:bodyPr>
            <a:lstStyle/>
            <a:p>
              <a:pPr defTabSz="1219170"/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9" name="Shape 278">
            <a:extLst>
              <a:ext uri="{FF2B5EF4-FFF2-40B4-BE49-F238E27FC236}">
                <a16:creationId xmlns:a16="http://schemas.microsoft.com/office/drawing/2014/main" id="{D97A2D70-9AE9-4DC6-9F10-88BB2A819C70}"/>
              </a:ext>
            </a:extLst>
          </p:cNvPr>
          <p:cNvSpPr txBox="1">
            <a:spLocks/>
          </p:cNvSpPr>
          <p:nvPr/>
        </p:nvSpPr>
        <p:spPr>
          <a:xfrm>
            <a:off x="7013463" y="2147256"/>
            <a:ext cx="3549600" cy="1295600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800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R="0" lvl="1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R="0" lvl="2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R="0" lvl="3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R="0" lvl="4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R="0" lvl="5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R="0" lvl="6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R="0" lvl="7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R="0" lvl="8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 sz="1867" b="0" i="0" u="none" strike="noStrike" cap="none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b="0" i="0" u="none" strike="noStrike" kern="0" cap="none" spc="0" normalizeH="0" baseline="0" noProof="0" dirty="0">
                <a:ln>
                  <a:noFill/>
                </a:ln>
                <a:solidFill>
                  <a:srgbClr val="202729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Proxima Nova"/>
              </a:rPr>
              <a:t>August 20XX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rgbClr val="616161"/>
              </a:buClr>
              <a:buSzPct val="100000"/>
              <a:buFont typeface="Proxima Nova"/>
              <a:buNone/>
              <a:tabLst/>
              <a:defRPr/>
            </a:pPr>
            <a:r>
              <a:rPr kumimoji="0" lang="en" b="0" i="0" u="none" strike="noStrike" kern="0" cap="none" spc="0" normalizeH="0" baseline="0" noProof="0" dirty="0">
                <a:ln>
                  <a:noFill/>
                </a:ln>
                <a:solidFill>
                  <a:srgbClr val="61616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Proxima Nova"/>
              </a:rPr>
              <a:t>Lorem ipsum dolor sit amet, consectetur adipiscing elit</a:t>
            </a:r>
          </a:p>
        </p:txBody>
      </p:sp>
      <p:grpSp>
        <p:nvGrpSpPr>
          <p:cNvPr id="20" name="Shape 279">
            <a:extLst>
              <a:ext uri="{FF2B5EF4-FFF2-40B4-BE49-F238E27FC236}">
                <a16:creationId xmlns:a16="http://schemas.microsoft.com/office/drawing/2014/main" id="{2D05C969-6B80-464C-BD16-135C0CC40D38}"/>
              </a:ext>
            </a:extLst>
          </p:cNvPr>
          <p:cNvGrpSpPr/>
          <p:nvPr/>
        </p:nvGrpSpPr>
        <p:grpSpPr>
          <a:xfrm>
            <a:off x="9037177" y="4003518"/>
            <a:ext cx="261600" cy="1873207"/>
            <a:chOff x="6045475" y="2768371"/>
            <a:chExt cx="196200" cy="1404905"/>
          </a:xfrm>
          <a:solidFill>
            <a:srgbClr val="A20F3B"/>
          </a:solidFill>
        </p:grpSpPr>
        <p:cxnSp>
          <p:nvCxnSpPr>
            <p:cNvPr id="21" name="Shape 280">
              <a:extLst>
                <a:ext uri="{FF2B5EF4-FFF2-40B4-BE49-F238E27FC236}">
                  <a16:creationId xmlns:a16="http://schemas.microsoft.com/office/drawing/2014/main" id="{4F4BCD53-E808-4AAB-A784-C8F057F18B07}"/>
                </a:ext>
              </a:extLst>
            </p:cNvPr>
            <p:cNvCxnSpPr/>
            <p:nvPr/>
          </p:nvCxnSpPr>
          <p:spPr>
            <a:xfrm>
              <a:off x="6143575" y="2964276"/>
              <a:ext cx="0" cy="1209000"/>
            </a:xfrm>
            <a:prstGeom prst="straightConnector1">
              <a:avLst/>
            </a:prstGeom>
            <a:grpFill/>
            <a:ln w="19050" cap="flat" cmpd="sng">
              <a:solidFill>
                <a:srgbClr val="A20F3B"/>
              </a:solidFill>
              <a:prstDash val="solid"/>
              <a:round/>
              <a:headEnd type="none" w="lg" len="lg"/>
              <a:tailEnd type="oval" w="lg" len="lg"/>
            </a:ln>
          </p:spPr>
        </p:cxnSp>
        <p:sp>
          <p:nvSpPr>
            <p:cNvPr id="22" name="Shape 281">
              <a:extLst>
                <a:ext uri="{FF2B5EF4-FFF2-40B4-BE49-F238E27FC236}">
                  <a16:creationId xmlns:a16="http://schemas.microsoft.com/office/drawing/2014/main" id="{FCEEDE67-3803-4BE9-B575-53EEB79929D2}"/>
                </a:ext>
              </a:extLst>
            </p:cNvPr>
            <p:cNvSpPr/>
            <p:nvPr/>
          </p:nvSpPr>
          <p:spPr>
            <a:xfrm>
              <a:off x="6045475" y="2768371"/>
              <a:ext cx="196200" cy="195900"/>
            </a:xfrm>
            <a:prstGeom prst="ellipse">
              <a:avLst/>
            </a:prstGeom>
            <a:grpFill/>
            <a:ln>
              <a:solidFill>
                <a:srgbClr val="A20F3B"/>
              </a:solidFill>
            </a:ln>
          </p:spPr>
          <p:txBody>
            <a:bodyPr wrap="square" lIns="121900" tIns="121900" rIns="121900" bIns="121900" anchor="ctr" anchorCtr="0">
              <a:noAutofit/>
            </a:bodyPr>
            <a:lstStyle/>
            <a:p>
              <a:pPr defTabSz="1219170"/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97075005-7D9B-C85B-64B1-EF386B809C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CA5BF84-56E5-171E-15B4-6E97A90D6B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0332146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E70D4AA-5567-4D3E-BF5B-437A536C1232}"/>
              </a:ext>
            </a:extLst>
          </p:cNvPr>
          <p:cNvSpPr txBox="1"/>
          <p:nvPr/>
        </p:nvSpPr>
        <p:spPr>
          <a:xfrm>
            <a:off x="1418275" y="987983"/>
            <a:ext cx="9548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PROJECT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F5ED0187-E30D-4160-B655-9D65B8A847F1}"/>
              </a:ext>
            </a:extLst>
          </p:cNvPr>
          <p:cNvSpPr txBox="1"/>
          <p:nvPr/>
        </p:nvSpPr>
        <p:spPr>
          <a:xfrm>
            <a:off x="2008753" y="4210637"/>
            <a:ext cx="280286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fr-FR" sz="2000" dirty="0"/>
              <a:t>. </a:t>
            </a:r>
            <a:endParaRPr lang="cs-CZ" sz="2000" dirty="0"/>
          </a:p>
          <a:p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3A2BE31-EC69-4B5C-8787-A06BBB7AC93C}"/>
              </a:ext>
            </a:extLst>
          </p:cNvPr>
          <p:cNvSpPr txBox="1"/>
          <p:nvPr/>
        </p:nvSpPr>
        <p:spPr>
          <a:xfrm>
            <a:off x="4994674" y="4226346"/>
            <a:ext cx="2802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FAD054E-3C48-4125-A04B-FFB71DF64366}"/>
              </a:ext>
            </a:extLst>
          </p:cNvPr>
          <p:cNvSpPr txBox="1"/>
          <p:nvPr/>
        </p:nvSpPr>
        <p:spPr>
          <a:xfrm>
            <a:off x="8163652" y="4226346"/>
            <a:ext cx="28028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</a:p>
        </p:txBody>
      </p:sp>
      <p:sp>
        <p:nvSpPr>
          <p:cNvPr id="11" name="Ovál 10"/>
          <p:cNvSpPr/>
          <p:nvPr/>
        </p:nvSpPr>
        <p:spPr>
          <a:xfrm>
            <a:off x="2008753" y="1890799"/>
            <a:ext cx="1865871" cy="1865871"/>
          </a:xfrm>
          <a:prstGeom prst="ellipse">
            <a:avLst/>
          </a:prstGeom>
          <a:solidFill>
            <a:srgbClr val="0058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994674" y="1890798"/>
            <a:ext cx="1865871" cy="1865871"/>
          </a:xfrm>
          <a:prstGeom prst="ellipse">
            <a:avLst/>
          </a:prstGeom>
          <a:solidFill>
            <a:srgbClr val="D1CC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8163652" y="1890798"/>
            <a:ext cx="1865871" cy="1865871"/>
          </a:xfrm>
          <a:prstGeom prst="ellipse">
            <a:avLst/>
          </a:prstGeom>
          <a:solidFill>
            <a:srgbClr val="A20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E6A3DE5E-7AEF-6446-C20E-432B1D822F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B972725-B05C-DD08-A4F3-F258E7AF3D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613259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E70D4AA-5567-4D3E-BF5B-437A536C1232}"/>
              </a:ext>
            </a:extLst>
          </p:cNvPr>
          <p:cNvSpPr txBox="1"/>
          <p:nvPr/>
        </p:nvSpPr>
        <p:spPr>
          <a:xfrm>
            <a:off x="1418275" y="987983"/>
            <a:ext cx="9548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PLAN</a:t>
            </a:r>
            <a:endParaRPr lang="cs-CZ" sz="3200" dirty="0"/>
          </a:p>
        </p:txBody>
      </p:sp>
      <p:graphicFrame>
        <p:nvGraphicFramePr>
          <p:cNvPr id="2" name="Tabelle 68">
            <a:extLst>
              <a:ext uri="{FF2B5EF4-FFF2-40B4-BE49-F238E27FC236}">
                <a16:creationId xmlns:a16="http://schemas.microsoft.com/office/drawing/2014/main" id="{725FECD1-99BF-84A8-0CC1-BB59202BD1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548000"/>
              </p:ext>
            </p:extLst>
          </p:nvPr>
        </p:nvGraphicFramePr>
        <p:xfrm>
          <a:off x="645661" y="1780411"/>
          <a:ext cx="10883455" cy="4663440"/>
        </p:xfrm>
        <a:graphic>
          <a:graphicData uri="http://schemas.openxmlformats.org/drawingml/2006/table">
            <a:tbl>
              <a:tblPr firstRow="1" bandRow="1"/>
              <a:tblGrid>
                <a:gridCol w="1724935">
                  <a:extLst>
                    <a:ext uri="{9D8B030D-6E8A-4147-A177-3AD203B41FA5}">
                      <a16:colId xmlns:a16="http://schemas.microsoft.com/office/drawing/2014/main" val="25554326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1861094975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748977991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2609488898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999651795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001424394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545628833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122492930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406626511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1573453272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088075696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179134173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999680397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3246296637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2897232659"/>
                    </a:ext>
                  </a:extLst>
                </a:gridCol>
                <a:gridCol w="610568">
                  <a:extLst>
                    <a:ext uri="{9D8B030D-6E8A-4147-A177-3AD203B41FA5}">
                      <a16:colId xmlns:a16="http://schemas.microsoft.com/office/drawing/2014/main" val="2502279026"/>
                    </a:ext>
                  </a:extLst>
                </a:gridCol>
              </a:tblGrid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de-DE" sz="1600"/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 dirty="0"/>
                        <a:t>2024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1A171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 dirty="0"/>
                        <a:t>2025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A171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1354918"/>
                  </a:ext>
                </a:extLst>
              </a:tr>
              <a:tr h="2736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400" b="1" dirty="0" err="1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de-DE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JAN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FEB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MAR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APR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MAY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JUN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JUL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AUG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SEP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OCT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NOV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DEC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1A171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JAN</a:t>
                      </a:r>
                    </a:p>
                  </a:txBody>
                  <a:tcPr>
                    <a:lnL w="12700" cap="flat" cmpd="sng" algn="ctr">
                      <a:solidFill>
                        <a:srgbClr val="1A171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FEB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rowSpan="1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de-DE" sz="900" dirty="0"/>
                        <a:t>MAR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6885060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 b="1" dirty="0">
                          <a:solidFill>
                            <a:schemeClr val="bg1"/>
                          </a:solidFill>
                        </a:rPr>
                        <a:t>TEXT 1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0F3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3887703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578267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4665400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671699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 b="1" dirty="0">
                          <a:solidFill>
                            <a:schemeClr val="bg1"/>
                          </a:solidFill>
                        </a:rPr>
                        <a:t>TEXT 2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0F3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5029529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97712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524193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6600697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 b="1" dirty="0">
                          <a:solidFill>
                            <a:schemeClr val="bg1"/>
                          </a:solidFill>
                        </a:rPr>
                        <a:t>TEXT 3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0F3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4951219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2208133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272707"/>
                  </a:ext>
                </a:extLst>
              </a:tr>
              <a:tr h="2923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de-DE" sz="1600" dirty="0"/>
                        <a:t>…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5C7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de-DE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32819541"/>
                  </a:ext>
                </a:extLst>
              </a:tr>
            </a:tbl>
          </a:graphicData>
        </a:graphic>
      </p:graphicFrame>
      <p:sp>
        <p:nvSpPr>
          <p:cNvPr id="4" name="Rechteck 71">
            <a:extLst>
              <a:ext uri="{FF2B5EF4-FFF2-40B4-BE49-F238E27FC236}">
                <a16:creationId xmlns:a16="http://schemas.microsoft.com/office/drawing/2014/main" id="{6DA15ACF-2BD4-C223-9D2B-015D322D2D5D}"/>
              </a:ext>
            </a:extLst>
          </p:cNvPr>
          <p:cNvSpPr/>
          <p:nvPr/>
        </p:nvSpPr>
        <p:spPr>
          <a:xfrm>
            <a:off x="2730574" y="2524422"/>
            <a:ext cx="1525727" cy="151492"/>
          </a:xfrm>
          <a:prstGeom prst="rect">
            <a:avLst/>
          </a:prstGeom>
          <a:solidFill>
            <a:srgbClr val="A20F3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Rechteck 72">
            <a:extLst>
              <a:ext uri="{FF2B5EF4-FFF2-40B4-BE49-F238E27FC236}">
                <a16:creationId xmlns:a16="http://schemas.microsoft.com/office/drawing/2014/main" id="{9B4451D6-4043-AB60-0332-7F799AD4F723}"/>
              </a:ext>
            </a:extLst>
          </p:cNvPr>
          <p:cNvSpPr/>
          <p:nvPr/>
        </p:nvSpPr>
        <p:spPr>
          <a:xfrm>
            <a:off x="5043140" y="3869093"/>
            <a:ext cx="1957949" cy="151492"/>
          </a:xfrm>
          <a:prstGeom prst="rect">
            <a:avLst/>
          </a:prstGeom>
          <a:solidFill>
            <a:srgbClr val="A20F3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Rechteck 73">
            <a:extLst>
              <a:ext uri="{FF2B5EF4-FFF2-40B4-BE49-F238E27FC236}">
                <a16:creationId xmlns:a16="http://schemas.microsoft.com/office/drawing/2014/main" id="{94940680-1905-F6AD-9957-F16B85EC9B19}"/>
              </a:ext>
            </a:extLst>
          </p:cNvPr>
          <p:cNvSpPr/>
          <p:nvPr/>
        </p:nvSpPr>
        <p:spPr>
          <a:xfrm>
            <a:off x="7450957" y="5213764"/>
            <a:ext cx="1957949" cy="151492"/>
          </a:xfrm>
          <a:prstGeom prst="rect">
            <a:avLst/>
          </a:prstGeom>
          <a:solidFill>
            <a:srgbClr val="A20F3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Rechteck 74">
            <a:extLst>
              <a:ext uri="{FF2B5EF4-FFF2-40B4-BE49-F238E27FC236}">
                <a16:creationId xmlns:a16="http://schemas.microsoft.com/office/drawing/2014/main" id="{D1DC59D9-75DE-7AED-7DBE-6BD1A6F9C7D2}"/>
              </a:ext>
            </a:extLst>
          </p:cNvPr>
          <p:cNvSpPr/>
          <p:nvPr/>
        </p:nvSpPr>
        <p:spPr>
          <a:xfrm>
            <a:off x="2561789" y="2808618"/>
            <a:ext cx="1957949" cy="151492"/>
          </a:xfrm>
          <a:prstGeom prst="rect">
            <a:avLst/>
          </a:prstGeom>
          <a:solidFill>
            <a:srgbClr val="00585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Rechteck 75">
            <a:extLst>
              <a:ext uri="{FF2B5EF4-FFF2-40B4-BE49-F238E27FC236}">
                <a16:creationId xmlns:a16="http://schemas.microsoft.com/office/drawing/2014/main" id="{2E09D13C-73F8-1510-0C69-8C23AFEA65AA}"/>
              </a:ext>
            </a:extLst>
          </p:cNvPr>
          <p:cNvSpPr/>
          <p:nvPr/>
        </p:nvSpPr>
        <p:spPr>
          <a:xfrm>
            <a:off x="3278142" y="3190473"/>
            <a:ext cx="1327409" cy="151492"/>
          </a:xfrm>
          <a:prstGeom prst="rect">
            <a:avLst/>
          </a:prstGeom>
          <a:solidFill>
            <a:srgbClr val="7FABA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Rechteck 76">
            <a:extLst>
              <a:ext uri="{FF2B5EF4-FFF2-40B4-BE49-F238E27FC236}">
                <a16:creationId xmlns:a16="http://schemas.microsoft.com/office/drawing/2014/main" id="{A4DF65E0-D86A-27D8-F46B-1137C81264AE}"/>
              </a:ext>
            </a:extLst>
          </p:cNvPr>
          <p:cNvSpPr/>
          <p:nvPr/>
        </p:nvSpPr>
        <p:spPr>
          <a:xfrm>
            <a:off x="3025007" y="3532988"/>
            <a:ext cx="1957949" cy="151492"/>
          </a:xfrm>
          <a:prstGeom prst="rect">
            <a:avLst/>
          </a:prstGeom>
          <a:solidFill>
            <a:srgbClr val="BAA2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Rechteck 78">
            <a:extLst>
              <a:ext uri="{FF2B5EF4-FFF2-40B4-BE49-F238E27FC236}">
                <a16:creationId xmlns:a16="http://schemas.microsoft.com/office/drawing/2014/main" id="{A014CB91-FAA8-6D05-EE94-87717A30DCFD}"/>
              </a:ext>
            </a:extLst>
          </p:cNvPr>
          <p:cNvSpPr/>
          <p:nvPr/>
        </p:nvSpPr>
        <p:spPr>
          <a:xfrm>
            <a:off x="4915367" y="4178013"/>
            <a:ext cx="2881059" cy="151492"/>
          </a:xfrm>
          <a:prstGeom prst="rect">
            <a:avLst/>
          </a:prstGeom>
          <a:solidFill>
            <a:srgbClr val="00585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de-DE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7" name="Rechteck 79">
            <a:extLst>
              <a:ext uri="{FF2B5EF4-FFF2-40B4-BE49-F238E27FC236}">
                <a16:creationId xmlns:a16="http://schemas.microsoft.com/office/drawing/2014/main" id="{33A0B3F8-DCFD-0667-1784-FF264C66A119}"/>
              </a:ext>
            </a:extLst>
          </p:cNvPr>
          <p:cNvSpPr/>
          <p:nvPr/>
        </p:nvSpPr>
        <p:spPr>
          <a:xfrm>
            <a:off x="6358195" y="4515906"/>
            <a:ext cx="1327409" cy="151492"/>
          </a:xfrm>
          <a:prstGeom prst="rect">
            <a:avLst/>
          </a:prstGeom>
          <a:solidFill>
            <a:srgbClr val="7FABA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de-DE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8" name="Rechteck 80">
            <a:extLst>
              <a:ext uri="{FF2B5EF4-FFF2-40B4-BE49-F238E27FC236}">
                <a16:creationId xmlns:a16="http://schemas.microsoft.com/office/drawing/2014/main" id="{D080E193-CC60-A6FA-EA65-834446C8B549}"/>
              </a:ext>
            </a:extLst>
          </p:cNvPr>
          <p:cNvSpPr/>
          <p:nvPr/>
        </p:nvSpPr>
        <p:spPr>
          <a:xfrm>
            <a:off x="5396170" y="4858421"/>
            <a:ext cx="1957949" cy="151492"/>
          </a:xfrm>
          <a:prstGeom prst="rect">
            <a:avLst/>
          </a:prstGeom>
          <a:solidFill>
            <a:srgbClr val="BAA2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de-DE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9" name="Rechteck 81">
            <a:extLst>
              <a:ext uri="{FF2B5EF4-FFF2-40B4-BE49-F238E27FC236}">
                <a16:creationId xmlns:a16="http://schemas.microsoft.com/office/drawing/2014/main" id="{C0D8F88F-974E-51BD-2F1D-F7B1C109D638}"/>
              </a:ext>
            </a:extLst>
          </p:cNvPr>
          <p:cNvSpPr/>
          <p:nvPr/>
        </p:nvSpPr>
        <p:spPr>
          <a:xfrm>
            <a:off x="8115817" y="5494267"/>
            <a:ext cx="1042684" cy="151492"/>
          </a:xfrm>
          <a:prstGeom prst="rect">
            <a:avLst/>
          </a:prstGeom>
          <a:solidFill>
            <a:srgbClr val="00585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de-DE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" name="Rechteck 82">
            <a:extLst>
              <a:ext uri="{FF2B5EF4-FFF2-40B4-BE49-F238E27FC236}">
                <a16:creationId xmlns:a16="http://schemas.microsoft.com/office/drawing/2014/main" id="{A7DB81A9-44A0-F749-A63E-24E6B3308EC5}"/>
              </a:ext>
            </a:extLst>
          </p:cNvPr>
          <p:cNvSpPr/>
          <p:nvPr/>
        </p:nvSpPr>
        <p:spPr>
          <a:xfrm>
            <a:off x="8634627" y="5832160"/>
            <a:ext cx="2433280" cy="151492"/>
          </a:xfrm>
          <a:prstGeom prst="rect">
            <a:avLst/>
          </a:prstGeom>
          <a:solidFill>
            <a:srgbClr val="7FABA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de-DE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1" name="Rechteck 83">
            <a:extLst>
              <a:ext uri="{FF2B5EF4-FFF2-40B4-BE49-F238E27FC236}">
                <a16:creationId xmlns:a16="http://schemas.microsoft.com/office/drawing/2014/main" id="{CC273D4C-CFD2-6BDD-C2CC-7F41BA11B13C}"/>
              </a:ext>
            </a:extLst>
          </p:cNvPr>
          <p:cNvSpPr/>
          <p:nvPr/>
        </p:nvSpPr>
        <p:spPr>
          <a:xfrm>
            <a:off x="9882401" y="6174675"/>
            <a:ext cx="1454150" cy="151492"/>
          </a:xfrm>
          <a:prstGeom prst="rect">
            <a:avLst/>
          </a:prstGeom>
          <a:solidFill>
            <a:srgbClr val="BAA2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de-DE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Zástupný symbol pro zápatí 6">
            <a:extLst>
              <a:ext uri="{FF2B5EF4-FFF2-40B4-BE49-F238E27FC236}">
                <a16:creationId xmlns:a16="http://schemas.microsoft.com/office/drawing/2014/main" id="{393DC306-5184-1B24-F19E-1B4D1D257E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716C0666-FED3-957E-9732-88DF12A81F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829867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692B7D99-AB06-45BD-B552-A7E58FD54C89}"/>
              </a:ext>
            </a:extLst>
          </p:cNvPr>
          <p:cNvSpPr txBox="1"/>
          <p:nvPr/>
        </p:nvSpPr>
        <p:spPr>
          <a:xfrm>
            <a:off x="5400000" y="1440000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WHAT WE DO?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838E8D2-828E-400D-BF4F-A7DE64D47D06}"/>
              </a:ext>
            </a:extLst>
          </p:cNvPr>
          <p:cNvSpPr txBox="1"/>
          <p:nvPr/>
        </p:nvSpPr>
        <p:spPr>
          <a:xfrm>
            <a:off x="5400000" y="2239699"/>
            <a:ext cx="5692165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  <a:r>
              <a:rPr lang="fr-FR" sz="2000" dirty="0"/>
              <a:t>Donec rhoncus a mauris et congue. Vestibulum vel ultrices dolor. </a:t>
            </a:r>
            <a:endParaRPr lang="cs-CZ" sz="2000" dirty="0"/>
          </a:p>
          <a:p>
            <a:pPr marL="285750" indent="-285750" algn="just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non, </a:t>
            </a:r>
            <a:r>
              <a:rPr lang="cs-CZ" sz="2000" dirty="0" err="1"/>
              <a:t>suscipit</a:t>
            </a:r>
            <a:r>
              <a:rPr lang="cs-CZ" sz="2000" dirty="0"/>
              <a:t> </a:t>
            </a:r>
            <a:r>
              <a:rPr lang="cs-CZ" sz="2000" dirty="0" err="1"/>
              <a:t>tortor</a:t>
            </a:r>
            <a:r>
              <a:rPr lang="cs-CZ" sz="2000" dirty="0"/>
              <a:t>. </a:t>
            </a:r>
            <a:r>
              <a:rPr lang="fr-FR" sz="2000" dirty="0"/>
              <a:t>Donec rhoncus a mauris et congue. Vestibulum vel ultrices dolor. </a:t>
            </a:r>
            <a:endParaRPr lang="cs-CZ" sz="2000" dirty="0"/>
          </a:p>
          <a:p>
            <a:pPr marL="285750" indent="-285750" algn="just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2000" dirty="0" err="1"/>
              <a:t>Lorem</a:t>
            </a:r>
            <a:r>
              <a:rPr lang="cs-CZ" sz="2000" dirty="0"/>
              <a:t> </a:t>
            </a:r>
            <a:r>
              <a:rPr lang="cs-CZ" sz="2000" dirty="0" err="1"/>
              <a:t>ipsum</a:t>
            </a:r>
            <a:r>
              <a:rPr lang="cs-CZ" sz="2000" dirty="0"/>
              <a:t> </a:t>
            </a:r>
            <a:r>
              <a:rPr lang="cs-CZ" sz="2000" dirty="0" err="1"/>
              <a:t>dolor</a:t>
            </a:r>
            <a:r>
              <a:rPr lang="cs-CZ" sz="2000" dirty="0"/>
              <a:t> </a:t>
            </a:r>
            <a:r>
              <a:rPr lang="cs-CZ" sz="2000" dirty="0" err="1"/>
              <a:t>sit</a:t>
            </a:r>
            <a:r>
              <a:rPr lang="cs-CZ" sz="2000" dirty="0"/>
              <a:t> </a:t>
            </a:r>
            <a:r>
              <a:rPr lang="cs-CZ" sz="2000" dirty="0" err="1"/>
              <a:t>amet</a:t>
            </a:r>
            <a:r>
              <a:rPr lang="cs-CZ" sz="2000" dirty="0"/>
              <a:t>, </a:t>
            </a:r>
            <a:r>
              <a:rPr lang="cs-CZ" sz="2000" dirty="0" err="1"/>
              <a:t>consectetur</a:t>
            </a:r>
            <a:r>
              <a:rPr lang="cs-CZ" sz="2000" dirty="0"/>
              <a:t> </a:t>
            </a:r>
            <a:r>
              <a:rPr lang="cs-CZ" sz="2000" dirty="0" err="1"/>
              <a:t>adipiscing</a:t>
            </a:r>
            <a:r>
              <a:rPr lang="cs-CZ" sz="2000" dirty="0"/>
              <a:t> elit. </a:t>
            </a:r>
            <a:r>
              <a:rPr lang="cs-CZ" sz="2000" dirty="0" err="1"/>
              <a:t>Aliquam</a:t>
            </a:r>
            <a:r>
              <a:rPr lang="cs-CZ" sz="2000" dirty="0"/>
              <a:t> </a:t>
            </a:r>
            <a:r>
              <a:rPr lang="cs-CZ" sz="2000" dirty="0" err="1"/>
              <a:t>nec</a:t>
            </a:r>
            <a:r>
              <a:rPr lang="cs-CZ" sz="2000" dirty="0"/>
              <a:t> urna </a:t>
            </a:r>
            <a:r>
              <a:rPr lang="cs-CZ" sz="2000" dirty="0" err="1"/>
              <a:t>facilisis</a:t>
            </a:r>
            <a:r>
              <a:rPr lang="cs-CZ" sz="2000" dirty="0"/>
              <a:t>, </a:t>
            </a:r>
            <a:r>
              <a:rPr lang="cs-CZ" sz="2000" dirty="0" err="1"/>
              <a:t>ultrices</a:t>
            </a:r>
            <a:endParaRPr lang="cs-CZ" sz="2000" dirty="0"/>
          </a:p>
          <a:p>
            <a:endParaRPr lang="cs-CZ" sz="2400" dirty="0">
              <a:latin typeface="+mj-lt"/>
            </a:endParaRP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F7632578-39B0-D8C3-70F3-D65634AADA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7C63F93-CA8E-E899-D70D-069513E1B3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058367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/>
              </a:rPr>
              <a:t>ICONS I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reihandform: Form 32">
            <a:extLst>
              <a:ext uri="{FF2B5EF4-FFF2-40B4-BE49-F238E27FC236}">
                <a16:creationId xmlns:a16="http://schemas.microsoft.com/office/drawing/2014/main" id="{378CDE62-3AA1-2A57-4959-0752755AE8F7}"/>
              </a:ext>
            </a:extLst>
          </p:cNvPr>
          <p:cNvSpPr/>
          <p:nvPr/>
        </p:nvSpPr>
        <p:spPr>
          <a:xfrm>
            <a:off x="4560296" y="2033286"/>
            <a:ext cx="565488" cy="565488"/>
          </a:xfrm>
          <a:custGeom>
            <a:avLst/>
            <a:gdLst>
              <a:gd name="connsiteX0" fmla="*/ 4289546 w 4886325"/>
              <a:gd name="connsiteY0" fmla="*/ 1167067 h 4886325"/>
              <a:gd name="connsiteX1" fmla="*/ 4299661 w 4886325"/>
              <a:gd name="connsiteY1" fmla="*/ 1167629 h 4886325"/>
              <a:gd name="connsiteX2" fmla="*/ 4364289 w 4886325"/>
              <a:gd name="connsiteY2" fmla="*/ 1140855 h 4886325"/>
              <a:gd name="connsiteX3" fmla="*/ 4857169 w 4886325"/>
              <a:gd name="connsiteY3" fmla="*/ 647983 h 4886325"/>
              <a:gd name="connsiteX4" fmla="*/ 4878477 w 4886325"/>
              <a:gd name="connsiteY4" fmla="*/ 552229 h 4886325"/>
              <a:gd name="connsiteX5" fmla="*/ 4800800 w 4886325"/>
              <a:gd name="connsiteY5" fmla="*/ 492307 h 4886325"/>
              <a:gd name="connsiteX6" fmla="*/ 4432268 w 4886325"/>
              <a:gd name="connsiteY6" fmla="*/ 458807 h 4886325"/>
              <a:gd name="connsiteX7" fmla="*/ 4398750 w 4886325"/>
              <a:gd name="connsiteY7" fmla="*/ 90276 h 4886325"/>
              <a:gd name="connsiteX8" fmla="*/ 4338838 w 4886325"/>
              <a:gd name="connsiteY8" fmla="*/ 12609 h 4886325"/>
              <a:gd name="connsiteX9" fmla="*/ 4243074 w 4886325"/>
              <a:gd name="connsiteY9" fmla="*/ 33916 h 4886325"/>
              <a:gd name="connsiteX10" fmla="*/ 3750193 w 4886325"/>
              <a:gd name="connsiteY10" fmla="*/ 526797 h 4886325"/>
              <a:gd name="connsiteX11" fmla="*/ 3723980 w 4886325"/>
              <a:gd name="connsiteY11" fmla="*/ 601540 h 4886325"/>
              <a:gd name="connsiteX12" fmla="*/ 3767604 w 4886325"/>
              <a:gd name="connsiteY12" fmla="*/ 994189 h 4886325"/>
              <a:gd name="connsiteX13" fmla="*/ 3675307 w 4886325"/>
              <a:gd name="connsiteY13" fmla="*/ 1086486 h 4886325"/>
              <a:gd name="connsiteX14" fmla="*/ 2395319 w 4886325"/>
              <a:gd name="connsiteY14" fmla="*/ 555372 h 4886325"/>
              <a:gd name="connsiteX15" fmla="*/ 2395319 w 4886325"/>
              <a:gd name="connsiteY15" fmla="*/ 381798 h 4886325"/>
              <a:gd name="connsiteX16" fmla="*/ 2303907 w 4886325"/>
              <a:gd name="connsiteY16" fmla="*/ 290386 h 4886325"/>
              <a:gd name="connsiteX17" fmla="*/ 2212496 w 4886325"/>
              <a:gd name="connsiteY17" fmla="*/ 381798 h 4886325"/>
              <a:gd name="connsiteX18" fmla="*/ 2212496 w 4886325"/>
              <a:gd name="connsiteY18" fmla="*/ 555343 h 4886325"/>
              <a:gd name="connsiteX19" fmla="*/ 272101 w 4886325"/>
              <a:gd name="connsiteY19" fmla="*/ 2495738 h 4886325"/>
              <a:gd name="connsiteX20" fmla="*/ 98555 w 4886325"/>
              <a:gd name="connsiteY20" fmla="*/ 2495738 h 4886325"/>
              <a:gd name="connsiteX21" fmla="*/ 7144 w 4886325"/>
              <a:gd name="connsiteY21" fmla="*/ 2587150 h 4886325"/>
              <a:gd name="connsiteX22" fmla="*/ 98555 w 4886325"/>
              <a:gd name="connsiteY22" fmla="*/ 2678561 h 4886325"/>
              <a:gd name="connsiteX23" fmla="*/ 272101 w 4886325"/>
              <a:gd name="connsiteY23" fmla="*/ 2678561 h 4886325"/>
              <a:gd name="connsiteX24" fmla="*/ 2212496 w 4886325"/>
              <a:gd name="connsiteY24" fmla="*/ 4618956 h 4886325"/>
              <a:gd name="connsiteX25" fmla="*/ 2212496 w 4886325"/>
              <a:gd name="connsiteY25" fmla="*/ 4792502 h 4886325"/>
              <a:gd name="connsiteX26" fmla="*/ 2303907 w 4886325"/>
              <a:gd name="connsiteY26" fmla="*/ 4883913 h 4886325"/>
              <a:gd name="connsiteX27" fmla="*/ 2395319 w 4886325"/>
              <a:gd name="connsiteY27" fmla="*/ 4792502 h 4886325"/>
              <a:gd name="connsiteX28" fmla="*/ 2395319 w 4886325"/>
              <a:gd name="connsiteY28" fmla="*/ 4618956 h 4886325"/>
              <a:gd name="connsiteX29" fmla="*/ 4335714 w 4886325"/>
              <a:gd name="connsiteY29" fmla="*/ 2678561 h 4886325"/>
              <a:gd name="connsiteX30" fmla="*/ 4509259 w 4886325"/>
              <a:gd name="connsiteY30" fmla="*/ 2678561 h 4886325"/>
              <a:gd name="connsiteX31" fmla="*/ 4600671 w 4886325"/>
              <a:gd name="connsiteY31" fmla="*/ 2587150 h 4886325"/>
              <a:gd name="connsiteX32" fmla="*/ 4509259 w 4886325"/>
              <a:gd name="connsiteY32" fmla="*/ 2495738 h 4886325"/>
              <a:gd name="connsiteX33" fmla="*/ 4335714 w 4886325"/>
              <a:gd name="connsiteY33" fmla="*/ 2495738 h 4886325"/>
              <a:gd name="connsiteX34" fmla="*/ 3804609 w 4886325"/>
              <a:gd name="connsiteY34" fmla="*/ 1215731 h 4886325"/>
              <a:gd name="connsiteX35" fmla="*/ 3896906 w 4886325"/>
              <a:gd name="connsiteY35" fmla="*/ 1123433 h 4886325"/>
              <a:gd name="connsiteX36" fmla="*/ 4289546 w 4886325"/>
              <a:gd name="connsiteY36" fmla="*/ 1167067 h 4886325"/>
              <a:gd name="connsiteX37" fmla="*/ 4234358 w 4886325"/>
              <a:gd name="connsiteY37" fmla="*/ 301197 h 4886325"/>
              <a:gd name="connsiteX38" fmla="*/ 4257094 w 4886325"/>
              <a:gd name="connsiteY38" fmla="*/ 551229 h 4886325"/>
              <a:gd name="connsiteX39" fmla="*/ 4339848 w 4886325"/>
              <a:gd name="connsiteY39" fmla="*/ 633991 h 4886325"/>
              <a:gd name="connsiteX40" fmla="*/ 4589879 w 4886325"/>
              <a:gd name="connsiteY40" fmla="*/ 656718 h 4886325"/>
              <a:gd name="connsiteX41" fmla="*/ 4266067 w 4886325"/>
              <a:gd name="connsiteY41" fmla="*/ 980520 h 4886325"/>
              <a:gd name="connsiteX42" fmla="*/ 3946103 w 4886325"/>
              <a:gd name="connsiteY42" fmla="*/ 944973 h 4886325"/>
              <a:gd name="connsiteX43" fmla="*/ 3910556 w 4886325"/>
              <a:gd name="connsiteY43" fmla="*/ 625009 h 4886325"/>
              <a:gd name="connsiteX44" fmla="*/ 4234358 w 4886325"/>
              <a:gd name="connsiteY44" fmla="*/ 301197 h 4886325"/>
              <a:gd name="connsiteX45" fmla="*/ 4152767 w 4886325"/>
              <a:gd name="connsiteY45" fmla="*/ 2495738 h 4886325"/>
              <a:gd name="connsiteX46" fmla="*/ 4023979 w 4886325"/>
              <a:gd name="connsiteY46" fmla="*/ 2495738 h 4886325"/>
              <a:gd name="connsiteX47" fmla="*/ 3932568 w 4886325"/>
              <a:gd name="connsiteY47" fmla="*/ 2587150 h 4886325"/>
              <a:gd name="connsiteX48" fmla="*/ 4023979 w 4886325"/>
              <a:gd name="connsiteY48" fmla="*/ 2678561 h 4886325"/>
              <a:gd name="connsiteX49" fmla="*/ 4152767 w 4886325"/>
              <a:gd name="connsiteY49" fmla="*/ 2678561 h 4886325"/>
              <a:gd name="connsiteX50" fmla="*/ 2395328 w 4886325"/>
              <a:gd name="connsiteY50" fmla="*/ 4436000 h 4886325"/>
              <a:gd name="connsiteX51" fmla="*/ 2395328 w 4886325"/>
              <a:gd name="connsiteY51" fmla="*/ 4307222 h 4886325"/>
              <a:gd name="connsiteX52" fmla="*/ 2303917 w 4886325"/>
              <a:gd name="connsiteY52" fmla="*/ 4215810 h 4886325"/>
              <a:gd name="connsiteX53" fmla="*/ 2212505 w 4886325"/>
              <a:gd name="connsiteY53" fmla="*/ 4307222 h 4886325"/>
              <a:gd name="connsiteX54" fmla="*/ 2212505 w 4886325"/>
              <a:gd name="connsiteY54" fmla="*/ 4436000 h 4886325"/>
              <a:gd name="connsiteX55" fmla="*/ 455057 w 4886325"/>
              <a:gd name="connsiteY55" fmla="*/ 2678571 h 4886325"/>
              <a:gd name="connsiteX56" fmla="*/ 583844 w 4886325"/>
              <a:gd name="connsiteY56" fmla="*/ 2678571 h 4886325"/>
              <a:gd name="connsiteX57" fmla="*/ 675256 w 4886325"/>
              <a:gd name="connsiteY57" fmla="*/ 2587159 h 4886325"/>
              <a:gd name="connsiteX58" fmla="*/ 583844 w 4886325"/>
              <a:gd name="connsiteY58" fmla="*/ 2495748 h 4886325"/>
              <a:gd name="connsiteX59" fmla="*/ 455057 w 4886325"/>
              <a:gd name="connsiteY59" fmla="*/ 2495748 h 4886325"/>
              <a:gd name="connsiteX60" fmla="*/ 2212496 w 4886325"/>
              <a:gd name="connsiteY60" fmla="*/ 738309 h 4886325"/>
              <a:gd name="connsiteX61" fmla="*/ 2212496 w 4886325"/>
              <a:gd name="connsiteY61" fmla="*/ 867087 h 4886325"/>
              <a:gd name="connsiteX62" fmla="*/ 2303907 w 4886325"/>
              <a:gd name="connsiteY62" fmla="*/ 958498 h 4886325"/>
              <a:gd name="connsiteX63" fmla="*/ 2395319 w 4886325"/>
              <a:gd name="connsiteY63" fmla="*/ 867087 h 4886325"/>
              <a:gd name="connsiteX64" fmla="*/ 2395319 w 4886325"/>
              <a:gd name="connsiteY64" fmla="*/ 738309 h 4886325"/>
              <a:gd name="connsiteX65" fmla="*/ 3545986 w 4886325"/>
              <a:gd name="connsiteY65" fmla="*/ 1215797 h 4886325"/>
              <a:gd name="connsiteX66" fmla="*/ 3270923 w 4886325"/>
              <a:gd name="connsiteY66" fmla="*/ 1490860 h 4886325"/>
              <a:gd name="connsiteX67" fmla="*/ 2303898 w 4886325"/>
              <a:gd name="connsiteY67" fmla="*/ 1124538 h 4886325"/>
              <a:gd name="connsiteX68" fmla="*/ 841277 w 4886325"/>
              <a:gd name="connsiteY68" fmla="*/ 2587159 h 4886325"/>
              <a:gd name="connsiteX69" fmla="*/ 2303898 w 4886325"/>
              <a:gd name="connsiteY69" fmla="*/ 4049780 h 4886325"/>
              <a:gd name="connsiteX70" fmla="*/ 3766518 w 4886325"/>
              <a:gd name="connsiteY70" fmla="*/ 2587159 h 4886325"/>
              <a:gd name="connsiteX71" fmla="*/ 3400216 w 4886325"/>
              <a:gd name="connsiteY71" fmla="*/ 1620124 h 4886325"/>
              <a:gd name="connsiteX72" fmla="*/ 3675278 w 4886325"/>
              <a:gd name="connsiteY72" fmla="*/ 1345061 h 4886325"/>
              <a:gd name="connsiteX73" fmla="*/ 4152767 w 4886325"/>
              <a:gd name="connsiteY73" fmla="*/ 2495738 h 4886325"/>
              <a:gd name="connsiteX74" fmla="*/ 2239270 w 4886325"/>
              <a:gd name="connsiteY74" fmla="*/ 2651796 h 4886325"/>
              <a:gd name="connsiteX75" fmla="*/ 2303907 w 4886325"/>
              <a:gd name="connsiteY75" fmla="*/ 2678571 h 4886325"/>
              <a:gd name="connsiteX76" fmla="*/ 2368544 w 4886325"/>
              <a:gd name="connsiteY76" fmla="*/ 2651796 h 4886325"/>
              <a:gd name="connsiteX77" fmla="*/ 2864987 w 4886325"/>
              <a:gd name="connsiteY77" fmla="*/ 2155353 h 4886325"/>
              <a:gd name="connsiteX78" fmla="*/ 3012358 w 4886325"/>
              <a:gd name="connsiteY78" fmla="*/ 2587159 h 4886325"/>
              <a:gd name="connsiteX79" fmla="*/ 2303898 w 4886325"/>
              <a:gd name="connsiteY79" fmla="*/ 3295619 h 4886325"/>
              <a:gd name="connsiteX80" fmla="*/ 1595438 w 4886325"/>
              <a:gd name="connsiteY80" fmla="*/ 2587159 h 4886325"/>
              <a:gd name="connsiteX81" fmla="*/ 2303898 w 4886325"/>
              <a:gd name="connsiteY81" fmla="*/ 1878699 h 4886325"/>
              <a:gd name="connsiteX82" fmla="*/ 2735704 w 4886325"/>
              <a:gd name="connsiteY82" fmla="*/ 2026070 h 4886325"/>
              <a:gd name="connsiteX83" fmla="*/ 2239261 w 4886325"/>
              <a:gd name="connsiteY83" fmla="*/ 2522513 h 4886325"/>
              <a:gd name="connsiteX84" fmla="*/ 2239270 w 4886325"/>
              <a:gd name="connsiteY84" fmla="*/ 2651796 h 4886325"/>
              <a:gd name="connsiteX85" fmla="*/ 2303917 w 4886325"/>
              <a:gd name="connsiteY85" fmla="*/ 1695886 h 4886325"/>
              <a:gd name="connsiteX86" fmla="*/ 1412634 w 4886325"/>
              <a:gd name="connsiteY86" fmla="*/ 2587169 h 4886325"/>
              <a:gd name="connsiteX87" fmla="*/ 2303917 w 4886325"/>
              <a:gd name="connsiteY87" fmla="*/ 3478452 h 4886325"/>
              <a:gd name="connsiteX88" fmla="*/ 3195200 w 4886325"/>
              <a:gd name="connsiteY88" fmla="*/ 2587169 h 4886325"/>
              <a:gd name="connsiteX89" fmla="*/ 2995117 w 4886325"/>
              <a:gd name="connsiteY89" fmla="*/ 2025251 h 4886325"/>
              <a:gd name="connsiteX90" fmla="*/ 3270790 w 4886325"/>
              <a:gd name="connsiteY90" fmla="*/ 1749578 h 4886325"/>
              <a:gd name="connsiteX91" fmla="*/ 3583715 w 4886325"/>
              <a:gd name="connsiteY91" fmla="*/ 2587159 h 4886325"/>
              <a:gd name="connsiteX92" fmla="*/ 2303926 w 4886325"/>
              <a:gd name="connsiteY92" fmla="*/ 3866948 h 4886325"/>
              <a:gd name="connsiteX93" fmla="*/ 1024138 w 4886325"/>
              <a:gd name="connsiteY93" fmla="*/ 2587159 h 4886325"/>
              <a:gd name="connsiteX94" fmla="*/ 2303926 w 4886325"/>
              <a:gd name="connsiteY94" fmla="*/ 1307361 h 4886325"/>
              <a:gd name="connsiteX95" fmla="*/ 3141517 w 4886325"/>
              <a:gd name="connsiteY95" fmla="*/ 1620286 h 4886325"/>
              <a:gd name="connsiteX96" fmla="*/ 2865844 w 4886325"/>
              <a:gd name="connsiteY96" fmla="*/ 1895968 h 4886325"/>
              <a:gd name="connsiteX97" fmla="*/ 2303917 w 4886325"/>
              <a:gd name="connsiteY97" fmla="*/ 1695886 h 4886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4886325" h="4886325">
                <a:moveTo>
                  <a:pt x="4289546" y="1167067"/>
                </a:moveTo>
                <a:cubicBezTo>
                  <a:pt x="4292927" y="1167448"/>
                  <a:pt x="4296299" y="1167629"/>
                  <a:pt x="4299661" y="1167629"/>
                </a:cubicBezTo>
                <a:cubicBezTo>
                  <a:pt x="4323750" y="1167629"/>
                  <a:pt x="4347048" y="1158085"/>
                  <a:pt x="4364289" y="1140855"/>
                </a:cubicBezTo>
                <a:lnTo>
                  <a:pt x="4857169" y="647983"/>
                </a:lnTo>
                <a:cubicBezTo>
                  <a:pt x="4882239" y="622904"/>
                  <a:pt x="4890554" y="585585"/>
                  <a:pt x="4878477" y="552229"/>
                </a:cubicBezTo>
                <a:cubicBezTo>
                  <a:pt x="4866399" y="518872"/>
                  <a:pt x="4836119" y="495517"/>
                  <a:pt x="4800800" y="492307"/>
                </a:cubicBezTo>
                <a:lnTo>
                  <a:pt x="4432268" y="458807"/>
                </a:lnTo>
                <a:lnTo>
                  <a:pt x="4398750" y="90276"/>
                </a:lnTo>
                <a:cubicBezTo>
                  <a:pt x="4395550" y="54957"/>
                  <a:pt x="4372185" y="24677"/>
                  <a:pt x="4338838" y="12609"/>
                </a:cubicBezTo>
                <a:cubicBezTo>
                  <a:pt x="4305481" y="531"/>
                  <a:pt x="4268162" y="8837"/>
                  <a:pt x="4243074" y="33916"/>
                </a:cubicBezTo>
                <a:lnTo>
                  <a:pt x="3750193" y="526797"/>
                </a:lnTo>
                <a:cubicBezTo>
                  <a:pt x="3730562" y="546428"/>
                  <a:pt x="3720903" y="573936"/>
                  <a:pt x="3723980" y="601540"/>
                </a:cubicBezTo>
                <a:lnTo>
                  <a:pt x="3767604" y="994189"/>
                </a:lnTo>
                <a:lnTo>
                  <a:pt x="3675307" y="1086486"/>
                </a:lnTo>
                <a:cubicBezTo>
                  <a:pt x="3334427" y="774666"/>
                  <a:pt x="2887323" y="577241"/>
                  <a:pt x="2395319" y="555372"/>
                </a:cubicBezTo>
                <a:lnTo>
                  <a:pt x="2395319" y="381798"/>
                </a:lnTo>
                <a:cubicBezTo>
                  <a:pt x="2395319" y="331315"/>
                  <a:pt x="2354390" y="290386"/>
                  <a:pt x="2303907" y="290386"/>
                </a:cubicBezTo>
                <a:cubicBezTo>
                  <a:pt x="2253425" y="290386"/>
                  <a:pt x="2212496" y="331315"/>
                  <a:pt x="2212496" y="381798"/>
                </a:cubicBezTo>
                <a:lnTo>
                  <a:pt x="2212496" y="555343"/>
                </a:lnTo>
                <a:cubicBezTo>
                  <a:pt x="1163555" y="601978"/>
                  <a:pt x="318745" y="1446788"/>
                  <a:pt x="272101" y="2495738"/>
                </a:cubicBezTo>
                <a:lnTo>
                  <a:pt x="98555" y="2495738"/>
                </a:lnTo>
                <a:cubicBezTo>
                  <a:pt x="48073" y="2495738"/>
                  <a:pt x="7144" y="2536667"/>
                  <a:pt x="7144" y="2587150"/>
                </a:cubicBezTo>
                <a:cubicBezTo>
                  <a:pt x="7144" y="2637632"/>
                  <a:pt x="48073" y="2678561"/>
                  <a:pt x="98555" y="2678561"/>
                </a:cubicBezTo>
                <a:lnTo>
                  <a:pt x="272101" y="2678561"/>
                </a:lnTo>
                <a:cubicBezTo>
                  <a:pt x="318745" y="3727511"/>
                  <a:pt x="1163555" y="4572312"/>
                  <a:pt x="2212496" y="4618956"/>
                </a:cubicBezTo>
                <a:lnTo>
                  <a:pt x="2212496" y="4792502"/>
                </a:lnTo>
                <a:cubicBezTo>
                  <a:pt x="2212496" y="4842984"/>
                  <a:pt x="2253425" y="4883913"/>
                  <a:pt x="2303907" y="4883913"/>
                </a:cubicBezTo>
                <a:cubicBezTo>
                  <a:pt x="2354390" y="4883913"/>
                  <a:pt x="2395319" y="4842984"/>
                  <a:pt x="2395319" y="4792502"/>
                </a:cubicBezTo>
                <a:lnTo>
                  <a:pt x="2395319" y="4618956"/>
                </a:lnTo>
                <a:cubicBezTo>
                  <a:pt x="3444259" y="4572322"/>
                  <a:pt x="4289070" y="3727511"/>
                  <a:pt x="4335714" y="2678561"/>
                </a:cubicBezTo>
                <a:lnTo>
                  <a:pt x="4509259" y="2678561"/>
                </a:lnTo>
                <a:cubicBezTo>
                  <a:pt x="4559742" y="2678561"/>
                  <a:pt x="4600671" y="2637632"/>
                  <a:pt x="4600671" y="2587150"/>
                </a:cubicBezTo>
                <a:cubicBezTo>
                  <a:pt x="4600671" y="2536667"/>
                  <a:pt x="4559742" y="2495738"/>
                  <a:pt x="4509259" y="2495738"/>
                </a:cubicBezTo>
                <a:lnTo>
                  <a:pt x="4335714" y="2495738"/>
                </a:lnTo>
                <a:cubicBezTo>
                  <a:pt x="4313844" y="2003734"/>
                  <a:pt x="4116420" y="1556630"/>
                  <a:pt x="3804609" y="1215731"/>
                </a:cubicBezTo>
                <a:lnTo>
                  <a:pt x="3896906" y="1123433"/>
                </a:lnTo>
                <a:lnTo>
                  <a:pt x="4289546" y="1167067"/>
                </a:lnTo>
                <a:close/>
                <a:moveTo>
                  <a:pt x="4234358" y="301197"/>
                </a:moveTo>
                <a:lnTo>
                  <a:pt x="4257094" y="551229"/>
                </a:lnTo>
                <a:cubicBezTo>
                  <a:pt x="4261095" y="595177"/>
                  <a:pt x="4295899" y="629991"/>
                  <a:pt x="4339848" y="633991"/>
                </a:cubicBezTo>
                <a:lnTo>
                  <a:pt x="4589879" y="656718"/>
                </a:lnTo>
                <a:lnTo>
                  <a:pt x="4266067" y="980520"/>
                </a:lnTo>
                <a:lnTo>
                  <a:pt x="3946103" y="944973"/>
                </a:lnTo>
                <a:lnTo>
                  <a:pt x="3910556" y="625009"/>
                </a:lnTo>
                <a:lnTo>
                  <a:pt x="4234358" y="301197"/>
                </a:lnTo>
                <a:close/>
                <a:moveTo>
                  <a:pt x="4152767" y="2495738"/>
                </a:moveTo>
                <a:lnTo>
                  <a:pt x="4023979" y="2495738"/>
                </a:lnTo>
                <a:cubicBezTo>
                  <a:pt x="3973497" y="2495738"/>
                  <a:pt x="3932568" y="2536667"/>
                  <a:pt x="3932568" y="2587150"/>
                </a:cubicBezTo>
                <a:cubicBezTo>
                  <a:pt x="3932568" y="2637632"/>
                  <a:pt x="3973497" y="2678561"/>
                  <a:pt x="4023979" y="2678561"/>
                </a:cubicBezTo>
                <a:lnTo>
                  <a:pt x="4152767" y="2678561"/>
                </a:lnTo>
                <a:cubicBezTo>
                  <a:pt x="4106428" y="3626699"/>
                  <a:pt x="3343456" y="4389670"/>
                  <a:pt x="2395328" y="4436000"/>
                </a:cubicBezTo>
                <a:lnTo>
                  <a:pt x="2395328" y="4307222"/>
                </a:lnTo>
                <a:cubicBezTo>
                  <a:pt x="2395328" y="4256740"/>
                  <a:pt x="2354399" y="4215810"/>
                  <a:pt x="2303917" y="4215810"/>
                </a:cubicBezTo>
                <a:cubicBezTo>
                  <a:pt x="2253434" y="4215810"/>
                  <a:pt x="2212505" y="4256740"/>
                  <a:pt x="2212505" y="4307222"/>
                </a:cubicBezTo>
                <a:lnTo>
                  <a:pt x="2212505" y="4436000"/>
                </a:lnTo>
                <a:cubicBezTo>
                  <a:pt x="1264368" y="4389680"/>
                  <a:pt x="501396" y="3626689"/>
                  <a:pt x="455057" y="2678571"/>
                </a:cubicBezTo>
                <a:lnTo>
                  <a:pt x="583844" y="2678571"/>
                </a:lnTo>
                <a:cubicBezTo>
                  <a:pt x="634327" y="2678571"/>
                  <a:pt x="675256" y="2637642"/>
                  <a:pt x="675256" y="2587159"/>
                </a:cubicBezTo>
                <a:cubicBezTo>
                  <a:pt x="675256" y="2536677"/>
                  <a:pt x="634327" y="2495748"/>
                  <a:pt x="583844" y="2495748"/>
                </a:cubicBezTo>
                <a:lnTo>
                  <a:pt x="455057" y="2495748"/>
                </a:lnTo>
                <a:cubicBezTo>
                  <a:pt x="501396" y="1547629"/>
                  <a:pt x="1264368" y="784639"/>
                  <a:pt x="2212496" y="738309"/>
                </a:cubicBezTo>
                <a:lnTo>
                  <a:pt x="2212496" y="867087"/>
                </a:lnTo>
                <a:cubicBezTo>
                  <a:pt x="2212496" y="917570"/>
                  <a:pt x="2253425" y="958498"/>
                  <a:pt x="2303907" y="958498"/>
                </a:cubicBezTo>
                <a:cubicBezTo>
                  <a:pt x="2354390" y="958498"/>
                  <a:pt x="2395319" y="917570"/>
                  <a:pt x="2395319" y="867087"/>
                </a:cubicBezTo>
                <a:lnTo>
                  <a:pt x="2395319" y="738309"/>
                </a:lnTo>
                <a:cubicBezTo>
                  <a:pt x="2836955" y="759893"/>
                  <a:pt x="3238405" y="936953"/>
                  <a:pt x="3545986" y="1215797"/>
                </a:cubicBezTo>
                <a:lnTo>
                  <a:pt x="3270923" y="1490860"/>
                </a:lnTo>
                <a:cubicBezTo>
                  <a:pt x="3012958" y="1263032"/>
                  <a:pt x="2674325" y="1124538"/>
                  <a:pt x="2303898" y="1124538"/>
                </a:cubicBezTo>
                <a:cubicBezTo>
                  <a:pt x="1497406" y="1124538"/>
                  <a:pt x="841277" y="1780658"/>
                  <a:pt x="841277" y="2587159"/>
                </a:cubicBezTo>
                <a:cubicBezTo>
                  <a:pt x="841277" y="3393660"/>
                  <a:pt x="1497406" y="4049780"/>
                  <a:pt x="2303898" y="4049780"/>
                </a:cubicBezTo>
                <a:cubicBezTo>
                  <a:pt x="3110389" y="4049780"/>
                  <a:pt x="3766518" y="3393660"/>
                  <a:pt x="3766518" y="2587159"/>
                </a:cubicBezTo>
                <a:cubicBezTo>
                  <a:pt x="3766518" y="2216741"/>
                  <a:pt x="3628025" y="1878109"/>
                  <a:pt x="3400216" y="1620124"/>
                </a:cubicBezTo>
                <a:lnTo>
                  <a:pt x="3675278" y="1345061"/>
                </a:lnTo>
                <a:cubicBezTo>
                  <a:pt x="3954132" y="1652652"/>
                  <a:pt x="4131183" y="2054112"/>
                  <a:pt x="4152767" y="2495738"/>
                </a:cubicBezTo>
                <a:close/>
                <a:moveTo>
                  <a:pt x="2239270" y="2651796"/>
                </a:moveTo>
                <a:cubicBezTo>
                  <a:pt x="2257130" y="2669646"/>
                  <a:pt x="2280514" y="2678571"/>
                  <a:pt x="2303907" y="2678571"/>
                </a:cubicBezTo>
                <a:cubicBezTo>
                  <a:pt x="2327301" y="2678571"/>
                  <a:pt x="2350703" y="2669646"/>
                  <a:pt x="2368544" y="2651796"/>
                </a:cubicBezTo>
                <a:lnTo>
                  <a:pt x="2864987" y="2155353"/>
                </a:lnTo>
                <a:cubicBezTo>
                  <a:pt x="2957265" y="2274987"/>
                  <a:pt x="3012358" y="2424729"/>
                  <a:pt x="3012358" y="2587159"/>
                </a:cubicBezTo>
                <a:cubicBezTo>
                  <a:pt x="3012358" y="2977808"/>
                  <a:pt x="2694546" y="3295619"/>
                  <a:pt x="2303898" y="3295619"/>
                </a:cubicBezTo>
                <a:cubicBezTo>
                  <a:pt x="1913249" y="3295619"/>
                  <a:pt x="1595438" y="2977808"/>
                  <a:pt x="1595438" y="2587159"/>
                </a:cubicBezTo>
                <a:cubicBezTo>
                  <a:pt x="1595438" y="2196510"/>
                  <a:pt x="1913249" y="1878699"/>
                  <a:pt x="2303898" y="1878699"/>
                </a:cubicBezTo>
                <a:cubicBezTo>
                  <a:pt x="2466327" y="1878699"/>
                  <a:pt x="2616061" y="1933792"/>
                  <a:pt x="2735704" y="2026070"/>
                </a:cubicBezTo>
                <a:lnTo>
                  <a:pt x="2239261" y="2522513"/>
                </a:lnTo>
                <a:cubicBezTo>
                  <a:pt x="2203580" y="2558222"/>
                  <a:pt x="2203580" y="2616096"/>
                  <a:pt x="2239270" y="2651796"/>
                </a:cubicBezTo>
                <a:close/>
                <a:moveTo>
                  <a:pt x="2303917" y="1695886"/>
                </a:moveTo>
                <a:cubicBezTo>
                  <a:pt x="1812455" y="1695886"/>
                  <a:pt x="1412634" y="2095717"/>
                  <a:pt x="1412634" y="2587169"/>
                </a:cubicBezTo>
                <a:cubicBezTo>
                  <a:pt x="1412634" y="3078621"/>
                  <a:pt x="1812455" y="3478452"/>
                  <a:pt x="2303917" y="3478452"/>
                </a:cubicBezTo>
                <a:cubicBezTo>
                  <a:pt x="2795378" y="3478452"/>
                  <a:pt x="3195200" y="3078621"/>
                  <a:pt x="3195200" y="2587169"/>
                </a:cubicBezTo>
                <a:cubicBezTo>
                  <a:pt x="3195200" y="2374304"/>
                  <a:pt x="3120095" y="2178699"/>
                  <a:pt x="2995117" y="2025251"/>
                </a:cubicBezTo>
                <a:lnTo>
                  <a:pt x="3270790" y="1749578"/>
                </a:lnTo>
                <a:cubicBezTo>
                  <a:pt x="3465643" y="1974206"/>
                  <a:pt x="3583715" y="2267148"/>
                  <a:pt x="3583715" y="2587159"/>
                </a:cubicBezTo>
                <a:cubicBezTo>
                  <a:pt x="3583715" y="3292838"/>
                  <a:pt x="3009605" y="3866948"/>
                  <a:pt x="2303926" y="3866948"/>
                </a:cubicBezTo>
                <a:cubicBezTo>
                  <a:pt x="1598247" y="3866948"/>
                  <a:pt x="1024138" y="3292838"/>
                  <a:pt x="1024138" y="2587159"/>
                </a:cubicBezTo>
                <a:cubicBezTo>
                  <a:pt x="1024138" y="1881480"/>
                  <a:pt x="1598247" y="1307361"/>
                  <a:pt x="2303926" y="1307361"/>
                </a:cubicBezTo>
                <a:cubicBezTo>
                  <a:pt x="2623928" y="1307361"/>
                  <a:pt x="2916888" y="1425433"/>
                  <a:pt x="3141517" y="1620286"/>
                </a:cubicBezTo>
                <a:lnTo>
                  <a:pt x="2865844" y="1895968"/>
                </a:lnTo>
                <a:cubicBezTo>
                  <a:pt x="2712387" y="1770991"/>
                  <a:pt x="2516791" y="1695886"/>
                  <a:pt x="2303917" y="1695886"/>
                </a:cubicBezTo>
                <a:close/>
              </a:path>
            </a:pathLst>
          </a:custGeom>
          <a:solidFill>
            <a:srgbClr val="44444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>
              <a:defRPr/>
            </a:pPr>
            <a:endParaRPr lang="de-DE" kern="0">
              <a:solidFill>
                <a:srgbClr val="1A171B"/>
              </a:solidFill>
              <a:latin typeface="Arial"/>
            </a:endParaRPr>
          </a:p>
        </p:txBody>
      </p:sp>
      <p:grpSp>
        <p:nvGrpSpPr>
          <p:cNvPr id="6" name="Grafik 36">
            <a:extLst>
              <a:ext uri="{FF2B5EF4-FFF2-40B4-BE49-F238E27FC236}">
                <a16:creationId xmlns:a16="http://schemas.microsoft.com/office/drawing/2014/main" id="{00CFAC8F-A5EF-24C2-6907-48393C43FA68}"/>
              </a:ext>
            </a:extLst>
          </p:cNvPr>
          <p:cNvGrpSpPr/>
          <p:nvPr/>
        </p:nvGrpSpPr>
        <p:grpSpPr>
          <a:xfrm>
            <a:off x="7220793" y="3896052"/>
            <a:ext cx="605960" cy="605960"/>
            <a:chOff x="3300557" y="3452827"/>
            <a:chExt cx="2503714" cy="2503714"/>
          </a:xfrm>
          <a:solidFill>
            <a:srgbClr val="444444"/>
          </a:solidFill>
        </p:grpSpPr>
        <p:sp>
          <p:nvSpPr>
            <p:cNvPr id="7" name="Freihandform: Form 36">
              <a:extLst>
                <a:ext uri="{FF2B5EF4-FFF2-40B4-BE49-F238E27FC236}">
                  <a16:creationId xmlns:a16="http://schemas.microsoft.com/office/drawing/2014/main" id="{45BF5CEB-69F8-1822-CF71-2358C7F9CD5F}"/>
                </a:ext>
              </a:extLst>
            </p:cNvPr>
            <p:cNvSpPr/>
            <p:nvPr/>
          </p:nvSpPr>
          <p:spPr>
            <a:xfrm>
              <a:off x="3893161" y="3941805"/>
              <a:ext cx="1309813" cy="2016881"/>
            </a:xfrm>
            <a:custGeom>
              <a:avLst/>
              <a:gdLst>
                <a:gd name="connsiteX0" fmla="*/ 658558 w 1309813"/>
                <a:gd name="connsiteY0" fmla="*/ 4347 h 2016880"/>
                <a:gd name="connsiteX1" fmla="*/ 4347 w 1309813"/>
                <a:gd name="connsiteY1" fmla="*/ 658558 h 2016880"/>
                <a:gd name="connsiteX2" fmla="*/ 313602 w 1309813"/>
                <a:gd name="connsiteY2" fmla="*/ 1252495 h 2016880"/>
                <a:gd name="connsiteX3" fmla="*/ 313602 w 1309813"/>
                <a:gd name="connsiteY3" fmla="*/ 1724955 h 2016880"/>
                <a:gd name="connsiteX4" fmla="*/ 316847 w 1309813"/>
                <a:gd name="connsiteY4" fmla="*/ 1740719 h 2016880"/>
                <a:gd name="connsiteX5" fmla="*/ 316847 w 1309813"/>
                <a:gd name="connsiteY5" fmla="*/ 1744428 h 2016880"/>
                <a:gd name="connsiteX6" fmla="*/ 319629 w 1309813"/>
                <a:gd name="connsiteY6" fmla="*/ 1749992 h 2016880"/>
                <a:gd name="connsiteX7" fmla="*/ 482834 w 1309813"/>
                <a:gd name="connsiteY7" fmla="*/ 1992945 h 2016880"/>
                <a:gd name="connsiteX8" fmla="*/ 521317 w 1309813"/>
                <a:gd name="connsiteY8" fmla="*/ 2013345 h 2016880"/>
                <a:gd name="connsiteX9" fmla="*/ 791162 w 1309813"/>
                <a:gd name="connsiteY9" fmla="*/ 2013345 h 2016880"/>
                <a:gd name="connsiteX10" fmla="*/ 829645 w 1309813"/>
                <a:gd name="connsiteY10" fmla="*/ 1992945 h 2016880"/>
                <a:gd name="connsiteX11" fmla="*/ 992850 w 1309813"/>
                <a:gd name="connsiteY11" fmla="*/ 1749992 h 2016880"/>
                <a:gd name="connsiteX12" fmla="*/ 995632 w 1309813"/>
                <a:gd name="connsiteY12" fmla="*/ 1744428 h 2016880"/>
                <a:gd name="connsiteX13" fmla="*/ 995632 w 1309813"/>
                <a:gd name="connsiteY13" fmla="*/ 1740719 h 2016880"/>
                <a:gd name="connsiteX14" fmla="*/ 998878 w 1309813"/>
                <a:gd name="connsiteY14" fmla="*/ 1724955 h 2016880"/>
                <a:gd name="connsiteX15" fmla="*/ 998878 w 1309813"/>
                <a:gd name="connsiteY15" fmla="*/ 1252495 h 2016880"/>
                <a:gd name="connsiteX16" fmla="*/ 1308133 w 1309813"/>
                <a:gd name="connsiteY16" fmla="*/ 658558 h 2016880"/>
                <a:gd name="connsiteX17" fmla="*/ 658558 w 1309813"/>
                <a:gd name="connsiteY17" fmla="*/ 4347 h 2016880"/>
                <a:gd name="connsiteX18" fmla="*/ 768907 w 1309813"/>
                <a:gd name="connsiteY18" fmla="*/ 1922006 h 2016880"/>
                <a:gd name="connsiteX19" fmla="*/ 548209 w 1309813"/>
                <a:gd name="connsiteY19" fmla="*/ 1922006 h 2016880"/>
                <a:gd name="connsiteX20" fmla="*/ 447133 w 1309813"/>
                <a:gd name="connsiteY20" fmla="*/ 1771783 h 2016880"/>
                <a:gd name="connsiteX21" fmla="*/ 869519 w 1309813"/>
                <a:gd name="connsiteY21" fmla="*/ 1771783 h 2016880"/>
                <a:gd name="connsiteX22" fmla="*/ 768907 w 1309813"/>
                <a:gd name="connsiteY22" fmla="*/ 1922006 h 2016880"/>
                <a:gd name="connsiteX23" fmla="*/ 406796 w 1309813"/>
                <a:gd name="connsiteY23" fmla="*/ 1679053 h 2016880"/>
                <a:gd name="connsiteX24" fmla="*/ 406796 w 1309813"/>
                <a:gd name="connsiteY24" fmla="*/ 1556186 h 2016880"/>
                <a:gd name="connsiteX25" fmla="*/ 910320 w 1309813"/>
                <a:gd name="connsiteY25" fmla="*/ 1556186 h 2016880"/>
                <a:gd name="connsiteX26" fmla="*/ 910784 w 1309813"/>
                <a:gd name="connsiteY26" fmla="*/ 1679053 h 2016880"/>
                <a:gd name="connsiteX27" fmla="*/ 406796 w 1309813"/>
                <a:gd name="connsiteY27" fmla="*/ 1679053 h 2016880"/>
                <a:gd name="connsiteX28" fmla="*/ 931648 w 1309813"/>
                <a:gd name="connsiteY28" fmla="*/ 1188974 h 2016880"/>
                <a:gd name="connsiteX29" fmla="*/ 931648 w 1309813"/>
                <a:gd name="connsiteY29" fmla="*/ 1190365 h 2016880"/>
                <a:gd name="connsiteX30" fmla="*/ 910784 w 1309813"/>
                <a:gd name="connsiteY30" fmla="*/ 1229312 h 2016880"/>
                <a:gd name="connsiteX31" fmla="*/ 910784 w 1309813"/>
                <a:gd name="connsiteY31" fmla="*/ 1464847 h 2016880"/>
                <a:gd name="connsiteX32" fmla="*/ 406796 w 1309813"/>
                <a:gd name="connsiteY32" fmla="*/ 1464847 h 2016880"/>
                <a:gd name="connsiteX33" fmla="*/ 406796 w 1309813"/>
                <a:gd name="connsiteY33" fmla="*/ 1226530 h 2016880"/>
                <a:gd name="connsiteX34" fmla="*/ 385931 w 1309813"/>
                <a:gd name="connsiteY34" fmla="*/ 1187583 h 2016880"/>
                <a:gd name="connsiteX35" fmla="*/ 97541 w 1309813"/>
                <a:gd name="connsiteY35" fmla="*/ 657167 h 2016880"/>
                <a:gd name="connsiteX36" fmla="*/ 674919 w 1309813"/>
                <a:gd name="connsiteY36" fmla="*/ 112047 h 2016880"/>
                <a:gd name="connsiteX37" fmla="*/ 1220039 w 1309813"/>
                <a:gd name="connsiteY37" fmla="*/ 657167 h 2016880"/>
                <a:gd name="connsiteX38" fmla="*/ 931648 w 1309813"/>
                <a:gd name="connsiteY38" fmla="*/ 1188974 h 2016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309813" h="2016880">
                  <a:moveTo>
                    <a:pt x="658558" y="4347"/>
                  </a:moveTo>
                  <a:cubicBezTo>
                    <a:pt x="297351" y="4602"/>
                    <a:pt x="4602" y="297351"/>
                    <a:pt x="4347" y="658558"/>
                  </a:cubicBezTo>
                  <a:cubicBezTo>
                    <a:pt x="7575" y="894336"/>
                    <a:pt x="122294" y="1114651"/>
                    <a:pt x="313602" y="1252495"/>
                  </a:cubicBezTo>
                  <a:lnTo>
                    <a:pt x="313602" y="1724955"/>
                  </a:lnTo>
                  <a:cubicBezTo>
                    <a:pt x="313758" y="1730356"/>
                    <a:pt x="314854" y="1735694"/>
                    <a:pt x="316847" y="1740719"/>
                  </a:cubicBezTo>
                  <a:lnTo>
                    <a:pt x="316847" y="1744428"/>
                  </a:lnTo>
                  <a:cubicBezTo>
                    <a:pt x="317647" y="1746341"/>
                    <a:pt x="318580" y="1748201"/>
                    <a:pt x="319629" y="1749992"/>
                  </a:cubicBezTo>
                  <a:lnTo>
                    <a:pt x="482834" y="1992945"/>
                  </a:lnTo>
                  <a:cubicBezTo>
                    <a:pt x="491470" y="2005724"/>
                    <a:pt x="505895" y="2013369"/>
                    <a:pt x="521317" y="2013345"/>
                  </a:cubicBezTo>
                  <a:lnTo>
                    <a:pt x="791162" y="2013345"/>
                  </a:lnTo>
                  <a:cubicBezTo>
                    <a:pt x="806584" y="2013369"/>
                    <a:pt x="821010" y="2005724"/>
                    <a:pt x="829645" y="1992945"/>
                  </a:cubicBezTo>
                  <a:lnTo>
                    <a:pt x="992850" y="1749992"/>
                  </a:lnTo>
                  <a:cubicBezTo>
                    <a:pt x="993899" y="1748201"/>
                    <a:pt x="994832" y="1746341"/>
                    <a:pt x="995632" y="1744428"/>
                  </a:cubicBezTo>
                  <a:lnTo>
                    <a:pt x="995632" y="1740719"/>
                  </a:lnTo>
                  <a:cubicBezTo>
                    <a:pt x="997626" y="1735694"/>
                    <a:pt x="998721" y="1730356"/>
                    <a:pt x="998878" y="1724955"/>
                  </a:cubicBezTo>
                  <a:lnTo>
                    <a:pt x="998878" y="1252495"/>
                  </a:lnTo>
                  <a:cubicBezTo>
                    <a:pt x="1190191" y="1114651"/>
                    <a:pt x="1304905" y="894336"/>
                    <a:pt x="1308133" y="658558"/>
                  </a:cubicBezTo>
                  <a:cubicBezTo>
                    <a:pt x="1307889" y="299153"/>
                    <a:pt x="1017951" y="7146"/>
                    <a:pt x="658558" y="4347"/>
                  </a:cubicBezTo>
                  <a:close/>
                  <a:moveTo>
                    <a:pt x="768907" y="1922006"/>
                  </a:moveTo>
                  <a:lnTo>
                    <a:pt x="548209" y="1922006"/>
                  </a:lnTo>
                  <a:lnTo>
                    <a:pt x="447133" y="1771783"/>
                  </a:lnTo>
                  <a:lnTo>
                    <a:pt x="869519" y="1771783"/>
                  </a:lnTo>
                  <a:lnTo>
                    <a:pt x="768907" y="1922006"/>
                  </a:lnTo>
                  <a:close/>
                  <a:moveTo>
                    <a:pt x="406796" y="1679053"/>
                  </a:moveTo>
                  <a:lnTo>
                    <a:pt x="406796" y="1556186"/>
                  </a:lnTo>
                  <a:lnTo>
                    <a:pt x="910320" y="1556186"/>
                  </a:lnTo>
                  <a:lnTo>
                    <a:pt x="910784" y="1679053"/>
                  </a:lnTo>
                  <a:lnTo>
                    <a:pt x="406796" y="1679053"/>
                  </a:lnTo>
                  <a:close/>
                  <a:moveTo>
                    <a:pt x="931648" y="1188974"/>
                  </a:moveTo>
                  <a:lnTo>
                    <a:pt x="931648" y="1190365"/>
                  </a:lnTo>
                  <a:cubicBezTo>
                    <a:pt x="918556" y="1198984"/>
                    <a:pt x="910709" y="1213635"/>
                    <a:pt x="910784" y="1229312"/>
                  </a:cubicBezTo>
                  <a:lnTo>
                    <a:pt x="910784" y="1464847"/>
                  </a:lnTo>
                  <a:lnTo>
                    <a:pt x="406796" y="1464847"/>
                  </a:lnTo>
                  <a:lnTo>
                    <a:pt x="406796" y="1226530"/>
                  </a:lnTo>
                  <a:cubicBezTo>
                    <a:pt x="406871" y="1210853"/>
                    <a:pt x="399024" y="1196202"/>
                    <a:pt x="385931" y="1187583"/>
                  </a:cubicBezTo>
                  <a:cubicBezTo>
                    <a:pt x="208423" y="1068964"/>
                    <a:pt x="100595" y="870638"/>
                    <a:pt x="97541" y="657167"/>
                  </a:cubicBezTo>
                  <a:cubicBezTo>
                    <a:pt x="106448" y="347199"/>
                    <a:pt x="364951" y="103139"/>
                    <a:pt x="674919" y="112047"/>
                  </a:cubicBezTo>
                  <a:cubicBezTo>
                    <a:pt x="972368" y="120596"/>
                    <a:pt x="1211490" y="359718"/>
                    <a:pt x="1220039" y="657167"/>
                  </a:cubicBezTo>
                  <a:cubicBezTo>
                    <a:pt x="1217443" y="871136"/>
                    <a:pt x="1109557" y="1070077"/>
                    <a:pt x="931648" y="11889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8" name="Freihandform: Form 37">
              <a:extLst>
                <a:ext uri="{FF2B5EF4-FFF2-40B4-BE49-F238E27FC236}">
                  <a16:creationId xmlns:a16="http://schemas.microsoft.com/office/drawing/2014/main" id="{B45CE833-6994-B2E9-189E-D6985F7663FA}"/>
                </a:ext>
              </a:extLst>
            </p:cNvPr>
            <p:cNvSpPr/>
            <p:nvPr/>
          </p:nvSpPr>
          <p:spPr>
            <a:xfrm>
              <a:off x="4519553" y="4151838"/>
              <a:ext cx="492629" cy="492629"/>
            </a:xfrm>
            <a:custGeom>
              <a:avLst/>
              <a:gdLst>
                <a:gd name="connsiteX0" fmla="*/ 50712 w 492628"/>
                <a:gd name="connsiteY0" fmla="*/ 4347 h 492628"/>
                <a:gd name="connsiteX1" fmla="*/ 4347 w 492628"/>
                <a:gd name="connsiteY1" fmla="*/ 50712 h 492628"/>
                <a:gd name="connsiteX2" fmla="*/ 50712 w 492628"/>
                <a:gd name="connsiteY2" fmla="*/ 97077 h 492628"/>
                <a:gd name="connsiteX3" fmla="*/ 399841 w 492628"/>
                <a:gd name="connsiteY3" fmla="*/ 446206 h 492628"/>
                <a:gd name="connsiteX4" fmla="*/ 446206 w 492628"/>
                <a:gd name="connsiteY4" fmla="*/ 492571 h 492628"/>
                <a:gd name="connsiteX5" fmla="*/ 492571 w 492628"/>
                <a:gd name="connsiteY5" fmla="*/ 446206 h 492628"/>
                <a:gd name="connsiteX6" fmla="*/ 50712 w 492628"/>
                <a:gd name="connsiteY6" fmla="*/ 4347 h 492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92628" h="492628">
                  <a:moveTo>
                    <a:pt x="50712" y="4347"/>
                  </a:moveTo>
                  <a:cubicBezTo>
                    <a:pt x="25107" y="4347"/>
                    <a:pt x="4347" y="25107"/>
                    <a:pt x="4347" y="50712"/>
                  </a:cubicBezTo>
                  <a:cubicBezTo>
                    <a:pt x="4347" y="76317"/>
                    <a:pt x="25107" y="97077"/>
                    <a:pt x="50712" y="97077"/>
                  </a:cubicBezTo>
                  <a:cubicBezTo>
                    <a:pt x="243422" y="97332"/>
                    <a:pt x="399586" y="253495"/>
                    <a:pt x="399841" y="446206"/>
                  </a:cubicBezTo>
                  <a:cubicBezTo>
                    <a:pt x="399841" y="471811"/>
                    <a:pt x="420601" y="492571"/>
                    <a:pt x="446206" y="492571"/>
                  </a:cubicBezTo>
                  <a:cubicBezTo>
                    <a:pt x="471811" y="492571"/>
                    <a:pt x="492571" y="471811"/>
                    <a:pt x="492571" y="446206"/>
                  </a:cubicBezTo>
                  <a:cubicBezTo>
                    <a:pt x="492316" y="202279"/>
                    <a:pt x="294638" y="4602"/>
                    <a:pt x="50712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9" name="Freihandform: Form 38">
              <a:extLst>
                <a:ext uri="{FF2B5EF4-FFF2-40B4-BE49-F238E27FC236}">
                  <a16:creationId xmlns:a16="http://schemas.microsoft.com/office/drawing/2014/main" id="{0094D25A-3F33-E370-E267-764FE57151AB}"/>
                </a:ext>
              </a:extLst>
            </p:cNvPr>
            <p:cNvSpPr/>
            <p:nvPr/>
          </p:nvSpPr>
          <p:spPr>
            <a:xfrm>
              <a:off x="3388245" y="4547333"/>
              <a:ext cx="434673" cy="98526"/>
            </a:xfrm>
            <a:custGeom>
              <a:avLst/>
              <a:gdLst>
                <a:gd name="connsiteX0" fmla="*/ 384540 w 434672"/>
                <a:gd name="connsiteY0" fmla="*/ 4347 h 98525"/>
                <a:gd name="connsiteX1" fmla="*/ 50712 w 434672"/>
                <a:gd name="connsiteY1" fmla="*/ 4347 h 98525"/>
                <a:gd name="connsiteX2" fmla="*/ 4347 w 434672"/>
                <a:gd name="connsiteY2" fmla="*/ 50712 h 98525"/>
                <a:gd name="connsiteX3" fmla="*/ 50712 w 434672"/>
                <a:gd name="connsiteY3" fmla="*/ 97077 h 98525"/>
                <a:gd name="connsiteX4" fmla="*/ 384540 w 434672"/>
                <a:gd name="connsiteY4" fmla="*/ 97077 h 98525"/>
                <a:gd name="connsiteX5" fmla="*/ 430905 w 434672"/>
                <a:gd name="connsiteY5" fmla="*/ 50712 h 98525"/>
                <a:gd name="connsiteX6" fmla="*/ 430905 w 434672"/>
                <a:gd name="connsiteY6" fmla="*/ 50712 h 98525"/>
                <a:gd name="connsiteX7" fmla="*/ 384540 w 434672"/>
                <a:gd name="connsiteY7" fmla="*/ 4347 h 9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4672" h="98525">
                  <a:moveTo>
                    <a:pt x="384540" y="4347"/>
                  </a:moveTo>
                  <a:lnTo>
                    <a:pt x="50712" y="4347"/>
                  </a:lnTo>
                  <a:cubicBezTo>
                    <a:pt x="25107" y="4347"/>
                    <a:pt x="4347" y="25107"/>
                    <a:pt x="4347" y="50712"/>
                  </a:cubicBezTo>
                  <a:cubicBezTo>
                    <a:pt x="4347" y="76317"/>
                    <a:pt x="25107" y="97077"/>
                    <a:pt x="50712" y="97077"/>
                  </a:cubicBezTo>
                  <a:lnTo>
                    <a:pt x="384540" y="97077"/>
                  </a:lnTo>
                  <a:cubicBezTo>
                    <a:pt x="410145" y="97077"/>
                    <a:pt x="430905" y="76317"/>
                    <a:pt x="430905" y="50712"/>
                  </a:cubicBezTo>
                  <a:cubicBezTo>
                    <a:pt x="430905" y="50712"/>
                    <a:pt x="430905" y="50712"/>
                    <a:pt x="430905" y="50712"/>
                  </a:cubicBezTo>
                  <a:cubicBezTo>
                    <a:pt x="430905" y="25107"/>
                    <a:pt x="410145" y="4347"/>
                    <a:pt x="384540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" name="Freihandform: Form 39">
              <a:extLst>
                <a:ext uri="{FF2B5EF4-FFF2-40B4-BE49-F238E27FC236}">
                  <a16:creationId xmlns:a16="http://schemas.microsoft.com/office/drawing/2014/main" id="{AC05946D-AAC8-AC74-9DC8-E23E8A413B65}"/>
                </a:ext>
              </a:extLst>
            </p:cNvPr>
            <p:cNvSpPr/>
            <p:nvPr/>
          </p:nvSpPr>
          <p:spPr>
            <a:xfrm>
              <a:off x="5279940" y="4547333"/>
              <a:ext cx="434673" cy="98526"/>
            </a:xfrm>
            <a:custGeom>
              <a:avLst/>
              <a:gdLst>
                <a:gd name="connsiteX0" fmla="*/ 384540 w 434672"/>
                <a:gd name="connsiteY0" fmla="*/ 4347 h 98525"/>
                <a:gd name="connsiteX1" fmla="*/ 50712 w 434672"/>
                <a:gd name="connsiteY1" fmla="*/ 4347 h 98525"/>
                <a:gd name="connsiteX2" fmla="*/ 4347 w 434672"/>
                <a:gd name="connsiteY2" fmla="*/ 50712 h 98525"/>
                <a:gd name="connsiteX3" fmla="*/ 50712 w 434672"/>
                <a:gd name="connsiteY3" fmla="*/ 97077 h 98525"/>
                <a:gd name="connsiteX4" fmla="*/ 384540 w 434672"/>
                <a:gd name="connsiteY4" fmla="*/ 97077 h 98525"/>
                <a:gd name="connsiteX5" fmla="*/ 430905 w 434672"/>
                <a:gd name="connsiteY5" fmla="*/ 50712 h 98525"/>
                <a:gd name="connsiteX6" fmla="*/ 384540 w 434672"/>
                <a:gd name="connsiteY6" fmla="*/ 4347 h 9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4672" h="98525">
                  <a:moveTo>
                    <a:pt x="384540" y="4347"/>
                  </a:moveTo>
                  <a:lnTo>
                    <a:pt x="50712" y="4347"/>
                  </a:lnTo>
                  <a:cubicBezTo>
                    <a:pt x="25107" y="4347"/>
                    <a:pt x="4347" y="25107"/>
                    <a:pt x="4347" y="50712"/>
                  </a:cubicBezTo>
                  <a:cubicBezTo>
                    <a:pt x="4347" y="76317"/>
                    <a:pt x="25107" y="97077"/>
                    <a:pt x="50712" y="97077"/>
                  </a:cubicBezTo>
                  <a:lnTo>
                    <a:pt x="384540" y="97077"/>
                  </a:lnTo>
                  <a:cubicBezTo>
                    <a:pt x="410145" y="97077"/>
                    <a:pt x="430905" y="76317"/>
                    <a:pt x="430905" y="50712"/>
                  </a:cubicBezTo>
                  <a:cubicBezTo>
                    <a:pt x="430905" y="25107"/>
                    <a:pt x="410145" y="4347"/>
                    <a:pt x="384540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" name="Freihandform: Form 40">
              <a:extLst>
                <a:ext uri="{FF2B5EF4-FFF2-40B4-BE49-F238E27FC236}">
                  <a16:creationId xmlns:a16="http://schemas.microsoft.com/office/drawing/2014/main" id="{4E1E56B8-8A9C-6113-1331-B184AFD61034}"/>
                </a:ext>
              </a:extLst>
            </p:cNvPr>
            <p:cNvSpPr/>
            <p:nvPr/>
          </p:nvSpPr>
          <p:spPr>
            <a:xfrm>
              <a:off x="3710501" y="5096314"/>
              <a:ext cx="341942" cy="341942"/>
            </a:xfrm>
            <a:custGeom>
              <a:avLst/>
              <a:gdLst>
                <a:gd name="connsiteX0" fmla="*/ 327916 w 341942"/>
                <a:gd name="connsiteY0" fmla="*/ 20556 h 341942"/>
                <a:gd name="connsiteX1" fmla="*/ 262541 w 341942"/>
                <a:gd name="connsiteY1" fmla="*/ 15496 h 341942"/>
                <a:gd name="connsiteX2" fmla="*/ 257481 w 341942"/>
                <a:gd name="connsiteY2" fmla="*/ 20556 h 341942"/>
                <a:gd name="connsiteX3" fmla="*/ 257481 w 341942"/>
                <a:gd name="connsiteY3" fmla="*/ 19628 h 341942"/>
                <a:gd name="connsiteX4" fmla="*/ 20556 w 341942"/>
                <a:gd name="connsiteY4" fmla="*/ 257481 h 341942"/>
                <a:gd name="connsiteX5" fmla="*/ 15496 w 341942"/>
                <a:gd name="connsiteY5" fmla="*/ 322856 h 341942"/>
                <a:gd name="connsiteX6" fmla="*/ 80871 w 341942"/>
                <a:gd name="connsiteY6" fmla="*/ 327916 h 341942"/>
                <a:gd name="connsiteX7" fmla="*/ 85930 w 341942"/>
                <a:gd name="connsiteY7" fmla="*/ 322856 h 341942"/>
                <a:gd name="connsiteX8" fmla="*/ 322856 w 341942"/>
                <a:gd name="connsiteY8" fmla="*/ 85930 h 341942"/>
                <a:gd name="connsiteX9" fmla="*/ 327916 w 341942"/>
                <a:gd name="connsiteY9" fmla="*/ 20556 h 341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942" h="341942">
                  <a:moveTo>
                    <a:pt x="327916" y="20556"/>
                  </a:moveTo>
                  <a:cubicBezTo>
                    <a:pt x="311259" y="1106"/>
                    <a:pt x="281991" y="-1161"/>
                    <a:pt x="262541" y="15496"/>
                  </a:cubicBezTo>
                  <a:cubicBezTo>
                    <a:pt x="260727" y="17049"/>
                    <a:pt x="259034" y="18742"/>
                    <a:pt x="257481" y="20556"/>
                  </a:cubicBezTo>
                  <a:lnTo>
                    <a:pt x="257481" y="19628"/>
                  </a:lnTo>
                  <a:lnTo>
                    <a:pt x="20556" y="257481"/>
                  </a:lnTo>
                  <a:cubicBezTo>
                    <a:pt x="1106" y="274138"/>
                    <a:pt x="-1161" y="303406"/>
                    <a:pt x="15496" y="322856"/>
                  </a:cubicBezTo>
                  <a:cubicBezTo>
                    <a:pt x="32153" y="342306"/>
                    <a:pt x="61421" y="344572"/>
                    <a:pt x="80871" y="327916"/>
                  </a:cubicBezTo>
                  <a:cubicBezTo>
                    <a:pt x="82685" y="326362"/>
                    <a:pt x="84377" y="324670"/>
                    <a:pt x="85930" y="322856"/>
                  </a:cubicBezTo>
                  <a:lnTo>
                    <a:pt x="322856" y="85930"/>
                  </a:lnTo>
                  <a:cubicBezTo>
                    <a:pt x="342306" y="69274"/>
                    <a:pt x="344572" y="40006"/>
                    <a:pt x="327916" y="205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" name="Freihandform: Form 41">
              <a:extLst>
                <a:ext uri="{FF2B5EF4-FFF2-40B4-BE49-F238E27FC236}">
                  <a16:creationId xmlns:a16="http://schemas.microsoft.com/office/drawing/2014/main" id="{BBE06CDB-ECB6-7F2A-B56B-6E1B8DCEC894}"/>
                </a:ext>
              </a:extLst>
            </p:cNvPr>
            <p:cNvSpPr/>
            <p:nvPr/>
          </p:nvSpPr>
          <p:spPr>
            <a:xfrm>
              <a:off x="5052018" y="3761886"/>
              <a:ext cx="330351" cy="330351"/>
            </a:xfrm>
            <a:custGeom>
              <a:avLst/>
              <a:gdLst>
                <a:gd name="connsiteX0" fmla="*/ 315303 w 330351"/>
                <a:gd name="connsiteY0" fmla="*/ 15496 h 330351"/>
                <a:gd name="connsiteX1" fmla="*/ 254988 w 330351"/>
                <a:gd name="connsiteY1" fmla="*/ 15496 h 330351"/>
                <a:gd name="connsiteX2" fmla="*/ 18063 w 330351"/>
                <a:gd name="connsiteY2" fmla="*/ 252422 h 330351"/>
                <a:gd name="connsiteX3" fmla="*/ 17790 w 330351"/>
                <a:gd name="connsiteY3" fmla="*/ 317993 h 330351"/>
                <a:gd name="connsiteX4" fmla="*/ 50982 w 330351"/>
                <a:gd name="connsiteY4" fmla="*/ 331706 h 330351"/>
                <a:gd name="connsiteX5" fmla="*/ 50518 w 330351"/>
                <a:gd name="connsiteY5" fmla="*/ 331242 h 330351"/>
                <a:gd name="connsiteX6" fmla="*/ 83437 w 330351"/>
                <a:gd name="connsiteY6" fmla="*/ 317796 h 330351"/>
                <a:gd name="connsiteX7" fmla="*/ 320363 w 330351"/>
                <a:gd name="connsiteY7" fmla="*/ 80871 h 330351"/>
                <a:gd name="connsiteX8" fmla="*/ 315303 w 330351"/>
                <a:gd name="connsiteY8" fmla="*/ 15496 h 330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0351" h="330351">
                  <a:moveTo>
                    <a:pt x="315303" y="15496"/>
                  </a:moveTo>
                  <a:cubicBezTo>
                    <a:pt x="297945" y="630"/>
                    <a:pt x="272346" y="630"/>
                    <a:pt x="254988" y="15496"/>
                  </a:cubicBezTo>
                  <a:lnTo>
                    <a:pt x="18063" y="252422"/>
                  </a:lnTo>
                  <a:cubicBezTo>
                    <a:pt x="-118" y="270452"/>
                    <a:pt x="-240" y="299813"/>
                    <a:pt x="17790" y="317993"/>
                  </a:cubicBezTo>
                  <a:cubicBezTo>
                    <a:pt x="26559" y="326838"/>
                    <a:pt x="38521" y="331781"/>
                    <a:pt x="50982" y="331706"/>
                  </a:cubicBezTo>
                  <a:lnTo>
                    <a:pt x="50518" y="331242"/>
                  </a:lnTo>
                  <a:cubicBezTo>
                    <a:pt x="62839" y="331312"/>
                    <a:pt x="74686" y="326472"/>
                    <a:pt x="83437" y="317796"/>
                  </a:cubicBezTo>
                  <a:lnTo>
                    <a:pt x="320363" y="80871"/>
                  </a:lnTo>
                  <a:cubicBezTo>
                    <a:pt x="337019" y="61421"/>
                    <a:pt x="334753" y="32153"/>
                    <a:pt x="315303" y="154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" name="Freihandform: Form 42">
              <a:extLst>
                <a:ext uri="{FF2B5EF4-FFF2-40B4-BE49-F238E27FC236}">
                  <a16:creationId xmlns:a16="http://schemas.microsoft.com/office/drawing/2014/main" id="{4A0DBE53-461E-1483-EE0F-231F513D75CC}"/>
                </a:ext>
              </a:extLst>
            </p:cNvPr>
            <p:cNvSpPr/>
            <p:nvPr/>
          </p:nvSpPr>
          <p:spPr>
            <a:xfrm>
              <a:off x="5049524" y="5095387"/>
              <a:ext cx="341942" cy="341942"/>
            </a:xfrm>
            <a:custGeom>
              <a:avLst/>
              <a:gdLst>
                <a:gd name="connsiteX0" fmla="*/ 332054 w 341942"/>
                <a:gd name="connsiteY0" fmla="*/ 267734 h 341942"/>
                <a:gd name="connsiteX1" fmla="*/ 322856 w 341942"/>
                <a:gd name="connsiteY1" fmla="*/ 258408 h 341942"/>
                <a:gd name="connsiteX2" fmla="*/ 85931 w 341942"/>
                <a:gd name="connsiteY2" fmla="*/ 20556 h 341942"/>
                <a:gd name="connsiteX3" fmla="*/ 20556 w 341942"/>
                <a:gd name="connsiteY3" fmla="*/ 15496 h 341942"/>
                <a:gd name="connsiteX4" fmla="*/ 15496 w 341942"/>
                <a:gd name="connsiteY4" fmla="*/ 80871 h 341942"/>
                <a:gd name="connsiteX5" fmla="*/ 20556 w 341942"/>
                <a:gd name="connsiteY5" fmla="*/ 85930 h 341942"/>
                <a:gd name="connsiteX6" fmla="*/ 257481 w 341942"/>
                <a:gd name="connsiteY6" fmla="*/ 322856 h 341942"/>
                <a:gd name="connsiteX7" fmla="*/ 322329 w 341942"/>
                <a:gd name="connsiteY7" fmla="*/ 332581 h 341942"/>
                <a:gd name="connsiteX8" fmla="*/ 332054 w 341942"/>
                <a:gd name="connsiteY8" fmla="*/ 267734 h 341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1942" h="341942">
                  <a:moveTo>
                    <a:pt x="332054" y="267734"/>
                  </a:moveTo>
                  <a:cubicBezTo>
                    <a:pt x="329446" y="264204"/>
                    <a:pt x="326351" y="261063"/>
                    <a:pt x="322856" y="258408"/>
                  </a:cubicBezTo>
                  <a:lnTo>
                    <a:pt x="85931" y="20556"/>
                  </a:lnTo>
                  <a:cubicBezTo>
                    <a:pt x="69274" y="1106"/>
                    <a:pt x="40006" y="-1161"/>
                    <a:pt x="20556" y="15496"/>
                  </a:cubicBezTo>
                  <a:cubicBezTo>
                    <a:pt x="1106" y="32153"/>
                    <a:pt x="-1161" y="61421"/>
                    <a:pt x="15496" y="80871"/>
                  </a:cubicBezTo>
                  <a:cubicBezTo>
                    <a:pt x="17049" y="82685"/>
                    <a:pt x="18742" y="84377"/>
                    <a:pt x="20556" y="85930"/>
                  </a:cubicBezTo>
                  <a:lnTo>
                    <a:pt x="257481" y="322856"/>
                  </a:lnTo>
                  <a:cubicBezTo>
                    <a:pt x="272701" y="343448"/>
                    <a:pt x="301737" y="347800"/>
                    <a:pt x="322329" y="332581"/>
                  </a:cubicBezTo>
                  <a:cubicBezTo>
                    <a:pt x="342920" y="317362"/>
                    <a:pt x="347273" y="288325"/>
                    <a:pt x="332054" y="2677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" name="Freihandform: Form 43">
              <a:extLst>
                <a:ext uri="{FF2B5EF4-FFF2-40B4-BE49-F238E27FC236}">
                  <a16:creationId xmlns:a16="http://schemas.microsoft.com/office/drawing/2014/main" id="{317C45CD-A8E2-6CEE-A667-C31E66CDB777}"/>
                </a:ext>
              </a:extLst>
            </p:cNvPr>
            <p:cNvSpPr/>
            <p:nvPr/>
          </p:nvSpPr>
          <p:spPr>
            <a:xfrm>
              <a:off x="3715561" y="3761886"/>
              <a:ext cx="330351" cy="330351"/>
            </a:xfrm>
            <a:custGeom>
              <a:avLst/>
              <a:gdLst>
                <a:gd name="connsiteX0" fmla="*/ 317796 w 330351"/>
                <a:gd name="connsiteY0" fmla="*/ 252422 h 330351"/>
                <a:gd name="connsiteX1" fmla="*/ 80871 w 330351"/>
                <a:gd name="connsiteY1" fmla="*/ 15496 h 330351"/>
                <a:gd name="connsiteX2" fmla="*/ 15496 w 330351"/>
                <a:gd name="connsiteY2" fmla="*/ 20556 h 330351"/>
                <a:gd name="connsiteX3" fmla="*/ 15496 w 330351"/>
                <a:gd name="connsiteY3" fmla="*/ 80871 h 330351"/>
                <a:gd name="connsiteX4" fmla="*/ 252422 w 330351"/>
                <a:gd name="connsiteY4" fmla="*/ 317796 h 330351"/>
                <a:gd name="connsiteX5" fmla="*/ 317796 w 330351"/>
                <a:gd name="connsiteY5" fmla="*/ 312737 h 330351"/>
                <a:gd name="connsiteX6" fmla="*/ 317796 w 330351"/>
                <a:gd name="connsiteY6" fmla="*/ 252422 h 330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0351" h="330351">
                  <a:moveTo>
                    <a:pt x="317796" y="252422"/>
                  </a:moveTo>
                  <a:lnTo>
                    <a:pt x="80871" y="15496"/>
                  </a:lnTo>
                  <a:cubicBezTo>
                    <a:pt x="61421" y="-1161"/>
                    <a:pt x="32153" y="1106"/>
                    <a:pt x="15496" y="20556"/>
                  </a:cubicBezTo>
                  <a:cubicBezTo>
                    <a:pt x="630" y="37914"/>
                    <a:pt x="630" y="63513"/>
                    <a:pt x="15496" y="80871"/>
                  </a:cubicBezTo>
                  <a:lnTo>
                    <a:pt x="252422" y="317796"/>
                  </a:lnTo>
                  <a:cubicBezTo>
                    <a:pt x="271872" y="334453"/>
                    <a:pt x="301140" y="332187"/>
                    <a:pt x="317796" y="312737"/>
                  </a:cubicBezTo>
                  <a:cubicBezTo>
                    <a:pt x="332662" y="295379"/>
                    <a:pt x="332662" y="269780"/>
                    <a:pt x="317796" y="2524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5" name="Freihandform: Form 44">
              <a:extLst>
                <a:ext uri="{FF2B5EF4-FFF2-40B4-BE49-F238E27FC236}">
                  <a16:creationId xmlns:a16="http://schemas.microsoft.com/office/drawing/2014/main" id="{D8B167E1-3E0E-EC4D-AE7E-C4369D996823}"/>
                </a:ext>
              </a:extLst>
            </p:cNvPr>
            <p:cNvSpPr/>
            <p:nvPr/>
          </p:nvSpPr>
          <p:spPr>
            <a:xfrm>
              <a:off x="4500985" y="3448480"/>
              <a:ext cx="98526" cy="434673"/>
            </a:xfrm>
            <a:custGeom>
              <a:avLst/>
              <a:gdLst>
                <a:gd name="connsiteX0" fmla="*/ 50733 w 98525"/>
                <a:gd name="connsiteY0" fmla="*/ 4347 h 434672"/>
                <a:gd name="connsiteX1" fmla="*/ 4368 w 98525"/>
                <a:gd name="connsiteY1" fmla="*/ 50712 h 434672"/>
                <a:gd name="connsiteX2" fmla="*/ 4368 w 98525"/>
                <a:gd name="connsiteY2" fmla="*/ 385931 h 434672"/>
                <a:gd name="connsiteX3" fmla="*/ 49319 w 98525"/>
                <a:gd name="connsiteY3" fmla="*/ 433664 h 434672"/>
                <a:gd name="connsiteX4" fmla="*/ 50733 w 98525"/>
                <a:gd name="connsiteY4" fmla="*/ 433687 h 434672"/>
                <a:gd name="connsiteX5" fmla="*/ 97098 w 98525"/>
                <a:gd name="connsiteY5" fmla="*/ 387322 h 434672"/>
                <a:gd name="connsiteX6" fmla="*/ 97098 w 98525"/>
                <a:gd name="connsiteY6" fmla="*/ 50712 h 434672"/>
                <a:gd name="connsiteX7" fmla="*/ 50733 w 98525"/>
                <a:gd name="connsiteY7" fmla="*/ 4347 h 434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8525" h="434672">
                  <a:moveTo>
                    <a:pt x="50733" y="4347"/>
                  </a:moveTo>
                  <a:cubicBezTo>
                    <a:pt x="25128" y="4347"/>
                    <a:pt x="4368" y="25107"/>
                    <a:pt x="4368" y="50712"/>
                  </a:cubicBezTo>
                  <a:lnTo>
                    <a:pt x="4368" y="385931"/>
                  </a:lnTo>
                  <a:cubicBezTo>
                    <a:pt x="3597" y="411525"/>
                    <a:pt x="23726" y="432899"/>
                    <a:pt x="49319" y="433664"/>
                  </a:cubicBezTo>
                  <a:cubicBezTo>
                    <a:pt x="49788" y="433676"/>
                    <a:pt x="50258" y="433687"/>
                    <a:pt x="50733" y="433687"/>
                  </a:cubicBezTo>
                  <a:cubicBezTo>
                    <a:pt x="76338" y="433687"/>
                    <a:pt x="97098" y="412927"/>
                    <a:pt x="97098" y="387322"/>
                  </a:cubicBezTo>
                  <a:lnTo>
                    <a:pt x="97098" y="50712"/>
                  </a:lnTo>
                  <a:cubicBezTo>
                    <a:pt x="97098" y="25107"/>
                    <a:pt x="76338" y="4347"/>
                    <a:pt x="50733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6" name="Grafik 31">
            <a:extLst>
              <a:ext uri="{FF2B5EF4-FFF2-40B4-BE49-F238E27FC236}">
                <a16:creationId xmlns:a16="http://schemas.microsoft.com/office/drawing/2014/main" id="{5FE4E95A-FA78-088C-CA64-AD7E589A121F}"/>
              </a:ext>
            </a:extLst>
          </p:cNvPr>
          <p:cNvGrpSpPr/>
          <p:nvPr/>
        </p:nvGrpSpPr>
        <p:grpSpPr>
          <a:xfrm flipH="1">
            <a:off x="5827804" y="1988420"/>
            <a:ext cx="655222" cy="655220"/>
            <a:chOff x="9702800" y="1206545"/>
            <a:chExt cx="1400629" cy="1400620"/>
          </a:xfrm>
        </p:grpSpPr>
        <p:sp>
          <p:nvSpPr>
            <p:cNvPr id="17" name="Freihandform: Form 46">
              <a:extLst>
                <a:ext uri="{FF2B5EF4-FFF2-40B4-BE49-F238E27FC236}">
                  <a16:creationId xmlns:a16="http://schemas.microsoft.com/office/drawing/2014/main" id="{FE7EA6B4-7914-5D1F-9113-1828D95423D7}"/>
                </a:ext>
              </a:extLst>
            </p:cNvPr>
            <p:cNvSpPr/>
            <p:nvPr/>
          </p:nvSpPr>
          <p:spPr>
            <a:xfrm>
              <a:off x="9672787" y="1650010"/>
              <a:ext cx="440198" cy="280124"/>
            </a:xfrm>
            <a:custGeom>
              <a:avLst/>
              <a:gdLst>
                <a:gd name="connsiteX0" fmla="*/ 194046 w 440197"/>
                <a:gd name="connsiteY0" fmla="*/ 282096 h 280124"/>
                <a:gd name="connsiteX1" fmla="*/ 190285 w 440197"/>
                <a:gd name="connsiteY1" fmla="*/ 281736 h 280124"/>
                <a:gd name="connsiteX2" fmla="*/ 177479 w 440197"/>
                <a:gd name="connsiteY2" fmla="*/ 273332 h 280124"/>
                <a:gd name="connsiteX3" fmla="*/ 33454 w 440197"/>
                <a:gd name="connsiteY3" fmla="*/ 61238 h 280124"/>
                <a:gd name="connsiteX4" fmla="*/ 38776 w 440197"/>
                <a:gd name="connsiteY4" fmla="*/ 33426 h 280124"/>
                <a:gd name="connsiteX5" fmla="*/ 66589 w 440197"/>
                <a:gd name="connsiteY5" fmla="*/ 38748 h 280124"/>
                <a:gd name="connsiteX6" fmla="*/ 199329 w 440197"/>
                <a:gd name="connsiteY6" fmla="*/ 234315 h 280124"/>
                <a:gd name="connsiteX7" fmla="*/ 394856 w 440197"/>
                <a:gd name="connsiteY7" fmla="*/ 101496 h 280124"/>
                <a:gd name="connsiteX8" fmla="*/ 422669 w 440197"/>
                <a:gd name="connsiteY8" fmla="*/ 106818 h 280124"/>
                <a:gd name="connsiteX9" fmla="*/ 417347 w 440197"/>
                <a:gd name="connsiteY9" fmla="*/ 134631 h 280124"/>
                <a:gd name="connsiteX10" fmla="*/ 205251 w 440197"/>
                <a:gd name="connsiteY10" fmla="*/ 278694 h 280124"/>
                <a:gd name="connsiteX11" fmla="*/ 194046 w 440197"/>
                <a:gd name="connsiteY11" fmla="*/ 282096 h 280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40197" h="280124">
                  <a:moveTo>
                    <a:pt x="194046" y="282096"/>
                  </a:moveTo>
                  <a:cubicBezTo>
                    <a:pt x="192806" y="282096"/>
                    <a:pt x="191525" y="281976"/>
                    <a:pt x="190285" y="281736"/>
                  </a:cubicBezTo>
                  <a:cubicBezTo>
                    <a:pt x="185082" y="280735"/>
                    <a:pt x="180480" y="277694"/>
                    <a:pt x="177479" y="273332"/>
                  </a:cubicBezTo>
                  <a:lnTo>
                    <a:pt x="33454" y="61238"/>
                  </a:lnTo>
                  <a:cubicBezTo>
                    <a:pt x="27291" y="52074"/>
                    <a:pt x="29612" y="39628"/>
                    <a:pt x="38776" y="33426"/>
                  </a:cubicBezTo>
                  <a:cubicBezTo>
                    <a:pt x="47901" y="27303"/>
                    <a:pt x="60386" y="29624"/>
                    <a:pt x="66589" y="38748"/>
                  </a:cubicBezTo>
                  <a:lnTo>
                    <a:pt x="199329" y="234315"/>
                  </a:lnTo>
                  <a:lnTo>
                    <a:pt x="394856" y="101496"/>
                  </a:lnTo>
                  <a:cubicBezTo>
                    <a:pt x="403981" y="95373"/>
                    <a:pt x="416386" y="97694"/>
                    <a:pt x="422669" y="106818"/>
                  </a:cubicBezTo>
                  <a:cubicBezTo>
                    <a:pt x="428832" y="115982"/>
                    <a:pt x="426511" y="128428"/>
                    <a:pt x="417347" y="134631"/>
                  </a:cubicBezTo>
                  <a:lnTo>
                    <a:pt x="205251" y="278694"/>
                  </a:lnTo>
                  <a:cubicBezTo>
                    <a:pt x="201930" y="280935"/>
                    <a:pt x="198008" y="282096"/>
                    <a:pt x="194046" y="282096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" name="Freihandform: Form 47">
              <a:extLst>
                <a:ext uri="{FF2B5EF4-FFF2-40B4-BE49-F238E27FC236}">
                  <a16:creationId xmlns:a16="http://schemas.microsoft.com/office/drawing/2014/main" id="{FFB80355-7416-51F7-1C74-BBCD2AD49F59}"/>
                </a:ext>
              </a:extLst>
            </p:cNvPr>
            <p:cNvSpPr/>
            <p:nvPr/>
          </p:nvSpPr>
          <p:spPr>
            <a:xfrm>
              <a:off x="9816811" y="1248524"/>
              <a:ext cx="1320593" cy="1320585"/>
            </a:xfrm>
            <a:custGeom>
              <a:avLst/>
              <a:gdLst>
                <a:gd name="connsiteX0" fmla="*/ 663538 w 1320593"/>
                <a:gd name="connsiteY0" fmla="*/ 1297054 h 1320584"/>
                <a:gd name="connsiteX1" fmla="*/ 138222 w 1320593"/>
                <a:gd name="connsiteY1" fmla="*/ 1017771 h 1320584"/>
                <a:gd name="connsiteX2" fmla="*/ 143584 w 1320593"/>
                <a:gd name="connsiteY2" fmla="*/ 989998 h 1320584"/>
                <a:gd name="connsiteX3" fmla="*/ 171357 w 1320593"/>
                <a:gd name="connsiteY3" fmla="*/ 995361 h 1320584"/>
                <a:gd name="connsiteX4" fmla="*/ 663538 w 1320593"/>
                <a:gd name="connsiteY4" fmla="*/ 1257036 h 1320584"/>
                <a:gd name="connsiteX5" fmla="*/ 1257045 w 1320593"/>
                <a:gd name="connsiteY5" fmla="*/ 663534 h 1320584"/>
                <a:gd name="connsiteX6" fmla="*/ 663538 w 1320593"/>
                <a:gd name="connsiteY6" fmla="*/ 70031 h 1320584"/>
                <a:gd name="connsiteX7" fmla="*/ 70031 w 1320593"/>
                <a:gd name="connsiteY7" fmla="*/ 663534 h 1320584"/>
                <a:gd name="connsiteX8" fmla="*/ 50022 w 1320593"/>
                <a:gd name="connsiteY8" fmla="*/ 683543 h 1320584"/>
                <a:gd name="connsiteX9" fmla="*/ 30013 w 1320593"/>
                <a:gd name="connsiteY9" fmla="*/ 663534 h 1320584"/>
                <a:gd name="connsiteX10" fmla="*/ 663538 w 1320593"/>
                <a:gd name="connsiteY10" fmla="*/ 30013 h 1320584"/>
                <a:gd name="connsiteX11" fmla="*/ 1297063 w 1320593"/>
                <a:gd name="connsiteY11" fmla="*/ 663534 h 1320584"/>
                <a:gd name="connsiteX12" fmla="*/ 663538 w 1320593"/>
                <a:gd name="connsiteY12" fmla="*/ 1297054 h 132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20593" h="1320584">
                  <a:moveTo>
                    <a:pt x="663538" y="1297054"/>
                  </a:moveTo>
                  <a:cubicBezTo>
                    <a:pt x="452723" y="1297054"/>
                    <a:pt x="256355" y="1192648"/>
                    <a:pt x="138222" y="1017771"/>
                  </a:cubicBezTo>
                  <a:cubicBezTo>
                    <a:pt x="132019" y="1008607"/>
                    <a:pt x="134420" y="996161"/>
                    <a:pt x="143584" y="989998"/>
                  </a:cubicBezTo>
                  <a:cubicBezTo>
                    <a:pt x="152709" y="983795"/>
                    <a:pt x="165154" y="986197"/>
                    <a:pt x="171357" y="995361"/>
                  </a:cubicBezTo>
                  <a:cubicBezTo>
                    <a:pt x="282047" y="1159233"/>
                    <a:pt x="466009" y="1257036"/>
                    <a:pt x="663538" y="1257036"/>
                  </a:cubicBezTo>
                  <a:cubicBezTo>
                    <a:pt x="990805" y="1257036"/>
                    <a:pt x="1257045" y="990799"/>
                    <a:pt x="1257045" y="663534"/>
                  </a:cubicBezTo>
                  <a:cubicBezTo>
                    <a:pt x="1257045" y="336269"/>
                    <a:pt x="990805" y="70031"/>
                    <a:pt x="663538" y="70031"/>
                  </a:cubicBezTo>
                  <a:cubicBezTo>
                    <a:pt x="336271" y="70031"/>
                    <a:pt x="70031" y="336309"/>
                    <a:pt x="70031" y="663534"/>
                  </a:cubicBezTo>
                  <a:cubicBezTo>
                    <a:pt x="70031" y="674579"/>
                    <a:pt x="61067" y="683543"/>
                    <a:pt x="50022" y="683543"/>
                  </a:cubicBezTo>
                  <a:cubicBezTo>
                    <a:pt x="38978" y="683543"/>
                    <a:pt x="30013" y="674579"/>
                    <a:pt x="30013" y="663534"/>
                  </a:cubicBezTo>
                  <a:cubicBezTo>
                    <a:pt x="30013" y="314219"/>
                    <a:pt x="314221" y="30013"/>
                    <a:pt x="663538" y="30013"/>
                  </a:cubicBezTo>
                  <a:cubicBezTo>
                    <a:pt x="1012855" y="30013"/>
                    <a:pt x="1297063" y="314219"/>
                    <a:pt x="1297063" y="663534"/>
                  </a:cubicBezTo>
                  <a:cubicBezTo>
                    <a:pt x="1297063" y="1012848"/>
                    <a:pt x="1012855" y="1297054"/>
                    <a:pt x="663538" y="129705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" name="Freihandform: Form 48">
              <a:extLst>
                <a:ext uri="{FF2B5EF4-FFF2-40B4-BE49-F238E27FC236}">
                  <a16:creationId xmlns:a16="http://schemas.microsoft.com/office/drawing/2014/main" id="{6D381FFF-0B76-D2CE-C87B-077EE8CF9274}"/>
                </a:ext>
              </a:extLst>
            </p:cNvPr>
            <p:cNvSpPr/>
            <p:nvPr/>
          </p:nvSpPr>
          <p:spPr>
            <a:xfrm>
              <a:off x="10430327" y="1478385"/>
              <a:ext cx="280126" cy="680301"/>
            </a:xfrm>
            <a:custGeom>
              <a:avLst/>
              <a:gdLst>
                <a:gd name="connsiteX0" fmla="*/ 241188 w 280125"/>
                <a:gd name="connsiteY0" fmla="*/ 684583 h 680301"/>
                <a:gd name="connsiteX1" fmla="*/ 225781 w 280125"/>
                <a:gd name="connsiteY1" fmla="*/ 677340 h 680301"/>
                <a:gd name="connsiteX2" fmla="*/ 34616 w 280125"/>
                <a:gd name="connsiteY2" fmla="*/ 446438 h 680301"/>
                <a:gd name="connsiteX3" fmla="*/ 30013 w 280125"/>
                <a:gd name="connsiteY3" fmla="*/ 433672 h 680301"/>
                <a:gd name="connsiteX4" fmla="*/ 30013 w 280125"/>
                <a:gd name="connsiteY4" fmla="*/ 50022 h 680301"/>
                <a:gd name="connsiteX5" fmla="*/ 50022 w 280125"/>
                <a:gd name="connsiteY5" fmla="*/ 30013 h 680301"/>
                <a:gd name="connsiteX6" fmla="*/ 70031 w 280125"/>
                <a:gd name="connsiteY6" fmla="*/ 50022 h 680301"/>
                <a:gd name="connsiteX7" fmla="*/ 70031 w 280125"/>
                <a:gd name="connsiteY7" fmla="*/ 426509 h 680301"/>
                <a:gd name="connsiteX8" fmla="*/ 256595 w 280125"/>
                <a:gd name="connsiteY8" fmla="*/ 651809 h 680301"/>
                <a:gd name="connsiteX9" fmla="*/ 253994 w 280125"/>
                <a:gd name="connsiteY9" fmla="*/ 679981 h 680301"/>
                <a:gd name="connsiteX10" fmla="*/ 241188 w 280125"/>
                <a:gd name="connsiteY10" fmla="*/ 684583 h 680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0125" h="680301">
                  <a:moveTo>
                    <a:pt x="241188" y="684583"/>
                  </a:moveTo>
                  <a:cubicBezTo>
                    <a:pt x="235426" y="684583"/>
                    <a:pt x="229743" y="682102"/>
                    <a:pt x="225781" y="677340"/>
                  </a:cubicBezTo>
                  <a:lnTo>
                    <a:pt x="34616" y="446438"/>
                  </a:lnTo>
                  <a:cubicBezTo>
                    <a:pt x="31654" y="442836"/>
                    <a:pt x="30013" y="438314"/>
                    <a:pt x="30013" y="433672"/>
                  </a:cubicBezTo>
                  <a:lnTo>
                    <a:pt x="30013" y="50022"/>
                  </a:lnTo>
                  <a:cubicBezTo>
                    <a:pt x="30013" y="38977"/>
                    <a:pt x="38977" y="30013"/>
                    <a:pt x="50022" y="30013"/>
                  </a:cubicBezTo>
                  <a:cubicBezTo>
                    <a:pt x="61067" y="30013"/>
                    <a:pt x="70031" y="38977"/>
                    <a:pt x="70031" y="50022"/>
                  </a:cubicBezTo>
                  <a:lnTo>
                    <a:pt x="70031" y="426509"/>
                  </a:lnTo>
                  <a:lnTo>
                    <a:pt x="256595" y="651809"/>
                  </a:lnTo>
                  <a:cubicBezTo>
                    <a:pt x="263678" y="660332"/>
                    <a:pt x="262438" y="672938"/>
                    <a:pt x="253994" y="679981"/>
                  </a:cubicBezTo>
                  <a:cubicBezTo>
                    <a:pt x="250232" y="683062"/>
                    <a:pt x="245670" y="684583"/>
                    <a:pt x="241188" y="684583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20" name="Grafik 49">
            <a:extLst>
              <a:ext uri="{FF2B5EF4-FFF2-40B4-BE49-F238E27FC236}">
                <a16:creationId xmlns:a16="http://schemas.microsoft.com/office/drawing/2014/main" id="{569416B2-25C8-83AE-F76F-0C1DC8A1A672}"/>
              </a:ext>
            </a:extLst>
          </p:cNvPr>
          <p:cNvGrpSpPr/>
          <p:nvPr/>
        </p:nvGrpSpPr>
        <p:grpSpPr>
          <a:xfrm>
            <a:off x="5836079" y="3006152"/>
            <a:ext cx="638672" cy="638672"/>
            <a:chOff x="5562600" y="2795586"/>
            <a:chExt cx="1066800" cy="1066800"/>
          </a:xfrm>
          <a:solidFill>
            <a:srgbClr val="444444"/>
          </a:solidFill>
        </p:grpSpPr>
        <p:sp>
          <p:nvSpPr>
            <p:cNvPr id="21" name="Freihandform: Form 51">
              <a:extLst>
                <a:ext uri="{FF2B5EF4-FFF2-40B4-BE49-F238E27FC236}">
                  <a16:creationId xmlns:a16="http://schemas.microsoft.com/office/drawing/2014/main" id="{18D9CDE0-6E1D-8D7C-E47F-409CD0354B80}"/>
                </a:ext>
              </a:extLst>
            </p:cNvPr>
            <p:cNvSpPr/>
            <p:nvPr/>
          </p:nvSpPr>
          <p:spPr>
            <a:xfrm>
              <a:off x="5846742" y="3320315"/>
              <a:ext cx="302121" cy="338203"/>
            </a:xfrm>
            <a:custGeom>
              <a:avLst/>
              <a:gdLst>
                <a:gd name="connsiteX0" fmla="*/ 36325 w 302121"/>
                <a:gd name="connsiteY0" fmla="*/ 339779 h 338202"/>
                <a:gd name="connsiteX1" fmla="*/ 18265 w 302121"/>
                <a:gd name="connsiteY1" fmla="*/ 334951 h 338202"/>
                <a:gd name="connsiteX2" fmla="*/ 342 w 302121"/>
                <a:gd name="connsiteY2" fmla="*/ 304043 h 338202"/>
                <a:gd name="connsiteX3" fmla="*/ 342 w 302121"/>
                <a:gd name="connsiteY3" fmla="*/ 36055 h 338202"/>
                <a:gd name="connsiteX4" fmla="*/ 18240 w 302121"/>
                <a:gd name="connsiteY4" fmla="*/ 5163 h 338202"/>
                <a:gd name="connsiteX5" fmla="*/ 54532 w 302121"/>
                <a:gd name="connsiteY5" fmla="*/ 5222 h 338202"/>
                <a:gd name="connsiteX6" fmla="*/ 284802 w 302121"/>
                <a:gd name="connsiteY6" fmla="*/ 139198 h 338202"/>
                <a:gd name="connsiteX7" fmla="*/ 302603 w 302121"/>
                <a:gd name="connsiteY7" fmla="*/ 170058 h 338202"/>
                <a:gd name="connsiteX8" fmla="*/ 284802 w 302121"/>
                <a:gd name="connsiteY8" fmla="*/ 200899 h 338202"/>
                <a:gd name="connsiteX9" fmla="*/ 54532 w 302121"/>
                <a:gd name="connsiteY9" fmla="*/ 334878 h 338202"/>
                <a:gd name="connsiteX10" fmla="*/ 36325 w 302121"/>
                <a:gd name="connsiteY10" fmla="*/ 339779 h 338202"/>
                <a:gd name="connsiteX11" fmla="*/ 36667 w 302121"/>
                <a:gd name="connsiteY11" fmla="*/ 36038 h 338202"/>
                <a:gd name="connsiteX12" fmla="*/ 35903 w 302121"/>
                <a:gd name="connsiteY12" fmla="*/ 304043 h 338202"/>
                <a:gd name="connsiteX13" fmla="*/ 35903 w 302121"/>
                <a:gd name="connsiteY13" fmla="*/ 304118 h 338202"/>
                <a:gd name="connsiteX14" fmla="*/ 266927 w 302121"/>
                <a:gd name="connsiteY14" fmla="*/ 170089 h 338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2121" h="338202">
                  <a:moveTo>
                    <a:pt x="36325" y="339779"/>
                  </a:moveTo>
                  <a:cubicBezTo>
                    <a:pt x="30083" y="339779"/>
                    <a:pt x="23841" y="338180"/>
                    <a:pt x="18265" y="334951"/>
                  </a:cubicBezTo>
                  <a:cubicBezTo>
                    <a:pt x="7041" y="328500"/>
                    <a:pt x="342" y="316944"/>
                    <a:pt x="342" y="304043"/>
                  </a:cubicBezTo>
                  <a:lnTo>
                    <a:pt x="342" y="36055"/>
                  </a:lnTo>
                  <a:cubicBezTo>
                    <a:pt x="342" y="23178"/>
                    <a:pt x="7024" y="11631"/>
                    <a:pt x="18240" y="5163"/>
                  </a:cubicBezTo>
                  <a:cubicBezTo>
                    <a:pt x="29448" y="-1302"/>
                    <a:pt x="43349" y="-1246"/>
                    <a:pt x="54532" y="5222"/>
                  </a:cubicBezTo>
                  <a:lnTo>
                    <a:pt x="284802" y="139198"/>
                  </a:lnTo>
                  <a:cubicBezTo>
                    <a:pt x="295952" y="145691"/>
                    <a:pt x="302603" y="157246"/>
                    <a:pt x="302603" y="170058"/>
                  </a:cubicBezTo>
                  <a:cubicBezTo>
                    <a:pt x="302603" y="182901"/>
                    <a:pt x="295927" y="194409"/>
                    <a:pt x="284802" y="200899"/>
                  </a:cubicBezTo>
                  <a:lnTo>
                    <a:pt x="54532" y="334878"/>
                  </a:lnTo>
                  <a:cubicBezTo>
                    <a:pt x="48931" y="338139"/>
                    <a:pt x="42641" y="339779"/>
                    <a:pt x="36325" y="339779"/>
                  </a:cubicBezTo>
                  <a:close/>
                  <a:moveTo>
                    <a:pt x="36667" y="36038"/>
                  </a:moveTo>
                  <a:lnTo>
                    <a:pt x="35903" y="304043"/>
                  </a:lnTo>
                  <a:lnTo>
                    <a:pt x="35903" y="304118"/>
                  </a:lnTo>
                  <a:lnTo>
                    <a:pt x="266927" y="170089"/>
                  </a:ln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2" name="Freihandform: Form 52">
              <a:extLst>
                <a:ext uri="{FF2B5EF4-FFF2-40B4-BE49-F238E27FC236}">
                  <a16:creationId xmlns:a16="http://schemas.microsoft.com/office/drawing/2014/main" id="{241EDAE1-ECC5-97B2-E781-4C803B072716}"/>
                </a:ext>
              </a:extLst>
            </p:cNvPr>
            <p:cNvSpPr/>
            <p:nvPr/>
          </p:nvSpPr>
          <p:spPr>
            <a:xfrm>
              <a:off x="5562258" y="3170396"/>
              <a:ext cx="816769" cy="640915"/>
            </a:xfrm>
            <a:custGeom>
              <a:avLst/>
              <a:gdLst>
                <a:gd name="connsiteX0" fmla="*/ 761472 w 816768"/>
                <a:gd name="connsiteY0" fmla="*/ 641673 h 640915"/>
                <a:gd name="connsiteX1" fmla="*/ 57095 w 816768"/>
                <a:gd name="connsiteY1" fmla="*/ 641673 h 640915"/>
                <a:gd name="connsiteX2" fmla="*/ 342 w 816768"/>
                <a:gd name="connsiteY2" fmla="*/ 584834 h 640915"/>
                <a:gd name="connsiteX3" fmla="*/ 342 w 816768"/>
                <a:gd name="connsiteY3" fmla="*/ 57192 h 640915"/>
                <a:gd name="connsiteX4" fmla="*/ 57095 w 816768"/>
                <a:gd name="connsiteY4" fmla="*/ 343 h 640915"/>
                <a:gd name="connsiteX5" fmla="*/ 761472 w 816768"/>
                <a:gd name="connsiteY5" fmla="*/ 343 h 640915"/>
                <a:gd name="connsiteX6" fmla="*/ 818225 w 816768"/>
                <a:gd name="connsiteY6" fmla="*/ 57192 h 640915"/>
                <a:gd name="connsiteX7" fmla="*/ 818225 w 816768"/>
                <a:gd name="connsiteY7" fmla="*/ 584809 h 640915"/>
                <a:gd name="connsiteX8" fmla="*/ 761472 w 816768"/>
                <a:gd name="connsiteY8" fmla="*/ 641673 h 640915"/>
                <a:gd name="connsiteX9" fmla="*/ 57095 w 816768"/>
                <a:gd name="connsiteY9" fmla="*/ 35973 h 640915"/>
                <a:gd name="connsiteX10" fmla="*/ 35901 w 816768"/>
                <a:gd name="connsiteY10" fmla="*/ 57192 h 640915"/>
                <a:gd name="connsiteX11" fmla="*/ 35901 w 816768"/>
                <a:gd name="connsiteY11" fmla="*/ 584809 h 640915"/>
                <a:gd name="connsiteX12" fmla="*/ 57095 w 816768"/>
                <a:gd name="connsiteY12" fmla="*/ 606045 h 640915"/>
                <a:gd name="connsiteX13" fmla="*/ 761472 w 816768"/>
                <a:gd name="connsiteY13" fmla="*/ 606045 h 640915"/>
                <a:gd name="connsiteX14" fmla="*/ 782658 w 816768"/>
                <a:gd name="connsiteY14" fmla="*/ 584834 h 640915"/>
                <a:gd name="connsiteX15" fmla="*/ 782658 w 816768"/>
                <a:gd name="connsiteY15" fmla="*/ 57192 h 640915"/>
                <a:gd name="connsiteX16" fmla="*/ 761472 w 816768"/>
                <a:gd name="connsiteY16" fmla="*/ 35973 h 640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16768" h="640915">
                  <a:moveTo>
                    <a:pt x="761472" y="641673"/>
                  </a:moveTo>
                  <a:lnTo>
                    <a:pt x="57095" y="641673"/>
                  </a:lnTo>
                  <a:cubicBezTo>
                    <a:pt x="25801" y="641673"/>
                    <a:pt x="342" y="616166"/>
                    <a:pt x="342" y="584834"/>
                  </a:cubicBezTo>
                  <a:lnTo>
                    <a:pt x="342" y="57192"/>
                  </a:lnTo>
                  <a:cubicBezTo>
                    <a:pt x="342" y="25852"/>
                    <a:pt x="25801" y="343"/>
                    <a:pt x="57095" y="343"/>
                  </a:cubicBezTo>
                  <a:lnTo>
                    <a:pt x="761472" y="343"/>
                  </a:lnTo>
                  <a:cubicBezTo>
                    <a:pt x="792760" y="343"/>
                    <a:pt x="818225" y="25852"/>
                    <a:pt x="818225" y="57192"/>
                  </a:cubicBezTo>
                  <a:lnTo>
                    <a:pt x="818225" y="584809"/>
                  </a:lnTo>
                  <a:cubicBezTo>
                    <a:pt x="818225" y="616166"/>
                    <a:pt x="792760" y="641673"/>
                    <a:pt x="761472" y="641673"/>
                  </a:cubicBezTo>
                  <a:close/>
                  <a:moveTo>
                    <a:pt x="57095" y="35973"/>
                  </a:moveTo>
                  <a:cubicBezTo>
                    <a:pt x="45416" y="35973"/>
                    <a:pt x="35901" y="45488"/>
                    <a:pt x="35901" y="57192"/>
                  </a:cubicBezTo>
                  <a:lnTo>
                    <a:pt x="35901" y="584809"/>
                  </a:lnTo>
                  <a:cubicBezTo>
                    <a:pt x="35901" y="596536"/>
                    <a:pt x="45416" y="606045"/>
                    <a:pt x="57095" y="606045"/>
                  </a:cubicBezTo>
                  <a:lnTo>
                    <a:pt x="761472" y="606045"/>
                  </a:lnTo>
                  <a:cubicBezTo>
                    <a:pt x="773151" y="606045"/>
                    <a:pt x="782658" y="596536"/>
                    <a:pt x="782658" y="584834"/>
                  </a:cubicBezTo>
                  <a:lnTo>
                    <a:pt x="782658" y="57192"/>
                  </a:lnTo>
                  <a:cubicBezTo>
                    <a:pt x="782658" y="45488"/>
                    <a:pt x="773151" y="35973"/>
                    <a:pt x="761472" y="35973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3" name="Freihandform: Form 53">
              <a:extLst>
                <a:ext uri="{FF2B5EF4-FFF2-40B4-BE49-F238E27FC236}">
                  <a16:creationId xmlns:a16="http://schemas.microsoft.com/office/drawing/2014/main" id="{E755ED3C-E511-D73A-8287-209F70C5342F}"/>
                </a:ext>
              </a:extLst>
            </p:cNvPr>
            <p:cNvSpPr/>
            <p:nvPr/>
          </p:nvSpPr>
          <p:spPr>
            <a:xfrm>
              <a:off x="6344575" y="3206087"/>
              <a:ext cx="283369" cy="569934"/>
            </a:xfrm>
            <a:custGeom>
              <a:avLst/>
              <a:gdLst>
                <a:gd name="connsiteX0" fmla="*/ 243910 w 283368"/>
                <a:gd name="connsiteY0" fmla="*/ 570353 h 569934"/>
                <a:gd name="connsiteX1" fmla="*/ 225460 w 283368"/>
                <a:gd name="connsiteY1" fmla="*/ 565884 h 569934"/>
                <a:gd name="connsiteX2" fmla="*/ 224443 w 283368"/>
                <a:gd name="connsiteY2" fmla="*/ 565330 h 569934"/>
                <a:gd name="connsiteX3" fmla="*/ 342 w 283368"/>
                <a:gd name="connsiteY3" fmla="*/ 431809 h 569934"/>
                <a:gd name="connsiteX4" fmla="*/ 342 w 283368"/>
                <a:gd name="connsiteY4" fmla="*/ 138825 h 569934"/>
                <a:gd name="connsiteX5" fmla="*/ 224466 w 283368"/>
                <a:gd name="connsiteY5" fmla="*/ 5304 h 569934"/>
                <a:gd name="connsiteX6" fmla="*/ 265087 w 283368"/>
                <a:gd name="connsiteY6" fmla="*/ 6306 h 569934"/>
                <a:gd name="connsiteX7" fmla="*/ 284825 w 283368"/>
                <a:gd name="connsiteY7" fmla="*/ 41788 h 569934"/>
                <a:gd name="connsiteX8" fmla="*/ 284825 w 283368"/>
                <a:gd name="connsiteY8" fmla="*/ 528844 h 569934"/>
                <a:gd name="connsiteX9" fmla="*/ 265087 w 283368"/>
                <a:gd name="connsiteY9" fmla="*/ 564335 h 569934"/>
                <a:gd name="connsiteX10" fmla="*/ 243910 w 283368"/>
                <a:gd name="connsiteY10" fmla="*/ 570353 h 569934"/>
                <a:gd name="connsiteX11" fmla="*/ 241974 w 283368"/>
                <a:gd name="connsiteY11" fmla="*/ 534316 h 569934"/>
                <a:gd name="connsiteX12" fmla="*/ 246506 w 283368"/>
                <a:gd name="connsiteY12" fmla="*/ 533942 h 569934"/>
                <a:gd name="connsiteX13" fmla="*/ 249267 w 283368"/>
                <a:gd name="connsiteY13" fmla="*/ 528844 h 569934"/>
                <a:gd name="connsiteX14" fmla="*/ 249267 w 283368"/>
                <a:gd name="connsiteY14" fmla="*/ 41788 h 569934"/>
                <a:gd name="connsiteX15" fmla="*/ 246506 w 283368"/>
                <a:gd name="connsiteY15" fmla="*/ 36692 h 569934"/>
                <a:gd name="connsiteX16" fmla="*/ 241639 w 283368"/>
                <a:gd name="connsiteY16" fmla="*/ 36479 h 569934"/>
                <a:gd name="connsiteX17" fmla="*/ 35909 w 283368"/>
                <a:gd name="connsiteY17" fmla="*/ 159082 h 569934"/>
                <a:gd name="connsiteX18" fmla="*/ 35909 w 283368"/>
                <a:gd name="connsiteY18" fmla="*/ 411553 h 569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83368" h="569934">
                  <a:moveTo>
                    <a:pt x="243910" y="570353"/>
                  </a:moveTo>
                  <a:cubicBezTo>
                    <a:pt x="237619" y="570353"/>
                    <a:pt x="231327" y="568877"/>
                    <a:pt x="225460" y="565884"/>
                  </a:cubicBezTo>
                  <a:lnTo>
                    <a:pt x="224443" y="565330"/>
                  </a:lnTo>
                  <a:lnTo>
                    <a:pt x="342" y="431809"/>
                  </a:lnTo>
                  <a:lnTo>
                    <a:pt x="342" y="138825"/>
                  </a:lnTo>
                  <a:lnTo>
                    <a:pt x="224466" y="5304"/>
                  </a:lnTo>
                  <a:cubicBezTo>
                    <a:pt x="238132" y="-1750"/>
                    <a:pt x="252928" y="-1163"/>
                    <a:pt x="265087" y="6306"/>
                  </a:cubicBezTo>
                  <a:cubicBezTo>
                    <a:pt x="277443" y="13891"/>
                    <a:pt x="284825" y="27168"/>
                    <a:pt x="284825" y="41788"/>
                  </a:cubicBezTo>
                  <a:lnTo>
                    <a:pt x="284825" y="528844"/>
                  </a:lnTo>
                  <a:cubicBezTo>
                    <a:pt x="284825" y="543475"/>
                    <a:pt x="277443" y="556744"/>
                    <a:pt x="265087" y="564335"/>
                  </a:cubicBezTo>
                  <a:cubicBezTo>
                    <a:pt x="258545" y="568339"/>
                    <a:pt x="251236" y="570353"/>
                    <a:pt x="243910" y="570353"/>
                  </a:cubicBezTo>
                  <a:close/>
                  <a:moveTo>
                    <a:pt x="241974" y="534316"/>
                  </a:moveTo>
                  <a:cubicBezTo>
                    <a:pt x="243862" y="535116"/>
                    <a:pt x="245481" y="534619"/>
                    <a:pt x="246506" y="533942"/>
                  </a:cubicBezTo>
                  <a:cubicBezTo>
                    <a:pt x="247539" y="533322"/>
                    <a:pt x="249267" y="531821"/>
                    <a:pt x="249267" y="528844"/>
                  </a:cubicBezTo>
                  <a:lnTo>
                    <a:pt x="249267" y="41788"/>
                  </a:lnTo>
                  <a:cubicBezTo>
                    <a:pt x="249267" y="38813"/>
                    <a:pt x="247539" y="37321"/>
                    <a:pt x="246506" y="36692"/>
                  </a:cubicBezTo>
                  <a:cubicBezTo>
                    <a:pt x="245408" y="35999"/>
                    <a:pt x="243683" y="35452"/>
                    <a:pt x="241639" y="36479"/>
                  </a:cubicBezTo>
                  <a:lnTo>
                    <a:pt x="35909" y="159082"/>
                  </a:lnTo>
                  <a:lnTo>
                    <a:pt x="35909" y="411553"/>
                  </a:ln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4" name="Freihandform: Form 54">
              <a:extLst>
                <a:ext uri="{FF2B5EF4-FFF2-40B4-BE49-F238E27FC236}">
                  <a16:creationId xmlns:a16="http://schemas.microsoft.com/office/drawing/2014/main" id="{83BCD030-DEA8-6B77-5964-615A91941DBF}"/>
                </a:ext>
              </a:extLst>
            </p:cNvPr>
            <p:cNvSpPr/>
            <p:nvPr/>
          </p:nvSpPr>
          <p:spPr>
            <a:xfrm>
              <a:off x="5597818" y="2885364"/>
              <a:ext cx="318790" cy="319414"/>
            </a:xfrm>
            <a:custGeom>
              <a:avLst/>
              <a:gdLst>
                <a:gd name="connsiteX0" fmla="*/ 160364 w 318789"/>
                <a:gd name="connsiteY0" fmla="*/ 321005 h 319413"/>
                <a:gd name="connsiteX1" fmla="*/ 342 w 318789"/>
                <a:gd name="connsiteY1" fmla="*/ 160669 h 319413"/>
                <a:gd name="connsiteX2" fmla="*/ 160364 w 318789"/>
                <a:gd name="connsiteY2" fmla="*/ 343 h 319413"/>
                <a:gd name="connsiteX3" fmla="*/ 320385 w 318789"/>
                <a:gd name="connsiteY3" fmla="*/ 160669 h 319413"/>
                <a:gd name="connsiteX4" fmla="*/ 160364 w 318789"/>
                <a:gd name="connsiteY4" fmla="*/ 321005 h 319413"/>
                <a:gd name="connsiteX5" fmla="*/ 160364 w 318789"/>
                <a:gd name="connsiteY5" fmla="*/ 35972 h 319413"/>
                <a:gd name="connsiteX6" fmla="*/ 35901 w 318789"/>
                <a:gd name="connsiteY6" fmla="*/ 160669 h 319413"/>
                <a:gd name="connsiteX7" fmla="*/ 160364 w 318789"/>
                <a:gd name="connsiteY7" fmla="*/ 285374 h 319413"/>
                <a:gd name="connsiteX8" fmla="*/ 284827 w 318789"/>
                <a:gd name="connsiteY8" fmla="*/ 160669 h 319413"/>
                <a:gd name="connsiteX9" fmla="*/ 160364 w 318789"/>
                <a:gd name="connsiteY9" fmla="*/ 35972 h 319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18789" h="319413">
                  <a:moveTo>
                    <a:pt x="160364" y="321005"/>
                  </a:moveTo>
                  <a:cubicBezTo>
                    <a:pt x="72120" y="321005"/>
                    <a:pt x="342" y="249084"/>
                    <a:pt x="342" y="160669"/>
                  </a:cubicBezTo>
                  <a:cubicBezTo>
                    <a:pt x="342" y="72261"/>
                    <a:pt x="72120" y="343"/>
                    <a:pt x="160364" y="343"/>
                  </a:cubicBezTo>
                  <a:cubicBezTo>
                    <a:pt x="248607" y="343"/>
                    <a:pt x="320385" y="72261"/>
                    <a:pt x="320385" y="160669"/>
                  </a:cubicBezTo>
                  <a:cubicBezTo>
                    <a:pt x="320385" y="249084"/>
                    <a:pt x="248607" y="321005"/>
                    <a:pt x="160364" y="321005"/>
                  </a:cubicBezTo>
                  <a:close/>
                  <a:moveTo>
                    <a:pt x="160364" y="35972"/>
                  </a:moveTo>
                  <a:cubicBezTo>
                    <a:pt x="91735" y="35972"/>
                    <a:pt x="35901" y="91923"/>
                    <a:pt x="35901" y="160669"/>
                  </a:cubicBezTo>
                  <a:cubicBezTo>
                    <a:pt x="35901" y="229423"/>
                    <a:pt x="91735" y="285374"/>
                    <a:pt x="160364" y="285374"/>
                  </a:cubicBezTo>
                  <a:cubicBezTo>
                    <a:pt x="228993" y="285374"/>
                    <a:pt x="284827" y="229423"/>
                    <a:pt x="284827" y="160669"/>
                  </a:cubicBezTo>
                  <a:cubicBezTo>
                    <a:pt x="284827" y="91923"/>
                    <a:pt x="228993" y="35972"/>
                    <a:pt x="160364" y="35972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5" name="Freihandform: Form 55">
              <a:extLst>
                <a:ext uri="{FF2B5EF4-FFF2-40B4-BE49-F238E27FC236}">
                  <a16:creationId xmlns:a16="http://schemas.microsoft.com/office/drawing/2014/main" id="{AA969562-E84E-9BB2-5DF5-AA9C60E20E2E}"/>
                </a:ext>
              </a:extLst>
            </p:cNvPr>
            <p:cNvSpPr/>
            <p:nvPr/>
          </p:nvSpPr>
          <p:spPr>
            <a:xfrm>
              <a:off x="5882302" y="2796287"/>
              <a:ext cx="408384" cy="409184"/>
            </a:xfrm>
            <a:custGeom>
              <a:avLst/>
              <a:gdLst>
                <a:gd name="connsiteX0" fmla="*/ 204809 w 408384"/>
                <a:gd name="connsiteY0" fmla="*/ 410081 h 409183"/>
                <a:gd name="connsiteX1" fmla="*/ 342 w 408384"/>
                <a:gd name="connsiteY1" fmla="*/ 205212 h 409183"/>
                <a:gd name="connsiteX2" fmla="*/ 204809 w 408384"/>
                <a:gd name="connsiteY2" fmla="*/ 343 h 409183"/>
                <a:gd name="connsiteX3" fmla="*/ 409278 w 408384"/>
                <a:gd name="connsiteY3" fmla="*/ 205212 h 409183"/>
                <a:gd name="connsiteX4" fmla="*/ 204809 w 408384"/>
                <a:gd name="connsiteY4" fmla="*/ 410081 h 409183"/>
                <a:gd name="connsiteX5" fmla="*/ 204809 w 408384"/>
                <a:gd name="connsiteY5" fmla="*/ 35972 h 409183"/>
                <a:gd name="connsiteX6" fmla="*/ 35900 w 408384"/>
                <a:gd name="connsiteY6" fmla="*/ 205212 h 409183"/>
                <a:gd name="connsiteX7" fmla="*/ 204809 w 408384"/>
                <a:gd name="connsiteY7" fmla="*/ 374451 h 409183"/>
                <a:gd name="connsiteX8" fmla="*/ 373720 w 408384"/>
                <a:gd name="connsiteY8" fmla="*/ 205212 h 409183"/>
                <a:gd name="connsiteX9" fmla="*/ 204809 w 408384"/>
                <a:gd name="connsiteY9" fmla="*/ 35972 h 409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8384" h="409183">
                  <a:moveTo>
                    <a:pt x="204809" y="410081"/>
                  </a:moveTo>
                  <a:cubicBezTo>
                    <a:pt x="92068" y="410081"/>
                    <a:pt x="342" y="318174"/>
                    <a:pt x="342" y="205212"/>
                  </a:cubicBezTo>
                  <a:cubicBezTo>
                    <a:pt x="342" y="92249"/>
                    <a:pt x="92068" y="343"/>
                    <a:pt x="204809" y="343"/>
                  </a:cubicBezTo>
                  <a:cubicBezTo>
                    <a:pt x="317552" y="343"/>
                    <a:pt x="409278" y="92249"/>
                    <a:pt x="409278" y="205212"/>
                  </a:cubicBezTo>
                  <a:cubicBezTo>
                    <a:pt x="409278" y="318174"/>
                    <a:pt x="317552" y="410081"/>
                    <a:pt x="204809" y="410081"/>
                  </a:cubicBezTo>
                  <a:close/>
                  <a:moveTo>
                    <a:pt x="204809" y="35972"/>
                  </a:moveTo>
                  <a:cubicBezTo>
                    <a:pt x="111675" y="35972"/>
                    <a:pt x="35900" y="111902"/>
                    <a:pt x="35900" y="205212"/>
                  </a:cubicBezTo>
                  <a:cubicBezTo>
                    <a:pt x="35900" y="298529"/>
                    <a:pt x="111675" y="374451"/>
                    <a:pt x="204809" y="374451"/>
                  </a:cubicBezTo>
                  <a:cubicBezTo>
                    <a:pt x="297937" y="374451"/>
                    <a:pt x="373720" y="298529"/>
                    <a:pt x="373720" y="205212"/>
                  </a:cubicBezTo>
                  <a:cubicBezTo>
                    <a:pt x="373720" y="111902"/>
                    <a:pt x="297937" y="35972"/>
                    <a:pt x="204809" y="35972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6" name="Freihandform: Form 56">
              <a:extLst>
                <a:ext uri="{FF2B5EF4-FFF2-40B4-BE49-F238E27FC236}">
                  <a16:creationId xmlns:a16="http://schemas.microsoft.com/office/drawing/2014/main" id="{BBED446A-28A1-251F-9E8D-F5A009E63B57}"/>
                </a:ext>
              </a:extLst>
            </p:cNvPr>
            <p:cNvSpPr/>
            <p:nvPr/>
          </p:nvSpPr>
          <p:spPr>
            <a:xfrm>
              <a:off x="5953420" y="2867545"/>
              <a:ext cx="266700" cy="267222"/>
            </a:xfrm>
            <a:custGeom>
              <a:avLst/>
              <a:gdLst>
                <a:gd name="connsiteX0" fmla="*/ 133692 w 266700"/>
                <a:gd name="connsiteY0" fmla="*/ 267565 h 267221"/>
                <a:gd name="connsiteX1" fmla="*/ 342 w 266700"/>
                <a:gd name="connsiteY1" fmla="*/ 133953 h 267221"/>
                <a:gd name="connsiteX2" fmla="*/ 133692 w 266700"/>
                <a:gd name="connsiteY2" fmla="*/ 343 h 267221"/>
                <a:gd name="connsiteX3" fmla="*/ 151469 w 266700"/>
                <a:gd name="connsiteY3" fmla="*/ 18161 h 267221"/>
                <a:gd name="connsiteX4" fmla="*/ 133692 w 266700"/>
                <a:gd name="connsiteY4" fmla="*/ 35972 h 267221"/>
                <a:gd name="connsiteX5" fmla="*/ 35903 w 266700"/>
                <a:gd name="connsiteY5" fmla="*/ 133953 h 267221"/>
                <a:gd name="connsiteX6" fmla="*/ 133692 w 266700"/>
                <a:gd name="connsiteY6" fmla="*/ 231935 h 267221"/>
                <a:gd name="connsiteX7" fmla="*/ 231483 w 266700"/>
                <a:gd name="connsiteY7" fmla="*/ 133953 h 267221"/>
                <a:gd name="connsiteX8" fmla="*/ 249258 w 266700"/>
                <a:gd name="connsiteY8" fmla="*/ 116143 h 267221"/>
                <a:gd name="connsiteX9" fmla="*/ 267042 w 266700"/>
                <a:gd name="connsiteY9" fmla="*/ 133953 h 267221"/>
                <a:gd name="connsiteX10" fmla="*/ 133692 w 266700"/>
                <a:gd name="connsiteY10" fmla="*/ 267565 h 2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6700" h="267221">
                  <a:moveTo>
                    <a:pt x="133692" y="267565"/>
                  </a:moveTo>
                  <a:cubicBezTo>
                    <a:pt x="60172" y="267565"/>
                    <a:pt x="342" y="207634"/>
                    <a:pt x="342" y="133953"/>
                  </a:cubicBezTo>
                  <a:cubicBezTo>
                    <a:pt x="342" y="60273"/>
                    <a:pt x="60172" y="343"/>
                    <a:pt x="133692" y="343"/>
                  </a:cubicBezTo>
                  <a:cubicBezTo>
                    <a:pt x="143508" y="343"/>
                    <a:pt x="151469" y="8310"/>
                    <a:pt x="151469" y="18161"/>
                  </a:cubicBezTo>
                  <a:cubicBezTo>
                    <a:pt x="151469" y="28012"/>
                    <a:pt x="143508" y="35972"/>
                    <a:pt x="133692" y="35972"/>
                  </a:cubicBezTo>
                  <a:cubicBezTo>
                    <a:pt x="79764" y="35972"/>
                    <a:pt x="35903" y="79943"/>
                    <a:pt x="35903" y="133953"/>
                  </a:cubicBezTo>
                  <a:cubicBezTo>
                    <a:pt x="35903" y="187972"/>
                    <a:pt x="79764" y="231935"/>
                    <a:pt x="133692" y="231935"/>
                  </a:cubicBezTo>
                  <a:cubicBezTo>
                    <a:pt x="187613" y="231935"/>
                    <a:pt x="231483" y="187972"/>
                    <a:pt x="231483" y="133953"/>
                  </a:cubicBezTo>
                  <a:cubicBezTo>
                    <a:pt x="231483" y="124102"/>
                    <a:pt x="239443" y="116143"/>
                    <a:pt x="249258" y="116143"/>
                  </a:cubicBezTo>
                  <a:cubicBezTo>
                    <a:pt x="259074" y="116143"/>
                    <a:pt x="267042" y="124102"/>
                    <a:pt x="267042" y="133953"/>
                  </a:cubicBezTo>
                  <a:cubicBezTo>
                    <a:pt x="267042" y="207634"/>
                    <a:pt x="207228" y="267565"/>
                    <a:pt x="133692" y="267565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7" name="Freihandform: Form 57">
              <a:extLst>
                <a:ext uri="{FF2B5EF4-FFF2-40B4-BE49-F238E27FC236}">
                  <a16:creationId xmlns:a16="http://schemas.microsoft.com/office/drawing/2014/main" id="{4A84E899-BEAC-FCE6-4A76-BF90C35FFE3F}"/>
                </a:ext>
              </a:extLst>
            </p:cNvPr>
            <p:cNvSpPr/>
            <p:nvPr/>
          </p:nvSpPr>
          <p:spPr>
            <a:xfrm>
              <a:off x="5668936" y="2956622"/>
              <a:ext cx="177105" cy="177452"/>
            </a:xfrm>
            <a:custGeom>
              <a:avLst/>
              <a:gdLst>
                <a:gd name="connsiteX0" fmla="*/ 89245 w 177105"/>
                <a:gd name="connsiteY0" fmla="*/ 178488 h 177452"/>
                <a:gd name="connsiteX1" fmla="*/ 342 w 177105"/>
                <a:gd name="connsiteY1" fmla="*/ 89411 h 177452"/>
                <a:gd name="connsiteX2" fmla="*/ 18126 w 177105"/>
                <a:gd name="connsiteY2" fmla="*/ 71601 h 177452"/>
                <a:gd name="connsiteX3" fmla="*/ 35901 w 177105"/>
                <a:gd name="connsiteY3" fmla="*/ 89411 h 177452"/>
                <a:gd name="connsiteX4" fmla="*/ 89245 w 177105"/>
                <a:gd name="connsiteY4" fmla="*/ 142858 h 177452"/>
                <a:gd name="connsiteX5" fmla="*/ 142580 w 177105"/>
                <a:gd name="connsiteY5" fmla="*/ 89411 h 177452"/>
                <a:gd name="connsiteX6" fmla="*/ 89245 w 177105"/>
                <a:gd name="connsiteY6" fmla="*/ 35972 h 177452"/>
                <a:gd name="connsiteX7" fmla="*/ 71461 w 177105"/>
                <a:gd name="connsiteY7" fmla="*/ 18153 h 177452"/>
                <a:gd name="connsiteX8" fmla="*/ 89245 w 177105"/>
                <a:gd name="connsiteY8" fmla="*/ 343 h 177452"/>
                <a:gd name="connsiteX9" fmla="*/ 178147 w 177105"/>
                <a:gd name="connsiteY9" fmla="*/ 89411 h 177452"/>
                <a:gd name="connsiteX10" fmla="*/ 89245 w 177105"/>
                <a:gd name="connsiteY10" fmla="*/ 178488 h 177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7105" h="177452">
                  <a:moveTo>
                    <a:pt x="89245" y="178488"/>
                  </a:moveTo>
                  <a:cubicBezTo>
                    <a:pt x="40223" y="178488"/>
                    <a:pt x="342" y="138528"/>
                    <a:pt x="342" y="89411"/>
                  </a:cubicBezTo>
                  <a:cubicBezTo>
                    <a:pt x="342" y="79560"/>
                    <a:pt x="8310" y="71601"/>
                    <a:pt x="18126" y="71601"/>
                  </a:cubicBezTo>
                  <a:cubicBezTo>
                    <a:pt x="27941" y="71601"/>
                    <a:pt x="35901" y="79560"/>
                    <a:pt x="35901" y="89411"/>
                  </a:cubicBezTo>
                  <a:cubicBezTo>
                    <a:pt x="35901" y="118883"/>
                    <a:pt x="59838" y="142858"/>
                    <a:pt x="89245" y="142858"/>
                  </a:cubicBezTo>
                  <a:cubicBezTo>
                    <a:pt x="118650" y="142858"/>
                    <a:pt x="142580" y="118883"/>
                    <a:pt x="142580" y="89411"/>
                  </a:cubicBezTo>
                  <a:cubicBezTo>
                    <a:pt x="142580" y="59948"/>
                    <a:pt x="118650" y="35972"/>
                    <a:pt x="89245" y="35972"/>
                  </a:cubicBezTo>
                  <a:cubicBezTo>
                    <a:pt x="79429" y="35972"/>
                    <a:pt x="71461" y="28004"/>
                    <a:pt x="71461" y="18153"/>
                  </a:cubicBezTo>
                  <a:cubicBezTo>
                    <a:pt x="71461" y="8302"/>
                    <a:pt x="79429" y="343"/>
                    <a:pt x="89245" y="343"/>
                  </a:cubicBezTo>
                  <a:cubicBezTo>
                    <a:pt x="138267" y="343"/>
                    <a:pt x="178147" y="40302"/>
                    <a:pt x="178147" y="89411"/>
                  </a:cubicBezTo>
                  <a:cubicBezTo>
                    <a:pt x="178147" y="138528"/>
                    <a:pt x="138267" y="178488"/>
                    <a:pt x="89245" y="178488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28" name="Grafik 4">
            <a:extLst>
              <a:ext uri="{FF2B5EF4-FFF2-40B4-BE49-F238E27FC236}">
                <a16:creationId xmlns:a16="http://schemas.microsoft.com/office/drawing/2014/main" id="{6E5763BB-AC8A-89D3-35B3-0D5B609F542E}"/>
              </a:ext>
            </a:extLst>
          </p:cNvPr>
          <p:cNvGrpSpPr/>
          <p:nvPr/>
        </p:nvGrpSpPr>
        <p:grpSpPr>
          <a:xfrm>
            <a:off x="597312" y="4913295"/>
            <a:ext cx="552322" cy="552322"/>
            <a:chOff x="4200525" y="1533525"/>
            <a:chExt cx="3790950" cy="3790950"/>
          </a:xfrm>
          <a:solidFill>
            <a:srgbClr val="444444"/>
          </a:solidFill>
        </p:grpSpPr>
        <p:sp>
          <p:nvSpPr>
            <p:cNvPr id="29" name="Freihandform: Form 59">
              <a:extLst>
                <a:ext uri="{FF2B5EF4-FFF2-40B4-BE49-F238E27FC236}">
                  <a16:creationId xmlns:a16="http://schemas.microsoft.com/office/drawing/2014/main" id="{757901B8-1476-62AC-63F8-03F73D6A1A87}"/>
                </a:ext>
              </a:extLst>
            </p:cNvPr>
            <p:cNvSpPr/>
            <p:nvPr/>
          </p:nvSpPr>
          <p:spPr>
            <a:xfrm>
              <a:off x="4339717" y="1526381"/>
              <a:ext cx="3505200" cy="3800475"/>
            </a:xfrm>
            <a:custGeom>
              <a:avLst/>
              <a:gdLst>
                <a:gd name="connsiteX0" fmla="*/ 3318802 w 3505200"/>
                <a:gd name="connsiteY0" fmla="*/ 58217 h 3800475"/>
                <a:gd name="connsiteX1" fmla="*/ 3284131 w 3505200"/>
                <a:gd name="connsiteY1" fmla="*/ 15164 h 3800475"/>
                <a:gd name="connsiteX2" fmla="*/ 3284131 w 3505200"/>
                <a:gd name="connsiteY2" fmla="*/ 15164 h 3800475"/>
                <a:gd name="connsiteX3" fmla="*/ 3190919 w 3505200"/>
                <a:gd name="connsiteY3" fmla="*/ 43863 h 3800475"/>
                <a:gd name="connsiteX4" fmla="*/ 3190786 w 3505200"/>
                <a:gd name="connsiteY4" fmla="*/ 44120 h 3800475"/>
                <a:gd name="connsiteX5" fmla="*/ 1768894 w 3505200"/>
                <a:gd name="connsiteY5" fmla="*/ 841934 h 3800475"/>
                <a:gd name="connsiteX6" fmla="*/ 1363510 w 3505200"/>
                <a:gd name="connsiteY6" fmla="*/ 950138 h 3800475"/>
                <a:gd name="connsiteX7" fmla="*/ 822871 w 3505200"/>
                <a:gd name="connsiteY7" fmla="*/ 1445438 h 3800475"/>
                <a:gd name="connsiteX8" fmla="*/ 689902 w 3505200"/>
                <a:gd name="connsiteY8" fmla="*/ 2123618 h 3800475"/>
                <a:gd name="connsiteX9" fmla="*/ 856780 w 3505200"/>
                <a:gd name="connsiteY9" fmla="*/ 2604440 h 3800475"/>
                <a:gd name="connsiteX10" fmla="*/ 7531 w 3505200"/>
                <a:gd name="connsiteY10" fmla="*/ 3721532 h 3800475"/>
                <a:gd name="connsiteX11" fmla="*/ 68872 w 3505200"/>
                <a:gd name="connsiteY11" fmla="*/ 3797351 h 3800475"/>
                <a:gd name="connsiteX12" fmla="*/ 144691 w 3505200"/>
                <a:gd name="connsiteY12" fmla="*/ 3736010 h 3800475"/>
                <a:gd name="connsiteX13" fmla="*/ 938314 w 3505200"/>
                <a:gd name="connsiteY13" fmla="*/ 2716454 h 3800475"/>
                <a:gd name="connsiteX14" fmla="*/ 1809280 w 3505200"/>
                <a:gd name="connsiteY14" fmla="*/ 3148127 h 3800475"/>
                <a:gd name="connsiteX15" fmla="*/ 2480221 w 3505200"/>
                <a:gd name="connsiteY15" fmla="*/ 3033827 h 3800475"/>
                <a:gd name="connsiteX16" fmla="*/ 3071533 w 3505200"/>
                <a:gd name="connsiteY16" fmla="*/ 2594534 h 3800475"/>
                <a:gd name="connsiteX17" fmla="*/ 3318802 w 3505200"/>
                <a:gd name="connsiteY17" fmla="*/ 58217 h 3800475"/>
                <a:gd name="connsiteX18" fmla="*/ 977938 w 3505200"/>
                <a:gd name="connsiteY18" fmla="*/ 2536241 h 3800475"/>
                <a:gd name="connsiteX19" fmla="*/ 977938 w 3505200"/>
                <a:gd name="connsiteY19" fmla="*/ 2536241 h 3800475"/>
                <a:gd name="connsiteX20" fmla="*/ 908596 w 3505200"/>
                <a:gd name="connsiteY20" fmla="*/ 2406701 h 3800475"/>
                <a:gd name="connsiteX21" fmla="*/ 828586 w 3505200"/>
                <a:gd name="connsiteY21" fmla="*/ 2108759 h 3800475"/>
                <a:gd name="connsiteX22" fmla="*/ 942886 w 3505200"/>
                <a:gd name="connsiteY22" fmla="*/ 1510589 h 3800475"/>
                <a:gd name="connsiteX23" fmla="*/ 1419136 w 3505200"/>
                <a:gd name="connsiteY23" fmla="*/ 1075106 h 3800475"/>
                <a:gd name="connsiteX24" fmla="*/ 1784134 w 3505200"/>
                <a:gd name="connsiteY24" fmla="*/ 979475 h 3800475"/>
                <a:gd name="connsiteX25" fmla="*/ 3123349 w 3505200"/>
                <a:gd name="connsiteY25" fmla="*/ 359588 h 3800475"/>
                <a:gd name="connsiteX26" fmla="*/ 2487079 w 3505200"/>
                <a:gd name="connsiteY26" fmla="*/ 1478585 h 3800475"/>
                <a:gd name="connsiteX27" fmla="*/ 2445169 w 3505200"/>
                <a:gd name="connsiteY27" fmla="*/ 1056437 h 3800475"/>
                <a:gd name="connsiteX28" fmla="*/ 2372455 w 3505200"/>
                <a:gd name="connsiteY28" fmla="*/ 991448 h 3800475"/>
                <a:gd name="connsiteX29" fmla="*/ 2307466 w 3505200"/>
                <a:gd name="connsiteY29" fmla="*/ 1064162 h 3800475"/>
                <a:gd name="connsiteX30" fmla="*/ 2308009 w 3505200"/>
                <a:gd name="connsiteY30" fmla="*/ 1069772 h 3800475"/>
                <a:gd name="connsiteX31" fmla="*/ 2361730 w 3505200"/>
                <a:gd name="connsiteY31" fmla="*/ 1612316 h 3800475"/>
                <a:gd name="connsiteX32" fmla="*/ 977938 w 3505200"/>
                <a:gd name="connsiteY32" fmla="*/ 2536241 h 3800475"/>
                <a:gd name="connsiteX33" fmla="*/ 2964853 w 3505200"/>
                <a:gd name="connsiteY33" fmla="*/ 2506142 h 3800475"/>
                <a:gd name="connsiteX34" fmla="*/ 2964853 w 3505200"/>
                <a:gd name="connsiteY34" fmla="*/ 2506523 h 3800475"/>
                <a:gd name="connsiteX35" fmla="*/ 2426881 w 3505200"/>
                <a:gd name="connsiteY35" fmla="*/ 2908097 h 3800475"/>
                <a:gd name="connsiteX36" fmla="*/ 1817281 w 3505200"/>
                <a:gd name="connsiteY36" fmla="*/ 3010205 h 3800475"/>
                <a:gd name="connsiteX37" fmla="*/ 1060996 w 3505200"/>
                <a:gd name="connsiteY37" fmla="*/ 2649398 h 3800475"/>
                <a:gd name="connsiteX38" fmla="*/ 1718602 w 3505200"/>
                <a:gd name="connsiteY38" fmla="*/ 2300021 h 3800475"/>
                <a:gd name="connsiteX39" fmla="*/ 2324011 w 3505200"/>
                <a:gd name="connsiteY39" fmla="*/ 2414321 h 3800475"/>
                <a:gd name="connsiteX40" fmla="*/ 2402811 w 3505200"/>
                <a:gd name="connsiteY40" fmla="*/ 2356867 h 3800475"/>
                <a:gd name="connsiteX41" fmla="*/ 2348776 w 3505200"/>
                <a:gd name="connsiteY41" fmla="*/ 2278685 h 3800475"/>
                <a:gd name="connsiteX42" fmla="*/ 1883575 w 3505200"/>
                <a:gd name="connsiteY42" fmla="*/ 2190674 h 3800475"/>
                <a:gd name="connsiteX43" fmla="*/ 2480602 w 3505200"/>
                <a:gd name="connsiteY43" fmla="*/ 1688897 h 3800475"/>
                <a:gd name="connsiteX44" fmla="*/ 2489746 w 3505200"/>
                <a:gd name="connsiteY44" fmla="*/ 1679372 h 3800475"/>
                <a:gd name="connsiteX45" fmla="*/ 3260509 w 3505200"/>
                <a:gd name="connsiteY45" fmla="*/ 378638 h 3800475"/>
                <a:gd name="connsiteX46" fmla="*/ 2964853 w 3505200"/>
                <a:gd name="connsiteY46" fmla="*/ 2506142 h 3800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505200" h="3800475">
                  <a:moveTo>
                    <a:pt x="3318802" y="58217"/>
                  </a:moveTo>
                  <a:cubicBezTo>
                    <a:pt x="3313754" y="39663"/>
                    <a:pt x="3301190" y="24051"/>
                    <a:pt x="3284131" y="15164"/>
                  </a:cubicBezTo>
                  <a:lnTo>
                    <a:pt x="3284131" y="15164"/>
                  </a:lnTo>
                  <a:cubicBezTo>
                    <a:pt x="3250469" y="-2648"/>
                    <a:pt x="3208741" y="10202"/>
                    <a:pt x="3190919" y="43863"/>
                  </a:cubicBezTo>
                  <a:cubicBezTo>
                    <a:pt x="3190872" y="43949"/>
                    <a:pt x="3190824" y="44035"/>
                    <a:pt x="3190786" y="44120"/>
                  </a:cubicBezTo>
                  <a:cubicBezTo>
                    <a:pt x="3190786" y="46025"/>
                    <a:pt x="2841409" y="723824"/>
                    <a:pt x="1768894" y="841934"/>
                  </a:cubicBezTo>
                  <a:cubicBezTo>
                    <a:pt x="1628991" y="856860"/>
                    <a:pt x="1492240" y="893360"/>
                    <a:pt x="1363510" y="950138"/>
                  </a:cubicBezTo>
                  <a:cubicBezTo>
                    <a:pt x="1133091" y="1050313"/>
                    <a:pt x="942791" y="1224658"/>
                    <a:pt x="822871" y="1445438"/>
                  </a:cubicBezTo>
                  <a:cubicBezTo>
                    <a:pt x="710914" y="1652826"/>
                    <a:pt x="664546" y="1889313"/>
                    <a:pt x="689902" y="2123618"/>
                  </a:cubicBezTo>
                  <a:cubicBezTo>
                    <a:pt x="708580" y="2294421"/>
                    <a:pt x="765626" y="2458794"/>
                    <a:pt x="856780" y="2604440"/>
                  </a:cubicBezTo>
                  <a:cubicBezTo>
                    <a:pt x="666280" y="2741219"/>
                    <a:pt x="62014" y="3214040"/>
                    <a:pt x="7531" y="3721532"/>
                  </a:cubicBezTo>
                  <a:cubicBezTo>
                    <a:pt x="3530" y="3759404"/>
                    <a:pt x="31000" y="3793351"/>
                    <a:pt x="68872" y="3797351"/>
                  </a:cubicBezTo>
                  <a:cubicBezTo>
                    <a:pt x="106753" y="3801352"/>
                    <a:pt x="140690" y="3773882"/>
                    <a:pt x="144691" y="3736010"/>
                  </a:cubicBezTo>
                  <a:cubicBezTo>
                    <a:pt x="194602" y="3283001"/>
                    <a:pt x="761530" y="2843708"/>
                    <a:pt x="938314" y="2716454"/>
                  </a:cubicBezTo>
                  <a:cubicBezTo>
                    <a:pt x="1150531" y="2977058"/>
                    <a:pt x="1468285" y="3124124"/>
                    <a:pt x="1809280" y="3148127"/>
                  </a:cubicBezTo>
                  <a:cubicBezTo>
                    <a:pt x="2038785" y="3162939"/>
                    <a:pt x="2268566" y="3123801"/>
                    <a:pt x="2480221" y="3033827"/>
                  </a:cubicBezTo>
                  <a:cubicBezTo>
                    <a:pt x="2709983" y="2937425"/>
                    <a:pt x="2912903" y="2786673"/>
                    <a:pt x="3071533" y="2594534"/>
                  </a:cubicBezTo>
                  <a:cubicBezTo>
                    <a:pt x="3480346" y="2099234"/>
                    <a:pt x="3675037" y="1266749"/>
                    <a:pt x="3318802" y="58217"/>
                  </a:cubicBezTo>
                  <a:close/>
                  <a:moveTo>
                    <a:pt x="977938" y="2536241"/>
                  </a:moveTo>
                  <a:lnTo>
                    <a:pt x="977938" y="2536241"/>
                  </a:lnTo>
                  <a:cubicBezTo>
                    <a:pt x="951649" y="2494836"/>
                    <a:pt x="928474" y="2451536"/>
                    <a:pt x="908596" y="2406701"/>
                  </a:cubicBezTo>
                  <a:cubicBezTo>
                    <a:pt x="866762" y="2312090"/>
                    <a:pt x="839778" y="2211601"/>
                    <a:pt x="828586" y="2108759"/>
                  </a:cubicBezTo>
                  <a:cubicBezTo>
                    <a:pt x="805250" y="1902400"/>
                    <a:pt x="845102" y="1693812"/>
                    <a:pt x="942886" y="1510589"/>
                  </a:cubicBezTo>
                  <a:cubicBezTo>
                    <a:pt x="1048575" y="1316336"/>
                    <a:pt x="1216225" y="1163041"/>
                    <a:pt x="1419136" y="1075106"/>
                  </a:cubicBezTo>
                  <a:cubicBezTo>
                    <a:pt x="1535141" y="1024595"/>
                    <a:pt x="1658261" y="992344"/>
                    <a:pt x="1784134" y="979475"/>
                  </a:cubicBezTo>
                  <a:cubicBezTo>
                    <a:pt x="2492032" y="903275"/>
                    <a:pt x="2908465" y="588188"/>
                    <a:pt x="3123349" y="359588"/>
                  </a:cubicBezTo>
                  <a:cubicBezTo>
                    <a:pt x="2997095" y="775250"/>
                    <a:pt x="2779725" y="1157526"/>
                    <a:pt x="2487079" y="1478585"/>
                  </a:cubicBezTo>
                  <a:lnTo>
                    <a:pt x="2445169" y="1056437"/>
                  </a:lnTo>
                  <a:cubicBezTo>
                    <a:pt x="2443035" y="1018413"/>
                    <a:pt x="2410479" y="989315"/>
                    <a:pt x="2372455" y="991448"/>
                  </a:cubicBezTo>
                  <a:cubicBezTo>
                    <a:pt x="2334431" y="993582"/>
                    <a:pt x="2305332" y="1026138"/>
                    <a:pt x="2307466" y="1064162"/>
                  </a:cubicBezTo>
                  <a:cubicBezTo>
                    <a:pt x="2307571" y="1066038"/>
                    <a:pt x="2307752" y="1067915"/>
                    <a:pt x="2308009" y="1069772"/>
                  </a:cubicBezTo>
                  <a:lnTo>
                    <a:pt x="2361730" y="1612316"/>
                  </a:lnTo>
                  <a:cubicBezTo>
                    <a:pt x="2041309" y="1937309"/>
                    <a:pt x="1595920" y="2263826"/>
                    <a:pt x="977938" y="2536241"/>
                  </a:cubicBezTo>
                  <a:close/>
                  <a:moveTo>
                    <a:pt x="2964853" y="2506142"/>
                  </a:moveTo>
                  <a:lnTo>
                    <a:pt x="2964853" y="2506523"/>
                  </a:lnTo>
                  <a:cubicBezTo>
                    <a:pt x="2820721" y="2682003"/>
                    <a:pt x="2636097" y="2819820"/>
                    <a:pt x="2426881" y="2908097"/>
                  </a:cubicBezTo>
                  <a:cubicBezTo>
                    <a:pt x="2234485" y="2989403"/>
                    <a:pt x="2025669" y="3024378"/>
                    <a:pt x="1817281" y="3010205"/>
                  </a:cubicBezTo>
                  <a:cubicBezTo>
                    <a:pt x="1527178" y="2995508"/>
                    <a:pt x="1254944" y="2865625"/>
                    <a:pt x="1060996" y="2649398"/>
                  </a:cubicBezTo>
                  <a:cubicBezTo>
                    <a:pt x="1288281" y="2548824"/>
                    <a:pt x="1508042" y="2432067"/>
                    <a:pt x="1718602" y="2300021"/>
                  </a:cubicBezTo>
                  <a:lnTo>
                    <a:pt x="2324011" y="2414321"/>
                  </a:lnTo>
                  <a:cubicBezTo>
                    <a:pt x="2361634" y="2420217"/>
                    <a:pt x="2396915" y="2394490"/>
                    <a:pt x="2402811" y="2356867"/>
                  </a:cubicBezTo>
                  <a:cubicBezTo>
                    <a:pt x="2408498" y="2320576"/>
                    <a:pt x="2384733" y="2286191"/>
                    <a:pt x="2348776" y="2278685"/>
                  </a:cubicBezTo>
                  <a:lnTo>
                    <a:pt x="1883575" y="2190674"/>
                  </a:lnTo>
                  <a:cubicBezTo>
                    <a:pt x="2098373" y="2043151"/>
                    <a:pt x="2298322" y="1875101"/>
                    <a:pt x="2480602" y="1688897"/>
                  </a:cubicBezTo>
                  <a:cubicBezTo>
                    <a:pt x="2483945" y="1686021"/>
                    <a:pt x="2487003" y="1682830"/>
                    <a:pt x="2489746" y="1679372"/>
                  </a:cubicBezTo>
                  <a:cubicBezTo>
                    <a:pt x="2970568" y="1178738"/>
                    <a:pt x="3175165" y="683438"/>
                    <a:pt x="3260509" y="378638"/>
                  </a:cubicBezTo>
                  <a:cubicBezTo>
                    <a:pt x="3495967" y="1382954"/>
                    <a:pt x="3315754" y="2081708"/>
                    <a:pt x="2964853" y="25061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30" name="Grafik 4">
            <a:extLst>
              <a:ext uri="{FF2B5EF4-FFF2-40B4-BE49-F238E27FC236}">
                <a16:creationId xmlns:a16="http://schemas.microsoft.com/office/drawing/2014/main" id="{7F245E6A-BA54-3561-4EFB-06165034C14B}"/>
              </a:ext>
            </a:extLst>
          </p:cNvPr>
          <p:cNvGrpSpPr/>
          <p:nvPr/>
        </p:nvGrpSpPr>
        <p:grpSpPr>
          <a:xfrm>
            <a:off x="4572873" y="4919290"/>
            <a:ext cx="540334" cy="540332"/>
            <a:chOff x="4483100" y="1816100"/>
            <a:chExt cx="3225800" cy="3225800"/>
          </a:xfrm>
          <a:solidFill>
            <a:srgbClr val="444444"/>
          </a:solidFill>
        </p:grpSpPr>
        <p:sp>
          <p:nvSpPr>
            <p:cNvPr id="31" name="Freihandform: Form 61">
              <a:extLst>
                <a:ext uri="{FF2B5EF4-FFF2-40B4-BE49-F238E27FC236}">
                  <a16:creationId xmlns:a16="http://schemas.microsoft.com/office/drawing/2014/main" id="{37405CD8-C8A7-0882-F029-D8A8EEFC53CD}"/>
                </a:ext>
              </a:extLst>
            </p:cNvPr>
            <p:cNvSpPr/>
            <p:nvPr/>
          </p:nvSpPr>
          <p:spPr>
            <a:xfrm>
              <a:off x="4436589" y="1882849"/>
              <a:ext cx="3287835" cy="3039696"/>
            </a:xfrm>
            <a:custGeom>
              <a:avLst/>
              <a:gdLst>
                <a:gd name="connsiteX0" fmla="*/ 3266790 w 3287834"/>
                <a:gd name="connsiteY0" fmla="*/ 940817 h 3039696"/>
                <a:gd name="connsiteX1" fmla="*/ 2393839 w 3287834"/>
                <a:gd name="connsiteY1" fmla="*/ 46588 h 3039696"/>
                <a:gd name="connsiteX2" fmla="*/ 1650416 w 3287834"/>
                <a:gd name="connsiteY2" fmla="*/ 474937 h 3039696"/>
                <a:gd name="connsiteX3" fmla="*/ 924797 w 3287834"/>
                <a:gd name="connsiteY3" fmla="*/ 46526 h 3039696"/>
                <a:gd name="connsiteX4" fmla="*/ 51908 w 3287834"/>
                <a:gd name="connsiteY4" fmla="*/ 940755 h 3039696"/>
                <a:gd name="connsiteX5" fmla="*/ 79328 w 3287834"/>
                <a:gd name="connsiteY5" fmla="*/ 1280581 h 3039696"/>
                <a:gd name="connsiteX6" fmla="*/ 525915 w 3287834"/>
                <a:gd name="connsiteY6" fmla="*/ 2025802 h 3039696"/>
                <a:gd name="connsiteX7" fmla="*/ 1649672 w 3287834"/>
                <a:gd name="connsiteY7" fmla="*/ 3045590 h 3039696"/>
                <a:gd name="connsiteX8" fmla="*/ 2792722 w 3287834"/>
                <a:gd name="connsiteY8" fmla="*/ 2025865 h 3039696"/>
                <a:gd name="connsiteX9" fmla="*/ 3239309 w 3287834"/>
                <a:gd name="connsiteY9" fmla="*/ 1280581 h 3039696"/>
                <a:gd name="connsiteX10" fmla="*/ 3266790 w 3287834"/>
                <a:gd name="connsiteY10" fmla="*/ 940817 h 3039696"/>
                <a:gd name="connsiteX11" fmla="*/ 3118528 w 3287834"/>
                <a:gd name="connsiteY11" fmla="*/ 1252169 h 3039696"/>
                <a:gd name="connsiteX12" fmla="*/ 2709719 w 3287834"/>
                <a:gd name="connsiteY12" fmla="*/ 1933619 h 3039696"/>
                <a:gd name="connsiteX13" fmla="*/ 1650416 w 3287834"/>
                <a:gd name="connsiteY13" fmla="*/ 2878716 h 3039696"/>
                <a:gd name="connsiteX14" fmla="*/ 609289 w 3287834"/>
                <a:gd name="connsiteY14" fmla="*/ 1933867 h 3039696"/>
                <a:gd name="connsiteX15" fmla="*/ 200109 w 3287834"/>
                <a:gd name="connsiteY15" fmla="*/ 1252107 h 3039696"/>
                <a:gd name="connsiteX16" fmla="*/ 174303 w 3287834"/>
                <a:gd name="connsiteY16" fmla="*/ 960482 h 3039696"/>
                <a:gd name="connsiteX17" fmla="*/ 175233 w 3287834"/>
                <a:gd name="connsiteY17" fmla="*/ 954216 h 3039696"/>
                <a:gd name="connsiteX18" fmla="*/ 924797 w 3287834"/>
                <a:gd name="connsiteY18" fmla="*/ 170595 h 3039696"/>
                <a:gd name="connsiteX19" fmla="*/ 1592972 w 3287834"/>
                <a:gd name="connsiteY19" fmla="*/ 636785 h 3039696"/>
                <a:gd name="connsiteX20" fmla="*/ 1650106 w 3287834"/>
                <a:gd name="connsiteY20" fmla="*/ 772207 h 3039696"/>
                <a:gd name="connsiteX21" fmla="*/ 1707240 w 3287834"/>
                <a:gd name="connsiteY21" fmla="*/ 636785 h 3039696"/>
                <a:gd name="connsiteX22" fmla="*/ 2393901 w 3287834"/>
                <a:gd name="connsiteY22" fmla="*/ 170657 h 3039696"/>
                <a:gd name="connsiteX23" fmla="*/ 3144272 w 3287834"/>
                <a:gd name="connsiteY23" fmla="*/ 960172 h 3039696"/>
                <a:gd name="connsiteX24" fmla="*/ 3118528 w 3287834"/>
                <a:gd name="connsiteY24" fmla="*/ 1252169 h 3039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287834" h="3039696">
                  <a:moveTo>
                    <a:pt x="3266790" y="940817"/>
                  </a:moveTo>
                  <a:cubicBezTo>
                    <a:pt x="3219706" y="422580"/>
                    <a:pt x="2852895" y="46588"/>
                    <a:pt x="2393839" y="46588"/>
                  </a:cubicBezTo>
                  <a:cubicBezTo>
                    <a:pt x="2088009" y="46588"/>
                    <a:pt x="1807984" y="211166"/>
                    <a:pt x="1650416" y="474937"/>
                  </a:cubicBezTo>
                  <a:cubicBezTo>
                    <a:pt x="1494275" y="207754"/>
                    <a:pt x="1225727" y="46526"/>
                    <a:pt x="924797" y="46526"/>
                  </a:cubicBezTo>
                  <a:cubicBezTo>
                    <a:pt x="465803" y="46526"/>
                    <a:pt x="98931" y="422518"/>
                    <a:pt x="51908" y="940755"/>
                  </a:cubicBezTo>
                  <a:cubicBezTo>
                    <a:pt x="48186" y="963646"/>
                    <a:pt x="32926" y="1084117"/>
                    <a:pt x="79328" y="1280581"/>
                  </a:cubicBezTo>
                  <a:cubicBezTo>
                    <a:pt x="146201" y="1563955"/>
                    <a:pt x="300667" y="1821709"/>
                    <a:pt x="525915" y="2025802"/>
                  </a:cubicBezTo>
                  <a:lnTo>
                    <a:pt x="1649672" y="3045590"/>
                  </a:lnTo>
                  <a:lnTo>
                    <a:pt x="2792722" y="2025865"/>
                  </a:lnTo>
                  <a:cubicBezTo>
                    <a:pt x="3017970" y="1821709"/>
                    <a:pt x="3172436" y="1564017"/>
                    <a:pt x="3239309" y="1280581"/>
                  </a:cubicBezTo>
                  <a:cubicBezTo>
                    <a:pt x="3285711" y="1084179"/>
                    <a:pt x="3270450" y="963708"/>
                    <a:pt x="3266790" y="940817"/>
                  </a:cubicBezTo>
                  <a:close/>
                  <a:moveTo>
                    <a:pt x="3118528" y="1252169"/>
                  </a:moveTo>
                  <a:cubicBezTo>
                    <a:pt x="3057485" y="1510977"/>
                    <a:pt x="2915985" y="1746771"/>
                    <a:pt x="2709719" y="1933619"/>
                  </a:cubicBezTo>
                  <a:lnTo>
                    <a:pt x="1650416" y="2878716"/>
                  </a:lnTo>
                  <a:lnTo>
                    <a:pt x="609289" y="1933867"/>
                  </a:lnTo>
                  <a:cubicBezTo>
                    <a:pt x="402652" y="1746647"/>
                    <a:pt x="261213" y="1510915"/>
                    <a:pt x="200109" y="1252107"/>
                  </a:cubicBezTo>
                  <a:cubicBezTo>
                    <a:pt x="156188" y="1066189"/>
                    <a:pt x="174241" y="961164"/>
                    <a:pt x="174303" y="960482"/>
                  </a:cubicBezTo>
                  <a:lnTo>
                    <a:pt x="175233" y="954216"/>
                  </a:lnTo>
                  <a:cubicBezTo>
                    <a:pt x="215556" y="500185"/>
                    <a:pt x="530754" y="170595"/>
                    <a:pt x="924797" y="170595"/>
                  </a:cubicBezTo>
                  <a:cubicBezTo>
                    <a:pt x="1215554" y="170595"/>
                    <a:pt x="1471509" y="349255"/>
                    <a:pt x="1592972" y="636785"/>
                  </a:cubicBezTo>
                  <a:lnTo>
                    <a:pt x="1650106" y="772207"/>
                  </a:lnTo>
                  <a:lnTo>
                    <a:pt x="1707240" y="636785"/>
                  </a:lnTo>
                  <a:cubicBezTo>
                    <a:pt x="1826781" y="353659"/>
                    <a:pt x="2096259" y="170657"/>
                    <a:pt x="2393901" y="170657"/>
                  </a:cubicBezTo>
                  <a:cubicBezTo>
                    <a:pt x="2787883" y="170657"/>
                    <a:pt x="3103143" y="500247"/>
                    <a:pt x="3144272" y="960172"/>
                  </a:cubicBezTo>
                  <a:cubicBezTo>
                    <a:pt x="3144396" y="961164"/>
                    <a:pt x="3162448" y="1066251"/>
                    <a:pt x="3118528" y="12521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32" name="Freihandform: Form 62">
              <a:extLst>
                <a:ext uri="{FF2B5EF4-FFF2-40B4-BE49-F238E27FC236}">
                  <a16:creationId xmlns:a16="http://schemas.microsoft.com/office/drawing/2014/main" id="{9F0554EE-5879-07A3-B36E-AF0762686ADB}"/>
                </a:ext>
              </a:extLst>
            </p:cNvPr>
            <p:cNvSpPr/>
            <p:nvPr/>
          </p:nvSpPr>
          <p:spPr>
            <a:xfrm>
              <a:off x="4808720" y="2259896"/>
              <a:ext cx="744415" cy="744415"/>
            </a:xfrm>
            <a:custGeom>
              <a:avLst/>
              <a:gdLst>
                <a:gd name="connsiteX0" fmla="*/ 666872 w 744415"/>
                <a:gd name="connsiteY0" fmla="*/ 46526 h 744415"/>
                <a:gd name="connsiteX1" fmla="*/ 46526 w 744415"/>
                <a:gd name="connsiteY1" fmla="*/ 666872 h 744415"/>
                <a:gd name="connsiteX2" fmla="*/ 108561 w 744415"/>
                <a:gd name="connsiteY2" fmla="*/ 728907 h 744415"/>
                <a:gd name="connsiteX3" fmla="*/ 170595 w 744415"/>
                <a:gd name="connsiteY3" fmla="*/ 666872 h 744415"/>
                <a:gd name="connsiteX4" fmla="*/ 666872 w 744415"/>
                <a:gd name="connsiteY4" fmla="*/ 170595 h 744415"/>
                <a:gd name="connsiteX5" fmla="*/ 728907 w 744415"/>
                <a:gd name="connsiteY5" fmla="*/ 108561 h 744415"/>
                <a:gd name="connsiteX6" fmla="*/ 666872 w 744415"/>
                <a:gd name="connsiteY6" fmla="*/ 46526 h 744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4415" h="744415">
                  <a:moveTo>
                    <a:pt x="666872" y="46526"/>
                  </a:moveTo>
                  <a:cubicBezTo>
                    <a:pt x="324813" y="46526"/>
                    <a:pt x="46526" y="324813"/>
                    <a:pt x="46526" y="666872"/>
                  </a:cubicBezTo>
                  <a:cubicBezTo>
                    <a:pt x="46526" y="701177"/>
                    <a:pt x="74255" y="728907"/>
                    <a:pt x="108561" y="728907"/>
                  </a:cubicBezTo>
                  <a:cubicBezTo>
                    <a:pt x="142866" y="728907"/>
                    <a:pt x="170595" y="701177"/>
                    <a:pt x="170595" y="666872"/>
                  </a:cubicBezTo>
                  <a:cubicBezTo>
                    <a:pt x="170595" y="393237"/>
                    <a:pt x="393237" y="170595"/>
                    <a:pt x="666872" y="170595"/>
                  </a:cubicBezTo>
                  <a:cubicBezTo>
                    <a:pt x="701177" y="170595"/>
                    <a:pt x="728907" y="142866"/>
                    <a:pt x="728907" y="108561"/>
                  </a:cubicBezTo>
                  <a:cubicBezTo>
                    <a:pt x="728907" y="74255"/>
                    <a:pt x="701115" y="46526"/>
                    <a:pt x="666872" y="465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33" name="Grafik 7">
            <a:extLst>
              <a:ext uri="{FF2B5EF4-FFF2-40B4-BE49-F238E27FC236}">
                <a16:creationId xmlns:a16="http://schemas.microsoft.com/office/drawing/2014/main" id="{9AB7247C-BACC-1651-A242-B985446EAC97}"/>
              </a:ext>
            </a:extLst>
          </p:cNvPr>
          <p:cNvGrpSpPr/>
          <p:nvPr/>
        </p:nvGrpSpPr>
        <p:grpSpPr>
          <a:xfrm>
            <a:off x="8592196" y="1873029"/>
            <a:ext cx="886002" cy="886002"/>
            <a:chOff x="1408187" y="1625184"/>
            <a:chExt cx="1612302" cy="1612302"/>
          </a:xfrm>
          <a:solidFill>
            <a:srgbClr val="444444"/>
          </a:solidFill>
        </p:grpSpPr>
        <p:sp>
          <p:nvSpPr>
            <p:cNvPr id="34" name="Freihandform: Form 67">
              <a:extLst>
                <a:ext uri="{FF2B5EF4-FFF2-40B4-BE49-F238E27FC236}">
                  <a16:creationId xmlns:a16="http://schemas.microsoft.com/office/drawing/2014/main" id="{127C1D14-E8C0-93A9-295D-57F7BA7D0194}"/>
                </a:ext>
              </a:extLst>
            </p:cNvPr>
            <p:cNvSpPr/>
            <p:nvPr/>
          </p:nvSpPr>
          <p:spPr>
            <a:xfrm>
              <a:off x="1860205" y="1913112"/>
              <a:ext cx="705382" cy="1036030"/>
            </a:xfrm>
            <a:custGeom>
              <a:avLst/>
              <a:gdLst>
                <a:gd name="connsiteX0" fmla="*/ 631922 w 705382"/>
                <a:gd name="connsiteY0" fmla="*/ 583581 h 1036029"/>
                <a:gd name="connsiteX1" fmla="*/ 494681 w 705382"/>
                <a:gd name="connsiteY1" fmla="*/ 522584 h 1036029"/>
                <a:gd name="connsiteX2" fmla="*/ 478725 w 705382"/>
                <a:gd name="connsiteY2" fmla="*/ 498031 h 1036029"/>
                <a:gd name="connsiteX3" fmla="*/ 478725 w 705382"/>
                <a:gd name="connsiteY3" fmla="*/ 460344 h 1036029"/>
                <a:gd name="connsiteX4" fmla="*/ 554459 w 705382"/>
                <a:gd name="connsiteY4" fmla="*/ 303654 h 1036029"/>
                <a:gd name="connsiteX5" fmla="*/ 554459 w 705382"/>
                <a:gd name="connsiteY5" fmla="*/ 250603 h 1036029"/>
                <a:gd name="connsiteX6" fmla="*/ 579701 w 705382"/>
                <a:gd name="connsiteY6" fmla="*/ 207830 h 1036029"/>
                <a:gd name="connsiteX7" fmla="*/ 579701 w 705382"/>
                <a:gd name="connsiteY7" fmla="*/ 202681 h 1036029"/>
                <a:gd name="connsiteX8" fmla="*/ 379382 w 705382"/>
                <a:gd name="connsiteY8" fmla="*/ 2362 h 1036029"/>
                <a:gd name="connsiteX9" fmla="*/ 328897 w 705382"/>
                <a:gd name="connsiteY9" fmla="*/ 2362 h 1036029"/>
                <a:gd name="connsiteX10" fmla="*/ 128578 w 705382"/>
                <a:gd name="connsiteY10" fmla="*/ 202681 h 1036029"/>
                <a:gd name="connsiteX11" fmla="*/ 128578 w 705382"/>
                <a:gd name="connsiteY11" fmla="*/ 249397 h 1036029"/>
                <a:gd name="connsiteX12" fmla="*/ 147425 w 705382"/>
                <a:gd name="connsiteY12" fmla="*/ 289081 h 1036029"/>
                <a:gd name="connsiteX13" fmla="*/ 153821 w 705382"/>
                <a:gd name="connsiteY13" fmla="*/ 293222 h 1036029"/>
                <a:gd name="connsiteX14" fmla="*/ 153821 w 705382"/>
                <a:gd name="connsiteY14" fmla="*/ 303651 h 1036029"/>
                <a:gd name="connsiteX15" fmla="*/ 229548 w 705382"/>
                <a:gd name="connsiteY15" fmla="*/ 460337 h 1036029"/>
                <a:gd name="connsiteX16" fmla="*/ 229548 w 705382"/>
                <a:gd name="connsiteY16" fmla="*/ 498028 h 1036029"/>
                <a:gd name="connsiteX17" fmla="*/ 213592 w 705382"/>
                <a:gd name="connsiteY17" fmla="*/ 522581 h 1036029"/>
                <a:gd name="connsiteX18" fmla="*/ 76351 w 705382"/>
                <a:gd name="connsiteY18" fmla="*/ 583578 h 1036029"/>
                <a:gd name="connsiteX19" fmla="*/ 2362 w 705382"/>
                <a:gd name="connsiteY19" fmla="*/ 697428 h 1036029"/>
                <a:gd name="connsiteX20" fmla="*/ 2362 w 705382"/>
                <a:gd name="connsiteY20" fmla="*/ 1010454 h 1036029"/>
                <a:gd name="connsiteX21" fmla="*/ 25979 w 705382"/>
                <a:gd name="connsiteY21" fmla="*/ 1034071 h 1036029"/>
                <a:gd name="connsiteX22" fmla="*/ 49597 w 705382"/>
                <a:gd name="connsiteY22" fmla="*/ 1010454 h 1036029"/>
                <a:gd name="connsiteX23" fmla="*/ 49597 w 705382"/>
                <a:gd name="connsiteY23" fmla="*/ 697431 h 1036029"/>
                <a:gd name="connsiteX24" fmla="*/ 50076 w 705382"/>
                <a:gd name="connsiteY24" fmla="*/ 689306 h 1036029"/>
                <a:gd name="connsiteX25" fmla="*/ 113315 w 705382"/>
                <a:gd name="connsiteY25" fmla="*/ 752545 h 1036029"/>
                <a:gd name="connsiteX26" fmla="*/ 128578 w 705382"/>
                <a:gd name="connsiteY26" fmla="*/ 789395 h 1036029"/>
                <a:gd name="connsiteX27" fmla="*/ 128578 w 705382"/>
                <a:gd name="connsiteY27" fmla="*/ 1010457 h 1036029"/>
                <a:gd name="connsiteX28" fmla="*/ 152196 w 705382"/>
                <a:gd name="connsiteY28" fmla="*/ 1034074 h 1036029"/>
                <a:gd name="connsiteX29" fmla="*/ 175813 w 705382"/>
                <a:gd name="connsiteY29" fmla="*/ 1010457 h 1036029"/>
                <a:gd name="connsiteX30" fmla="*/ 175813 w 705382"/>
                <a:gd name="connsiteY30" fmla="*/ 789395 h 1036029"/>
                <a:gd name="connsiteX31" fmla="*/ 146716 w 705382"/>
                <a:gd name="connsiteY31" fmla="*/ 719147 h 1036029"/>
                <a:gd name="connsiteX32" fmla="*/ 71325 w 705382"/>
                <a:gd name="connsiteY32" fmla="*/ 643753 h 1036029"/>
                <a:gd name="connsiteX33" fmla="*/ 95538 w 705382"/>
                <a:gd name="connsiteY33" fmla="*/ 626741 h 1036029"/>
                <a:gd name="connsiteX34" fmla="*/ 230465 w 705382"/>
                <a:gd name="connsiteY34" fmla="*/ 566775 h 1036029"/>
                <a:gd name="connsiteX35" fmla="*/ 330525 w 705382"/>
                <a:gd name="connsiteY35" fmla="*/ 666835 h 1036029"/>
                <a:gd name="connsiteX36" fmla="*/ 330525 w 705382"/>
                <a:gd name="connsiteY36" fmla="*/ 1010454 h 1036029"/>
                <a:gd name="connsiteX37" fmla="*/ 354143 w 705382"/>
                <a:gd name="connsiteY37" fmla="*/ 1034071 h 1036029"/>
                <a:gd name="connsiteX38" fmla="*/ 377760 w 705382"/>
                <a:gd name="connsiteY38" fmla="*/ 1010454 h 1036029"/>
                <a:gd name="connsiteX39" fmla="*/ 377760 w 705382"/>
                <a:gd name="connsiteY39" fmla="*/ 666838 h 1036029"/>
                <a:gd name="connsiteX40" fmla="*/ 477821 w 705382"/>
                <a:gd name="connsiteY40" fmla="*/ 566778 h 1036029"/>
                <a:gd name="connsiteX41" fmla="*/ 612744 w 705382"/>
                <a:gd name="connsiteY41" fmla="*/ 626741 h 1036029"/>
                <a:gd name="connsiteX42" fmla="*/ 636957 w 705382"/>
                <a:gd name="connsiteY42" fmla="*/ 643756 h 1036029"/>
                <a:gd name="connsiteX43" fmla="*/ 561566 w 705382"/>
                <a:gd name="connsiteY43" fmla="*/ 719147 h 1036029"/>
                <a:gd name="connsiteX44" fmla="*/ 532469 w 705382"/>
                <a:gd name="connsiteY44" fmla="*/ 789395 h 1036029"/>
                <a:gd name="connsiteX45" fmla="*/ 532469 w 705382"/>
                <a:gd name="connsiteY45" fmla="*/ 1010457 h 1036029"/>
                <a:gd name="connsiteX46" fmla="*/ 556087 w 705382"/>
                <a:gd name="connsiteY46" fmla="*/ 1034074 h 1036029"/>
                <a:gd name="connsiteX47" fmla="*/ 579704 w 705382"/>
                <a:gd name="connsiteY47" fmla="*/ 1010457 h 1036029"/>
                <a:gd name="connsiteX48" fmla="*/ 579704 w 705382"/>
                <a:gd name="connsiteY48" fmla="*/ 789395 h 1036029"/>
                <a:gd name="connsiteX49" fmla="*/ 594968 w 705382"/>
                <a:gd name="connsiteY49" fmla="*/ 752545 h 1036029"/>
                <a:gd name="connsiteX50" fmla="*/ 658203 w 705382"/>
                <a:gd name="connsiteY50" fmla="*/ 689309 h 1036029"/>
                <a:gd name="connsiteX51" fmla="*/ 658682 w 705382"/>
                <a:gd name="connsiteY51" fmla="*/ 697428 h 1036029"/>
                <a:gd name="connsiteX52" fmla="*/ 658682 w 705382"/>
                <a:gd name="connsiteY52" fmla="*/ 1010454 h 1036029"/>
                <a:gd name="connsiteX53" fmla="*/ 682300 w 705382"/>
                <a:gd name="connsiteY53" fmla="*/ 1034071 h 1036029"/>
                <a:gd name="connsiteX54" fmla="*/ 705917 w 705382"/>
                <a:gd name="connsiteY54" fmla="*/ 1010454 h 1036029"/>
                <a:gd name="connsiteX55" fmla="*/ 705917 w 705382"/>
                <a:gd name="connsiteY55" fmla="*/ 697431 h 1036029"/>
                <a:gd name="connsiteX56" fmla="*/ 631922 w 705382"/>
                <a:gd name="connsiteY56" fmla="*/ 583581 h 1036029"/>
                <a:gd name="connsiteX57" fmla="*/ 354133 w 705382"/>
                <a:gd name="connsiteY57" fmla="*/ 623655 h 1036029"/>
                <a:gd name="connsiteX58" fmla="*/ 266335 w 705382"/>
                <a:gd name="connsiteY58" fmla="*/ 535854 h 1036029"/>
                <a:gd name="connsiteX59" fmla="*/ 276781 w 705382"/>
                <a:gd name="connsiteY59" fmla="*/ 498031 h 1036029"/>
                <a:gd name="connsiteX60" fmla="*/ 276781 w 705382"/>
                <a:gd name="connsiteY60" fmla="*/ 488420 h 1036029"/>
                <a:gd name="connsiteX61" fmla="*/ 354136 w 705382"/>
                <a:gd name="connsiteY61" fmla="*/ 503974 h 1036029"/>
                <a:gd name="connsiteX62" fmla="*/ 431486 w 705382"/>
                <a:gd name="connsiteY62" fmla="*/ 488424 h 1036029"/>
                <a:gd name="connsiteX63" fmla="*/ 431486 w 705382"/>
                <a:gd name="connsiteY63" fmla="*/ 498031 h 1036029"/>
                <a:gd name="connsiteX64" fmla="*/ 441934 w 705382"/>
                <a:gd name="connsiteY64" fmla="*/ 535857 h 1036029"/>
                <a:gd name="connsiteX65" fmla="*/ 354133 w 705382"/>
                <a:gd name="connsiteY65" fmla="*/ 623655 h 1036029"/>
                <a:gd name="connsiteX66" fmla="*/ 354136 w 705382"/>
                <a:gd name="connsiteY66" fmla="*/ 456735 h 1036029"/>
                <a:gd name="connsiteX67" fmla="*/ 201053 w 705382"/>
                <a:gd name="connsiteY67" fmla="*/ 303654 h 1036029"/>
                <a:gd name="connsiteX68" fmla="*/ 201053 w 705382"/>
                <a:gd name="connsiteY68" fmla="*/ 293033 h 1036029"/>
                <a:gd name="connsiteX69" fmla="*/ 243946 w 705382"/>
                <a:gd name="connsiteY69" fmla="*/ 265189 h 1036029"/>
                <a:gd name="connsiteX70" fmla="*/ 245281 w 705382"/>
                <a:gd name="connsiteY70" fmla="*/ 231816 h 1036029"/>
                <a:gd name="connsiteX71" fmla="*/ 211908 w 705382"/>
                <a:gd name="connsiteY71" fmla="*/ 230477 h 1036029"/>
                <a:gd name="connsiteX72" fmla="*/ 176837 w 705382"/>
                <a:gd name="connsiteY72" fmla="*/ 251418 h 1036029"/>
                <a:gd name="connsiteX73" fmla="*/ 176210 w 705382"/>
                <a:gd name="connsiteY73" fmla="*/ 251535 h 1036029"/>
                <a:gd name="connsiteX74" fmla="*/ 175810 w 705382"/>
                <a:gd name="connsiteY74" fmla="*/ 249400 h 1036029"/>
                <a:gd name="connsiteX75" fmla="*/ 175810 w 705382"/>
                <a:gd name="connsiteY75" fmla="*/ 202684 h 1036029"/>
                <a:gd name="connsiteX76" fmla="*/ 328894 w 705382"/>
                <a:gd name="connsiteY76" fmla="*/ 49600 h 1036029"/>
                <a:gd name="connsiteX77" fmla="*/ 379379 w 705382"/>
                <a:gd name="connsiteY77" fmla="*/ 49600 h 1036029"/>
                <a:gd name="connsiteX78" fmla="*/ 532463 w 705382"/>
                <a:gd name="connsiteY78" fmla="*/ 202684 h 1036029"/>
                <a:gd name="connsiteX79" fmla="*/ 532463 w 705382"/>
                <a:gd name="connsiteY79" fmla="*/ 207833 h 1036029"/>
                <a:gd name="connsiteX80" fmla="*/ 531398 w 705382"/>
                <a:gd name="connsiteY80" fmla="*/ 209382 h 1036029"/>
                <a:gd name="connsiteX81" fmla="*/ 295105 w 705382"/>
                <a:gd name="connsiteY81" fmla="*/ 160739 h 1036029"/>
                <a:gd name="connsiteX82" fmla="*/ 261706 w 705382"/>
                <a:gd name="connsiteY82" fmla="*/ 160739 h 1036029"/>
                <a:gd name="connsiteX83" fmla="*/ 261706 w 705382"/>
                <a:gd name="connsiteY83" fmla="*/ 194138 h 1036029"/>
                <a:gd name="connsiteX84" fmla="*/ 507220 w 705382"/>
                <a:gd name="connsiteY84" fmla="*/ 260973 h 1036029"/>
                <a:gd name="connsiteX85" fmla="*/ 507220 w 705382"/>
                <a:gd name="connsiteY85" fmla="*/ 303651 h 1036029"/>
                <a:gd name="connsiteX86" fmla="*/ 354136 w 705382"/>
                <a:gd name="connsiteY86" fmla="*/ 456735 h 1036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05382" h="1036029">
                  <a:moveTo>
                    <a:pt x="631922" y="583581"/>
                  </a:moveTo>
                  <a:lnTo>
                    <a:pt x="494681" y="522584"/>
                  </a:lnTo>
                  <a:cubicBezTo>
                    <a:pt x="484985" y="518276"/>
                    <a:pt x="478725" y="508637"/>
                    <a:pt x="478725" y="498031"/>
                  </a:cubicBezTo>
                  <a:lnTo>
                    <a:pt x="478725" y="460344"/>
                  </a:lnTo>
                  <a:cubicBezTo>
                    <a:pt x="524826" y="423610"/>
                    <a:pt x="554459" y="367044"/>
                    <a:pt x="554459" y="303654"/>
                  </a:cubicBezTo>
                  <a:lnTo>
                    <a:pt x="554459" y="250603"/>
                  </a:lnTo>
                  <a:cubicBezTo>
                    <a:pt x="569646" y="242211"/>
                    <a:pt x="579701" y="225993"/>
                    <a:pt x="579701" y="207830"/>
                  </a:cubicBezTo>
                  <a:lnTo>
                    <a:pt x="579701" y="202681"/>
                  </a:lnTo>
                  <a:cubicBezTo>
                    <a:pt x="579701" y="92226"/>
                    <a:pt x="489837" y="2362"/>
                    <a:pt x="379382" y="2362"/>
                  </a:cubicBezTo>
                  <a:lnTo>
                    <a:pt x="328897" y="2362"/>
                  </a:lnTo>
                  <a:cubicBezTo>
                    <a:pt x="218442" y="2362"/>
                    <a:pt x="128578" y="92226"/>
                    <a:pt x="128578" y="202681"/>
                  </a:cubicBezTo>
                  <a:lnTo>
                    <a:pt x="128578" y="249397"/>
                  </a:lnTo>
                  <a:cubicBezTo>
                    <a:pt x="128578" y="265362"/>
                    <a:pt x="135449" y="279826"/>
                    <a:pt x="147425" y="289081"/>
                  </a:cubicBezTo>
                  <a:cubicBezTo>
                    <a:pt x="149456" y="290649"/>
                    <a:pt x="151594" y="292028"/>
                    <a:pt x="153821" y="293222"/>
                  </a:cubicBezTo>
                  <a:lnTo>
                    <a:pt x="153821" y="303651"/>
                  </a:lnTo>
                  <a:cubicBezTo>
                    <a:pt x="153821" y="367041"/>
                    <a:pt x="183450" y="423607"/>
                    <a:pt x="229548" y="460337"/>
                  </a:cubicBezTo>
                  <a:lnTo>
                    <a:pt x="229548" y="498028"/>
                  </a:lnTo>
                  <a:cubicBezTo>
                    <a:pt x="229548" y="508634"/>
                    <a:pt x="223285" y="518273"/>
                    <a:pt x="213592" y="522581"/>
                  </a:cubicBezTo>
                  <a:lnTo>
                    <a:pt x="76351" y="583578"/>
                  </a:lnTo>
                  <a:cubicBezTo>
                    <a:pt x="31405" y="603552"/>
                    <a:pt x="2362" y="648243"/>
                    <a:pt x="2362" y="697428"/>
                  </a:cubicBezTo>
                  <a:lnTo>
                    <a:pt x="2362" y="1010454"/>
                  </a:lnTo>
                  <a:cubicBezTo>
                    <a:pt x="2362" y="1023497"/>
                    <a:pt x="12936" y="1034071"/>
                    <a:pt x="25979" y="1034071"/>
                  </a:cubicBezTo>
                  <a:cubicBezTo>
                    <a:pt x="39023" y="1034071"/>
                    <a:pt x="49597" y="1023497"/>
                    <a:pt x="49597" y="1010454"/>
                  </a:cubicBezTo>
                  <a:lnTo>
                    <a:pt x="49597" y="697431"/>
                  </a:lnTo>
                  <a:cubicBezTo>
                    <a:pt x="49597" y="694694"/>
                    <a:pt x="49792" y="691989"/>
                    <a:pt x="50076" y="689306"/>
                  </a:cubicBezTo>
                  <a:lnTo>
                    <a:pt x="113315" y="752545"/>
                  </a:lnTo>
                  <a:cubicBezTo>
                    <a:pt x="123155" y="762389"/>
                    <a:pt x="128578" y="775473"/>
                    <a:pt x="128578" y="789395"/>
                  </a:cubicBezTo>
                  <a:lnTo>
                    <a:pt x="128578" y="1010457"/>
                  </a:lnTo>
                  <a:cubicBezTo>
                    <a:pt x="128578" y="1023500"/>
                    <a:pt x="139152" y="1034074"/>
                    <a:pt x="152196" y="1034074"/>
                  </a:cubicBezTo>
                  <a:cubicBezTo>
                    <a:pt x="165239" y="1034074"/>
                    <a:pt x="175813" y="1023500"/>
                    <a:pt x="175813" y="1010457"/>
                  </a:cubicBezTo>
                  <a:lnTo>
                    <a:pt x="175813" y="789395"/>
                  </a:lnTo>
                  <a:cubicBezTo>
                    <a:pt x="175813" y="762858"/>
                    <a:pt x="165481" y="737912"/>
                    <a:pt x="146716" y="719147"/>
                  </a:cubicBezTo>
                  <a:lnTo>
                    <a:pt x="71325" y="643753"/>
                  </a:lnTo>
                  <a:cubicBezTo>
                    <a:pt x="78118" y="636705"/>
                    <a:pt x="86268" y="630864"/>
                    <a:pt x="95538" y="626741"/>
                  </a:cubicBezTo>
                  <a:lnTo>
                    <a:pt x="230465" y="566775"/>
                  </a:lnTo>
                  <a:lnTo>
                    <a:pt x="330525" y="666835"/>
                  </a:lnTo>
                  <a:lnTo>
                    <a:pt x="330525" y="1010454"/>
                  </a:lnTo>
                  <a:cubicBezTo>
                    <a:pt x="330525" y="1023497"/>
                    <a:pt x="341099" y="1034071"/>
                    <a:pt x="354143" y="1034071"/>
                  </a:cubicBezTo>
                  <a:cubicBezTo>
                    <a:pt x="367186" y="1034071"/>
                    <a:pt x="377760" y="1023497"/>
                    <a:pt x="377760" y="1010454"/>
                  </a:cubicBezTo>
                  <a:lnTo>
                    <a:pt x="377760" y="666838"/>
                  </a:lnTo>
                  <a:lnTo>
                    <a:pt x="477821" y="566778"/>
                  </a:lnTo>
                  <a:lnTo>
                    <a:pt x="612744" y="626741"/>
                  </a:lnTo>
                  <a:cubicBezTo>
                    <a:pt x="622015" y="630864"/>
                    <a:pt x="630164" y="636705"/>
                    <a:pt x="636957" y="643756"/>
                  </a:cubicBezTo>
                  <a:lnTo>
                    <a:pt x="561566" y="719147"/>
                  </a:lnTo>
                  <a:cubicBezTo>
                    <a:pt x="542801" y="737912"/>
                    <a:pt x="532469" y="762858"/>
                    <a:pt x="532469" y="789395"/>
                  </a:cubicBezTo>
                  <a:lnTo>
                    <a:pt x="532469" y="1010457"/>
                  </a:lnTo>
                  <a:cubicBezTo>
                    <a:pt x="532469" y="1023500"/>
                    <a:pt x="543043" y="1034074"/>
                    <a:pt x="556087" y="1034074"/>
                  </a:cubicBezTo>
                  <a:cubicBezTo>
                    <a:pt x="569130" y="1034074"/>
                    <a:pt x="579704" y="1023500"/>
                    <a:pt x="579704" y="1010457"/>
                  </a:cubicBezTo>
                  <a:lnTo>
                    <a:pt x="579704" y="789395"/>
                  </a:lnTo>
                  <a:cubicBezTo>
                    <a:pt x="579704" y="775476"/>
                    <a:pt x="585124" y="762389"/>
                    <a:pt x="594968" y="752545"/>
                  </a:cubicBezTo>
                  <a:lnTo>
                    <a:pt x="658203" y="689309"/>
                  </a:lnTo>
                  <a:cubicBezTo>
                    <a:pt x="658487" y="691993"/>
                    <a:pt x="658682" y="694691"/>
                    <a:pt x="658682" y="697428"/>
                  </a:cubicBezTo>
                  <a:lnTo>
                    <a:pt x="658682" y="1010454"/>
                  </a:lnTo>
                  <a:cubicBezTo>
                    <a:pt x="658682" y="1023497"/>
                    <a:pt x="669257" y="1034071"/>
                    <a:pt x="682300" y="1034071"/>
                  </a:cubicBezTo>
                  <a:cubicBezTo>
                    <a:pt x="695343" y="1034071"/>
                    <a:pt x="705917" y="1023497"/>
                    <a:pt x="705917" y="1010454"/>
                  </a:cubicBezTo>
                  <a:lnTo>
                    <a:pt x="705917" y="697431"/>
                  </a:lnTo>
                  <a:cubicBezTo>
                    <a:pt x="705908" y="648246"/>
                    <a:pt x="676868" y="603555"/>
                    <a:pt x="631922" y="583581"/>
                  </a:cubicBezTo>
                  <a:close/>
                  <a:moveTo>
                    <a:pt x="354133" y="623655"/>
                  </a:moveTo>
                  <a:lnTo>
                    <a:pt x="266335" y="535854"/>
                  </a:lnTo>
                  <a:cubicBezTo>
                    <a:pt x="273011" y="524622"/>
                    <a:pt x="276781" y="511626"/>
                    <a:pt x="276781" y="498031"/>
                  </a:cubicBezTo>
                  <a:lnTo>
                    <a:pt x="276781" y="488420"/>
                  </a:lnTo>
                  <a:cubicBezTo>
                    <a:pt x="300597" y="498428"/>
                    <a:pt x="326730" y="503974"/>
                    <a:pt x="354136" y="503974"/>
                  </a:cubicBezTo>
                  <a:cubicBezTo>
                    <a:pt x="381542" y="503974"/>
                    <a:pt x="407673" y="498431"/>
                    <a:pt x="431486" y="488424"/>
                  </a:cubicBezTo>
                  <a:lnTo>
                    <a:pt x="431486" y="498031"/>
                  </a:lnTo>
                  <a:cubicBezTo>
                    <a:pt x="431486" y="511629"/>
                    <a:pt x="435255" y="524622"/>
                    <a:pt x="441934" y="535857"/>
                  </a:cubicBezTo>
                  <a:lnTo>
                    <a:pt x="354133" y="623655"/>
                  </a:lnTo>
                  <a:close/>
                  <a:moveTo>
                    <a:pt x="354136" y="456735"/>
                  </a:moveTo>
                  <a:cubicBezTo>
                    <a:pt x="269727" y="456738"/>
                    <a:pt x="201053" y="388064"/>
                    <a:pt x="201053" y="303654"/>
                  </a:cubicBezTo>
                  <a:lnTo>
                    <a:pt x="201053" y="293033"/>
                  </a:lnTo>
                  <a:cubicBezTo>
                    <a:pt x="215790" y="287191"/>
                    <a:pt x="230175" y="277895"/>
                    <a:pt x="243946" y="265189"/>
                  </a:cubicBezTo>
                  <a:cubicBezTo>
                    <a:pt x="253528" y="256343"/>
                    <a:pt x="254130" y="241401"/>
                    <a:pt x="245281" y="231816"/>
                  </a:cubicBezTo>
                  <a:cubicBezTo>
                    <a:pt x="236435" y="222233"/>
                    <a:pt x="221496" y="221632"/>
                    <a:pt x="211908" y="230477"/>
                  </a:cubicBezTo>
                  <a:cubicBezTo>
                    <a:pt x="200095" y="241382"/>
                    <a:pt x="188293" y="248427"/>
                    <a:pt x="176837" y="251418"/>
                  </a:cubicBezTo>
                  <a:cubicBezTo>
                    <a:pt x="176560" y="251491"/>
                    <a:pt x="176355" y="251522"/>
                    <a:pt x="176210" y="251535"/>
                  </a:cubicBezTo>
                  <a:cubicBezTo>
                    <a:pt x="176040" y="251204"/>
                    <a:pt x="175810" y="250511"/>
                    <a:pt x="175810" y="249400"/>
                  </a:cubicBezTo>
                  <a:lnTo>
                    <a:pt x="175810" y="202684"/>
                  </a:lnTo>
                  <a:cubicBezTo>
                    <a:pt x="175810" y="118274"/>
                    <a:pt x="244484" y="49600"/>
                    <a:pt x="328894" y="49600"/>
                  </a:cubicBezTo>
                  <a:lnTo>
                    <a:pt x="379379" y="49600"/>
                  </a:lnTo>
                  <a:cubicBezTo>
                    <a:pt x="463792" y="49600"/>
                    <a:pt x="532463" y="118274"/>
                    <a:pt x="532463" y="202684"/>
                  </a:cubicBezTo>
                  <a:lnTo>
                    <a:pt x="532463" y="207833"/>
                  </a:lnTo>
                  <a:cubicBezTo>
                    <a:pt x="532463" y="208598"/>
                    <a:pt x="532003" y="209262"/>
                    <a:pt x="531398" y="209382"/>
                  </a:cubicBezTo>
                  <a:cubicBezTo>
                    <a:pt x="389972" y="237314"/>
                    <a:pt x="319037" y="184672"/>
                    <a:pt x="295105" y="160739"/>
                  </a:cubicBezTo>
                  <a:cubicBezTo>
                    <a:pt x="285881" y="151515"/>
                    <a:pt x="270927" y="151515"/>
                    <a:pt x="261706" y="160739"/>
                  </a:cubicBezTo>
                  <a:cubicBezTo>
                    <a:pt x="252483" y="169962"/>
                    <a:pt x="252483" y="184917"/>
                    <a:pt x="261706" y="194138"/>
                  </a:cubicBezTo>
                  <a:cubicBezTo>
                    <a:pt x="335047" y="267478"/>
                    <a:pt x="442067" y="268801"/>
                    <a:pt x="507220" y="260973"/>
                  </a:cubicBezTo>
                  <a:lnTo>
                    <a:pt x="507220" y="303651"/>
                  </a:lnTo>
                  <a:cubicBezTo>
                    <a:pt x="507220" y="388061"/>
                    <a:pt x="438546" y="456735"/>
                    <a:pt x="354136" y="4567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35" name="Freihandform: Form 68">
              <a:extLst>
                <a:ext uri="{FF2B5EF4-FFF2-40B4-BE49-F238E27FC236}">
                  <a16:creationId xmlns:a16="http://schemas.microsoft.com/office/drawing/2014/main" id="{AFF66DB2-9949-7161-387F-458E050CAB8F}"/>
                </a:ext>
              </a:extLst>
            </p:cNvPr>
            <p:cNvSpPr/>
            <p:nvPr/>
          </p:nvSpPr>
          <p:spPr>
            <a:xfrm>
              <a:off x="1405825" y="2039328"/>
              <a:ext cx="428268" cy="910069"/>
            </a:xfrm>
            <a:custGeom>
              <a:avLst/>
              <a:gdLst>
                <a:gd name="connsiteX0" fmla="*/ 428243 w 428267"/>
                <a:gd name="connsiteY0" fmla="*/ 328903 h 910068"/>
                <a:gd name="connsiteX1" fmla="*/ 428243 w 428267"/>
                <a:gd name="connsiteY1" fmla="*/ 278409 h 910068"/>
                <a:gd name="connsiteX2" fmla="*/ 347977 w 428267"/>
                <a:gd name="connsiteY2" fmla="*/ 131343 h 910068"/>
                <a:gd name="connsiteX3" fmla="*/ 352512 w 428267"/>
                <a:gd name="connsiteY3" fmla="*/ 101707 h 910068"/>
                <a:gd name="connsiteX4" fmla="*/ 253166 w 428267"/>
                <a:gd name="connsiteY4" fmla="*/ 2362 h 910068"/>
                <a:gd name="connsiteX5" fmla="*/ 153821 w 428267"/>
                <a:gd name="connsiteY5" fmla="*/ 101707 h 910068"/>
                <a:gd name="connsiteX6" fmla="*/ 158349 w 428267"/>
                <a:gd name="connsiteY6" fmla="*/ 131349 h 910068"/>
                <a:gd name="connsiteX7" fmla="*/ 78090 w 428267"/>
                <a:gd name="connsiteY7" fmla="*/ 278409 h 910068"/>
                <a:gd name="connsiteX8" fmla="*/ 78090 w 428267"/>
                <a:gd name="connsiteY8" fmla="*/ 328894 h 910068"/>
                <a:gd name="connsiteX9" fmla="*/ 153817 w 428267"/>
                <a:gd name="connsiteY9" fmla="*/ 472940 h 910068"/>
                <a:gd name="connsiteX10" fmla="*/ 153817 w 428267"/>
                <a:gd name="connsiteY10" fmla="*/ 524877 h 910068"/>
                <a:gd name="connsiteX11" fmla="*/ 138967 w 428267"/>
                <a:gd name="connsiteY11" fmla="*/ 548910 h 910068"/>
                <a:gd name="connsiteX12" fmla="*/ 57278 w 428267"/>
                <a:gd name="connsiteY12" fmla="*/ 589753 h 910068"/>
                <a:gd name="connsiteX13" fmla="*/ 2362 w 428267"/>
                <a:gd name="connsiteY13" fmla="*/ 678615 h 910068"/>
                <a:gd name="connsiteX14" fmla="*/ 2362 w 428267"/>
                <a:gd name="connsiteY14" fmla="*/ 884244 h 910068"/>
                <a:gd name="connsiteX15" fmla="*/ 25979 w 428267"/>
                <a:gd name="connsiteY15" fmla="*/ 907861 h 910068"/>
                <a:gd name="connsiteX16" fmla="*/ 49597 w 428267"/>
                <a:gd name="connsiteY16" fmla="*/ 884244 h 910068"/>
                <a:gd name="connsiteX17" fmla="*/ 49597 w 428267"/>
                <a:gd name="connsiteY17" fmla="*/ 688831 h 910068"/>
                <a:gd name="connsiteX18" fmla="*/ 88072 w 428267"/>
                <a:gd name="connsiteY18" fmla="*/ 727306 h 910068"/>
                <a:gd name="connsiteX19" fmla="*/ 103335 w 428267"/>
                <a:gd name="connsiteY19" fmla="*/ 764156 h 910068"/>
                <a:gd name="connsiteX20" fmla="*/ 103335 w 428267"/>
                <a:gd name="connsiteY20" fmla="*/ 884244 h 910068"/>
                <a:gd name="connsiteX21" fmla="*/ 126953 w 428267"/>
                <a:gd name="connsiteY21" fmla="*/ 907861 h 910068"/>
                <a:gd name="connsiteX22" fmla="*/ 150571 w 428267"/>
                <a:gd name="connsiteY22" fmla="*/ 884244 h 910068"/>
                <a:gd name="connsiteX23" fmla="*/ 150571 w 428267"/>
                <a:gd name="connsiteY23" fmla="*/ 764156 h 910068"/>
                <a:gd name="connsiteX24" fmla="*/ 121474 w 428267"/>
                <a:gd name="connsiteY24" fmla="*/ 693907 h 910068"/>
                <a:gd name="connsiteX25" fmla="*/ 67925 w 428267"/>
                <a:gd name="connsiteY25" fmla="*/ 640358 h 910068"/>
                <a:gd name="connsiteX26" fmla="*/ 67125 w 428267"/>
                <a:gd name="connsiteY26" fmla="*/ 639634 h 910068"/>
                <a:gd name="connsiteX27" fmla="*/ 78404 w 428267"/>
                <a:gd name="connsiteY27" fmla="*/ 632007 h 910068"/>
                <a:gd name="connsiteX28" fmla="*/ 160093 w 428267"/>
                <a:gd name="connsiteY28" fmla="*/ 591164 h 910068"/>
                <a:gd name="connsiteX29" fmla="*/ 171805 w 428267"/>
                <a:gd name="connsiteY29" fmla="*/ 583852 h 910068"/>
                <a:gd name="connsiteX30" fmla="*/ 229548 w 428267"/>
                <a:gd name="connsiteY30" fmla="*/ 641599 h 910068"/>
                <a:gd name="connsiteX31" fmla="*/ 229548 w 428267"/>
                <a:gd name="connsiteY31" fmla="*/ 884247 h 910068"/>
                <a:gd name="connsiteX32" fmla="*/ 253166 w 428267"/>
                <a:gd name="connsiteY32" fmla="*/ 907865 h 910068"/>
                <a:gd name="connsiteX33" fmla="*/ 276784 w 428267"/>
                <a:gd name="connsiteY33" fmla="*/ 884247 h 910068"/>
                <a:gd name="connsiteX34" fmla="*/ 276784 w 428267"/>
                <a:gd name="connsiteY34" fmla="*/ 641595 h 910068"/>
                <a:gd name="connsiteX35" fmla="*/ 334531 w 428267"/>
                <a:gd name="connsiteY35" fmla="*/ 583849 h 910068"/>
                <a:gd name="connsiteX36" fmla="*/ 346242 w 428267"/>
                <a:gd name="connsiteY36" fmla="*/ 591161 h 910068"/>
                <a:gd name="connsiteX37" fmla="*/ 368767 w 428267"/>
                <a:gd name="connsiteY37" fmla="*/ 602425 h 910068"/>
                <a:gd name="connsiteX38" fmla="*/ 379313 w 428267"/>
                <a:gd name="connsiteY38" fmla="*/ 604925 h 910068"/>
                <a:gd name="connsiteX39" fmla="*/ 400456 w 428267"/>
                <a:gd name="connsiteY39" fmla="*/ 591866 h 910068"/>
                <a:gd name="connsiteX40" fmla="*/ 389894 w 428267"/>
                <a:gd name="connsiteY40" fmla="*/ 560181 h 910068"/>
                <a:gd name="connsiteX41" fmla="*/ 367369 w 428267"/>
                <a:gd name="connsiteY41" fmla="*/ 548916 h 910068"/>
                <a:gd name="connsiteX42" fmla="*/ 352515 w 428267"/>
                <a:gd name="connsiteY42" fmla="*/ 524886 h 910068"/>
                <a:gd name="connsiteX43" fmla="*/ 352515 w 428267"/>
                <a:gd name="connsiteY43" fmla="*/ 472949 h 910068"/>
                <a:gd name="connsiteX44" fmla="*/ 428243 w 428267"/>
                <a:gd name="connsiteY44" fmla="*/ 328903 h 910068"/>
                <a:gd name="connsiteX45" fmla="*/ 253166 w 428267"/>
                <a:gd name="connsiteY45" fmla="*/ 49597 h 910068"/>
                <a:gd name="connsiteX46" fmla="*/ 305276 w 428267"/>
                <a:gd name="connsiteY46" fmla="*/ 101707 h 910068"/>
                <a:gd name="connsiteX47" fmla="*/ 304451 w 428267"/>
                <a:gd name="connsiteY47" fmla="*/ 111013 h 910068"/>
                <a:gd name="connsiteX48" fmla="*/ 253166 w 428267"/>
                <a:gd name="connsiteY48" fmla="*/ 103332 h 910068"/>
                <a:gd name="connsiteX49" fmla="*/ 201953 w 428267"/>
                <a:gd name="connsiteY49" fmla="*/ 110991 h 910068"/>
                <a:gd name="connsiteX50" fmla="*/ 201056 w 428267"/>
                <a:gd name="connsiteY50" fmla="*/ 101707 h 910068"/>
                <a:gd name="connsiteX51" fmla="*/ 253166 w 428267"/>
                <a:gd name="connsiteY51" fmla="*/ 49597 h 910068"/>
                <a:gd name="connsiteX52" fmla="*/ 253166 w 428267"/>
                <a:gd name="connsiteY52" fmla="*/ 150571 h 910068"/>
                <a:gd name="connsiteX53" fmla="*/ 381007 w 428267"/>
                <a:gd name="connsiteY53" fmla="*/ 278412 h 910068"/>
                <a:gd name="connsiteX54" fmla="*/ 381007 w 428267"/>
                <a:gd name="connsiteY54" fmla="*/ 286971 h 910068"/>
                <a:gd name="connsiteX55" fmla="*/ 221575 w 428267"/>
                <a:gd name="connsiteY55" fmla="*/ 238999 h 910068"/>
                <a:gd name="connsiteX56" fmla="*/ 204356 w 428267"/>
                <a:gd name="connsiteY56" fmla="*/ 229611 h 910068"/>
                <a:gd name="connsiteX57" fmla="*/ 185982 w 428267"/>
                <a:gd name="connsiteY57" fmla="*/ 236470 h 910068"/>
                <a:gd name="connsiteX58" fmla="*/ 125410 w 428267"/>
                <a:gd name="connsiteY58" fmla="*/ 275137 h 910068"/>
                <a:gd name="connsiteX59" fmla="*/ 253166 w 428267"/>
                <a:gd name="connsiteY59" fmla="*/ 150571 h 910068"/>
                <a:gd name="connsiteX60" fmla="*/ 253166 w 428267"/>
                <a:gd name="connsiteY60" fmla="*/ 598410 h 910068"/>
                <a:gd name="connsiteX61" fmla="*/ 198590 w 428267"/>
                <a:gd name="connsiteY61" fmla="*/ 543834 h 910068"/>
                <a:gd name="connsiteX62" fmla="*/ 201056 w 428267"/>
                <a:gd name="connsiteY62" fmla="*/ 524880 h 910068"/>
                <a:gd name="connsiteX63" fmla="*/ 201056 w 428267"/>
                <a:gd name="connsiteY63" fmla="*/ 496051 h 910068"/>
                <a:gd name="connsiteX64" fmla="*/ 253166 w 428267"/>
                <a:gd name="connsiteY64" fmla="*/ 503970 h 910068"/>
                <a:gd name="connsiteX65" fmla="*/ 305276 w 428267"/>
                <a:gd name="connsiteY65" fmla="*/ 496051 h 910068"/>
                <a:gd name="connsiteX66" fmla="*/ 305276 w 428267"/>
                <a:gd name="connsiteY66" fmla="*/ 524880 h 910068"/>
                <a:gd name="connsiteX67" fmla="*/ 307742 w 428267"/>
                <a:gd name="connsiteY67" fmla="*/ 543834 h 910068"/>
                <a:gd name="connsiteX68" fmla="*/ 253166 w 428267"/>
                <a:gd name="connsiteY68" fmla="*/ 598410 h 910068"/>
                <a:gd name="connsiteX69" fmla="*/ 253166 w 428267"/>
                <a:gd name="connsiteY69" fmla="*/ 456735 h 910068"/>
                <a:gd name="connsiteX70" fmla="*/ 125325 w 428267"/>
                <a:gd name="connsiteY70" fmla="*/ 328894 h 910068"/>
                <a:gd name="connsiteX71" fmla="*/ 125325 w 428267"/>
                <a:gd name="connsiteY71" fmla="*/ 324000 h 910068"/>
                <a:gd name="connsiteX72" fmla="*/ 201217 w 428267"/>
                <a:gd name="connsiteY72" fmla="*/ 286190 h 910068"/>
                <a:gd name="connsiteX73" fmla="*/ 245013 w 428267"/>
                <a:gd name="connsiteY73" fmla="*/ 318074 h 910068"/>
                <a:gd name="connsiteX74" fmla="*/ 335274 w 428267"/>
                <a:gd name="connsiteY74" fmla="*/ 341370 h 910068"/>
                <a:gd name="connsiteX75" fmla="*/ 380806 w 428267"/>
                <a:gd name="connsiteY75" fmla="*/ 335919 h 910068"/>
                <a:gd name="connsiteX76" fmla="*/ 253166 w 428267"/>
                <a:gd name="connsiteY76" fmla="*/ 456735 h 910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428267" h="910068">
                  <a:moveTo>
                    <a:pt x="428243" y="328903"/>
                  </a:moveTo>
                  <a:lnTo>
                    <a:pt x="428243" y="278409"/>
                  </a:lnTo>
                  <a:cubicBezTo>
                    <a:pt x="428243" y="216795"/>
                    <a:pt x="396223" y="162556"/>
                    <a:pt x="347977" y="131343"/>
                  </a:cubicBezTo>
                  <a:cubicBezTo>
                    <a:pt x="350956" y="121785"/>
                    <a:pt x="352512" y="111775"/>
                    <a:pt x="352512" y="101707"/>
                  </a:cubicBezTo>
                  <a:cubicBezTo>
                    <a:pt x="352512" y="46927"/>
                    <a:pt x="307947" y="2362"/>
                    <a:pt x="253166" y="2362"/>
                  </a:cubicBezTo>
                  <a:cubicBezTo>
                    <a:pt x="198386" y="2362"/>
                    <a:pt x="153821" y="46930"/>
                    <a:pt x="153821" y="101707"/>
                  </a:cubicBezTo>
                  <a:cubicBezTo>
                    <a:pt x="153821" y="111901"/>
                    <a:pt x="155364" y="121814"/>
                    <a:pt x="158349" y="131349"/>
                  </a:cubicBezTo>
                  <a:cubicBezTo>
                    <a:pt x="110106" y="162559"/>
                    <a:pt x="78090" y="216798"/>
                    <a:pt x="78090" y="278409"/>
                  </a:cubicBezTo>
                  <a:lnTo>
                    <a:pt x="78090" y="328894"/>
                  </a:lnTo>
                  <a:cubicBezTo>
                    <a:pt x="78090" y="388558"/>
                    <a:pt x="108109" y="441317"/>
                    <a:pt x="153817" y="472940"/>
                  </a:cubicBezTo>
                  <a:lnTo>
                    <a:pt x="153817" y="524877"/>
                  </a:lnTo>
                  <a:cubicBezTo>
                    <a:pt x="153817" y="535121"/>
                    <a:pt x="148127" y="544328"/>
                    <a:pt x="138967" y="548910"/>
                  </a:cubicBezTo>
                  <a:lnTo>
                    <a:pt x="57278" y="589753"/>
                  </a:lnTo>
                  <a:cubicBezTo>
                    <a:pt x="23404" y="606695"/>
                    <a:pt x="2362" y="640742"/>
                    <a:pt x="2362" y="678615"/>
                  </a:cubicBezTo>
                  <a:lnTo>
                    <a:pt x="2362" y="884244"/>
                  </a:lnTo>
                  <a:cubicBezTo>
                    <a:pt x="2362" y="897287"/>
                    <a:pt x="12936" y="907861"/>
                    <a:pt x="25979" y="907861"/>
                  </a:cubicBezTo>
                  <a:cubicBezTo>
                    <a:pt x="39023" y="907861"/>
                    <a:pt x="49597" y="897287"/>
                    <a:pt x="49597" y="884244"/>
                  </a:cubicBezTo>
                  <a:lnTo>
                    <a:pt x="49597" y="688831"/>
                  </a:lnTo>
                  <a:lnTo>
                    <a:pt x="88072" y="727306"/>
                  </a:lnTo>
                  <a:cubicBezTo>
                    <a:pt x="97913" y="737150"/>
                    <a:pt x="103335" y="750234"/>
                    <a:pt x="103335" y="764156"/>
                  </a:cubicBezTo>
                  <a:lnTo>
                    <a:pt x="103335" y="884244"/>
                  </a:lnTo>
                  <a:cubicBezTo>
                    <a:pt x="103335" y="897287"/>
                    <a:pt x="113910" y="907861"/>
                    <a:pt x="126953" y="907861"/>
                  </a:cubicBezTo>
                  <a:cubicBezTo>
                    <a:pt x="139996" y="907861"/>
                    <a:pt x="150571" y="897287"/>
                    <a:pt x="150571" y="884244"/>
                  </a:cubicBezTo>
                  <a:lnTo>
                    <a:pt x="150571" y="764156"/>
                  </a:lnTo>
                  <a:cubicBezTo>
                    <a:pt x="150571" y="737619"/>
                    <a:pt x="140236" y="712672"/>
                    <a:pt x="121474" y="693907"/>
                  </a:cubicBezTo>
                  <a:lnTo>
                    <a:pt x="67925" y="640358"/>
                  </a:lnTo>
                  <a:cubicBezTo>
                    <a:pt x="67666" y="640100"/>
                    <a:pt x="67389" y="639876"/>
                    <a:pt x="67125" y="639634"/>
                  </a:cubicBezTo>
                  <a:cubicBezTo>
                    <a:pt x="70485" y="636667"/>
                    <a:pt x="74254" y="634085"/>
                    <a:pt x="78404" y="632007"/>
                  </a:cubicBezTo>
                  <a:lnTo>
                    <a:pt x="160093" y="591164"/>
                  </a:lnTo>
                  <a:cubicBezTo>
                    <a:pt x="164278" y="589070"/>
                    <a:pt x="168174" y="586598"/>
                    <a:pt x="171805" y="583852"/>
                  </a:cubicBezTo>
                  <a:lnTo>
                    <a:pt x="229548" y="641599"/>
                  </a:lnTo>
                  <a:lnTo>
                    <a:pt x="229548" y="884247"/>
                  </a:lnTo>
                  <a:cubicBezTo>
                    <a:pt x="229548" y="897290"/>
                    <a:pt x="240123" y="907865"/>
                    <a:pt x="253166" y="907865"/>
                  </a:cubicBezTo>
                  <a:cubicBezTo>
                    <a:pt x="266209" y="907865"/>
                    <a:pt x="276784" y="897290"/>
                    <a:pt x="276784" y="884247"/>
                  </a:cubicBezTo>
                  <a:lnTo>
                    <a:pt x="276784" y="641595"/>
                  </a:lnTo>
                  <a:lnTo>
                    <a:pt x="334531" y="583849"/>
                  </a:lnTo>
                  <a:cubicBezTo>
                    <a:pt x="338165" y="586598"/>
                    <a:pt x="342057" y="589070"/>
                    <a:pt x="346242" y="591161"/>
                  </a:cubicBezTo>
                  <a:lnTo>
                    <a:pt x="368767" y="602425"/>
                  </a:lnTo>
                  <a:cubicBezTo>
                    <a:pt x="372158" y="604122"/>
                    <a:pt x="375761" y="604925"/>
                    <a:pt x="379313" y="604925"/>
                  </a:cubicBezTo>
                  <a:cubicBezTo>
                    <a:pt x="387976" y="604925"/>
                    <a:pt x="396318" y="600138"/>
                    <a:pt x="400456" y="591866"/>
                  </a:cubicBezTo>
                  <a:cubicBezTo>
                    <a:pt x="406291" y="580199"/>
                    <a:pt x="401561" y="566012"/>
                    <a:pt x="389894" y="560181"/>
                  </a:cubicBezTo>
                  <a:lnTo>
                    <a:pt x="367369" y="548916"/>
                  </a:lnTo>
                  <a:cubicBezTo>
                    <a:pt x="358205" y="544335"/>
                    <a:pt x="352515" y="535127"/>
                    <a:pt x="352515" y="524886"/>
                  </a:cubicBezTo>
                  <a:lnTo>
                    <a:pt x="352515" y="472949"/>
                  </a:lnTo>
                  <a:cubicBezTo>
                    <a:pt x="398223" y="441327"/>
                    <a:pt x="428243" y="388565"/>
                    <a:pt x="428243" y="328903"/>
                  </a:cubicBezTo>
                  <a:close/>
                  <a:moveTo>
                    <a:pt x="253166" y="49597"/>
                  </a:moveTo>
                  <a:cubicBezTo>
                    <a:pt x="281901" y="49597"/>
                    <a:pt x="305276" y="72976"/>
                    <a:pt x="305276" y="101707"/>
                  </a:cubicBezTo>
                  <a:cubicBezTo>
                    <a:pt x="305276" y="104872"/>
                    <a:pt x="304993" y="107974"/>
                    <a:pt x="304451" y="111013"/>
                  </a:cubicBezTo>
                  <a:cubicBezTo>
                    <a:pt x="288221" y="106031"/>
                    <a:pt x="271005" y="103332"/>
                    <a:pt x="253166" y="103332"/>
                  </a:cubicBezTo>
                  <a:cubicBezTo>
                    <a:pt x="235352" y="103332"/>
                    <a:pt x="218158" y="106021"/>
                    <a:pt x="201953" y="110991"/>
                  </a:cubicBezTo>
                  <a:cubicBezTo>
                    <a:pt x="201409" y="107952"/>
                    <a:pt x="201056" y="104866"/>
                    <a:pt x="201056" y="101707"/>
                  </a:cubicBezTo>
                  <a:cubicBezTo>
                    <a:pt x="201056" y="72972"/>
                    <a:pt x="224431" y="49597"/>
                    <a:pt x="253166" y="49597"/>
                  </a:cubicBezTo>
                  <a:close/>
                  <a:moveTo>
                    <a:pt x="253166" y="150571"/>
                  </a:moveTo>
                  <a:cubicBezTo>
                    <a:pt x="323657" y="150571"/>
                    <a:pt x="381007" y="207921"/>
                    <a:pt x="381007" y="278412"/>
                  </a:cubicBezTo>
                  <a:lnTo>
                    <a:pt x="381007" y="286971"/>
                  </a:lnTo>
                  <a:cubicBezTo>
                    <a:pt x="282679" y="317076"/>
                    <a:pt x="224078" y="242277"/>
                    <a:pt x="221575" y="238999"/>
                  </a:cubicBezTo>
                  <a:cubicBezTo>
                    <a:pt x="217466" y="233522"/>
                    <a:pt x="211183" y="230096"/>
                    <a:pt x="204356" y="229611"/>
                  </a:cubicBezTo>
                  <a:cubicBezTo>
                    <a:pt x="197529" y="229133"/>
                    <a:pt x="190822" y="231630"/>
                    <a:pt x="185982" y="236470"/>
                  </a:cubicBezTo>
                  <a:cubicBezTo>
                    <a:pt x="163438" y="259014"/>
                    <a:pt x="141357" y="269887"/>
                    <a:pt x="125410" y="275137"/>
                  </a:cubicBezTo>
                  <a:cubicBezTo>
                    <a:pt x="127158" y="206154"/>
                    <a:pt x="183774" y="150571"/>
                    <a:pt x="253166" y="150571"/>
                  </a:cubicBezTo>
                  <a:close/>
                  <a:moveTo>
                    <a:pt x="253166" y="598410"/>
                  </a:moveTo>
                  <a:lnTo>
                    <a:pt x="198590" y="543834"/>
                  </a:lnTo>
                  <a:cubicBezTo>
                    <a:pt x="200184" y="537744"/>
                    <a:pt x="201056" y="531395"/>
                    <a:pt x="201056" y="524880"/>
                  </a:cubicBezTo>
                  <a:lnTo>
                    <a:pt x="201056" y="496051"/>
                  </a:lnTo>
                  <a:cubicBezTo>
                    <a:pt x="217522" y="501196"/>
                    <a:pt x="235028" y="503970"/>
                    <a:pt x="253166" y="503970"/>
                  </a:cubicBezTo>
                  <a:cubicBezTo>
                    <a:pt x="271304" y="503970"/>
                    <a:pt x="288810" y="501196"/>
                    <a:pt x="305276" y="496051"/>
                  </a:cubicBezTo>
                  <a:lnTo>
                    <a:pt x="305276" y="524880"/>
                  </a:lnTo>
                  <a:cubicBezTo>
                    <a:pt x="305276" y="531395"/>
                    <a:pt x="306148" y="537747"/>
                    <a:pt x="307742" y="543834"/>
                  </a:cubicBezTo>
                  <a:lnTo>
                    <a:pt x="253166" y="598410"/>
                  </a:lnTo>
                  <a:close/>
                  <a:moveTo>
                    <a:pt x="253166" y="456735"/>
                  </a:moveTo>
                  <a:cubicBezTo>
                    <a:pt x="182675" y="456735"/>
                    <a:pt x="125325" y="399385"/>
                    <a:pt x="125325" y="328894"/>
                  </a:cubicBezTo>
                  <a:lnTo>
                    <a:pt x="125325" y="324000"/>
                  </a:lnTo>
                  <a:cubicBezTo>
                    <a:pt x="144159" y="319674"/>
                    <a:pt x="172085" y="309619"/>
                    <a:pt x="201217" y="286190"/>
                  </a:cubicBezTo>
                  <a:cubicBezTo>
                    <a:pt x="211523" y="295914"/>
                    <a:pt x="226254" y="307843"/>
                    <a:pt x="245013" y="318074"/>
                  </a:cubicBezTo>
                  <a:cubicBezTo>
                    <a:pt x="267201" y="330176"/>
                    <a:pt x="297844" y="341370"/>
                    <a:pt x="335274" y="341370"/>
                  </a:cubicBezTo>
                  <a:cubicBezTo>
                    <a:pt x="349498" y="341370"/>
                    <a:pt x="364717" y="339717"/>
                    <a:pt x="380806" y="335919"/>
                  </a:cubicBezTo>
                  <a:cubicBezTo>
                    <a:pt x="377143" y="403157"/>
                    <a:pt x="321298" y="456735"/>
                    <a:pt x="253166" y="4567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36" name="Freihandform: Form 69">
              <a:extLst>
                <a:ext uri="{FF2B5EF4-FFF2-40B4-BE49-F238E27FC236}">
                  <a16:creationId xmlns:a16="http://schemas.microsoft.com/office/drawing/2014/main" id="{BE6B760E-03C3-9AA3-FF50-A39A7FAA1C9F}"/>
                </a:ext>
              </a:extLst>
            </p:cNvPr>
            <p:cNvSpPr/>
            <p:nvPr/>
          </p:nvSpPr>
          <p:spPr>
            <a:xfrm>
              <a:off x="2541761" y="2089817"/>
              <a:ext cx="478652" cy="859684"/>
            </a:xfrm>
            <a:custGeom>
              <a:avLst/>
              <a:gdLst>
                <a:gd name="connsiteX0" fmla="*/ 423812 w 478652"/>
                <a:gd name="connsiteY0" fmla="*/ 488783 h 859684"/>
                <a:gd name="connsiteX1" fmla="*/ 291638 w 478652"/>
                <a:gd name="connsiteY1" fmla="*/ 422694 h 859684"/>
                <a:gd name="connsiteX2" fmla="*/ 276787 w 478652"/>
                <a:gd name="connsiteY2" fmla="*/ 398664 h 859684"/>
                <a:gd name="connsiteX3" fmla="*/ 276787 w 478652"/>
                <a:gd name="connsiteY3" fmla="*/ 365193 h 859684"/>
                <a:gd name="connsiteX4" fmla="*/ 327272 w 478652"/>
                <a:gd name="connsiteY4" fmla="*/ 253166 h 859684"/>
                <a:gd name="connsiteX5" fmla="*/ 327272 w 478652"/>
                <a:gd name="connsiteY5" fmla="*/ 226283 h 859684"/>
                <a:gd name="connsiteX6" fmla="*/ 328897 w 478652"/>
                <a:gd name="connsiteY6" fmla="*/ 226299 h 859684"/>
                <a:gd name="connsiteX7" fmla="*/ 352515 w 478652"/>
                <a:gd name="connsiteY7" fmla="*/ 202681 h 859684"/>
                <a:gd name="connsiteX8" fmla="*/ 352515 w 478652"/>
                <a:gd name="connsiteY8" fmla="*/ 152196 h 859684"/>
                <a:gd name="connsiteX9" fmla="*/ 202681 w 478652"/>
                <a:gd name="connsiteY9" fmla="*/ 2362 h 859684"/>
                <a:gd name="connsiteX10" fmla="*/ 152196 w 478652"/>
                <a:gd name="connsiteY10" fmla="*/ 2362 h 859684"/>
                <a:gd name="connsiteX11" fmla="*/ 2362 w 478652"/>
                <a:gd name="connsiteY11" fmla="*/ 152196 h 859684"/>
                <a:gd name="connsiteX12" fmla="*/ 2362 w 478652"/>
                <a:gd name="connsiteY12" fmla="*/ 202681 h 859684"/>
                <a:gd name="connsiteX13" fmla="*/ 25979 w 478652"/>
                <a:gd name="connsiteY13" fmla="*/ 226299 h 859684"/>
                <a:gd name="connsiteX14" fmla="*/ 27604 w 478652"/>
                <a:gd name="connsiteY14" fmla="*/ 226258 h 859684"/>
                <a:gd name="connsiteX15" fmla="*/ 27604 w 478652"/>
                <a:gd name="connsiteY15" fmla="*/ 253166 h 859684"/>
                <a:gd name="connsiteX16" fmla="*/ 78093 w 478652"/>
                <a:gd name="connsiteY16" fmla="*/ 365196 h 859684"/>
                <a:gd name="connsiteX17" fmla="*/ 78093 w 478652"/>
                <a:gd name="connsiteY17" fmla="*/ 398667 h 859684"/>
                <a:gd name="connsiteX18" fmla="*/ 63239 w 478652"/>
                <a:gd name="connsiteY18" fmla="*/ 422697 h 859684"/>
                <a:gd name="connsiteX19" fmla="*/ 52677 w 478652"/>
                <a:gd name="connsiteY19" fmla="*/ 454383 h 859684"/>
                <a:gd name="connsiteX20" fmla="*/ 73819 w 478652"/>
                <a:gd name="connsiteY20" fmla="*/ 467445 h 859684"/>
                <a:gd name="connsiteX21" fmla="*/ 84362 w 478652"/>
                <a:gd name="connsiteY21" fmla="*/ 464948 h 859684"/>
                <a:gd name="connsiteX22" fmla="*/ 96074 w 478652"/>
                <a:gd name="connsiteY22" fmla="*/ 457636 h 859684"/>
                <a:gd name="connsiteX23" fmla="*/ 153820 w 478652"/>
                <a:gd name="connsiteY23" fmla="*/ 515382 h 859684"/>
                <a:gd name="connsiteX24" fmla="*/ 153820 w 478652"/>
                <a:gd name="connsiteY24" fmla="*/ 833759 h 859684"/>
                <a:gd name="connsiteX25" fmla="*/ 177438 w 478652"/>
                <a:gd name="connsiteY25" fmla="*/ 857376 h 859684"/>
                <a:gd name="connsiteX26" fmla="*/ 201056 w 478652"/>
                <a:gd name="connsiteY26" fmla="*/ 833759 h 859684"/>
                <a:gd name="connsiteX27" fmla="*/ 201056 w 478652"/>
                <a:gd name="connsiteY27" fmla="*/ 515376 h 859684"/>
                <a:gd name="connsiteX28" fmla="*/ 258800 w 478652"/>
                <a:gd name="connsiteY28" fmla="*/ 457629 h 859684"/>
                <a:gd name="connsiteX29" fmla="*/ 270511 w 478652"/>
                <a:gd name="connsiteY29" fmla="*/ 464941 h 859684"/>
                <a:gd name="connsiteX30" fmla="*/ 398409 w 478652"/>
                <a:gd name="connsiteY30" fmla="*/ 528892 h 859684"/>
                <a:gd name="connsiteX31" fmla="*/ 359616 w 478652"/>
                <a:gd name="connsiteY31" fmla="*/ 567685 h 859684"/>
                <a:gd name="connsiteX32" fmla="*/ 330519 w 478652"/>
                <a:gd name="connsiteY32" fmla="*/ 637933 h 859684"/>
                <a:gd name="connsiteX33" fmla="*/ 330519 w 478652"/>
                <a:gd name="connsiteY33" fmla="*/ 833752 h 859684"/>
                <a:gd name="connsiteX34" fmla="*/ 354136 w 478652"/>
                <a:gd name="connsiteY34" fmla="*/ 857370 h 859684"/>
                <a:gd name="connsiteX35" fmla="*/ 377754 w 478652"/>
                <a:gd name="connsiteY35" fmla="*/ 833752 h 859684"/>
                <a:gd name="connsiteX36" fmla="*/ 377754 w 478652"/>
                <a:gd name="connsiteY36" fmla="*/ 637933 h 859684"/>
                <a:gd name="connsiteX37" fmla="*/ 393018 w 478652"/>
                <a:gd name="connsiteY37" fmla="*/ 601083 h 859684"/>
                <a:gd name="connsiteX38" fmla="*/ 429763 w 478652"/>
                <a:gd name="connsiteY38" fmla="*/ 564337 h 859684"/>
                <a:gd name="connsiteX39" fmla="*/ 431489 w 478652"/>
                <a:gd name="connsiteY39" fmla="*/ 577639 h 859684"/>
                <a:gd name="connsiteX40" fmla="*/ 431489 w 478652"/>
                <a:gd name="connsiteY40" fmla="*/ 833752 h 859684"/>
                <a:gd name="connsiteX41" fmla="*/ 455107 w 478652"/>
                <a:gd name="connsiteY41" fmla="*/ 857370 h 859684"/>
                <a:gd name="connsiteX42" fmla="*/ 478725 w 478652"/>
                <a:gd name="connsiteY42" fmla="*/ 833752 h 859684"/>
                <a:gd name="connsiteX43" fmla="*/ 478725 w 478652"/>
                <a:gd name="connsiteY43" fmla="*/ 577639 h 859684"/>
                <a:gd name="connsiteX44" fmla="*/ 423812 w 478652"/>
                <a:gd name="connsiteY44" fmla="*/ 488783 h 859684"/>
                <a:gd name="connsiteX45" fmla="*/ 49594 w 478652"/>
                <a:gd name="connsiteY45" fmla="*/ 174204 h 859684"/>
                <a:gd name="connsiteX46" fmla="*/ 49594 w 478652"/>
                <a:gd name="connsiteY46" fmla="*/ 152193 h 859684"/>
                <a:gd name="connsiteX47" fmla="*/ 49597 w 478652"/>
                <a:gd name="connsiteY47" fmla="*/ 152193 h 859684"/>
                <a:gd name="connsiteX48" fmla="*/ 152196 w 478652"/>
                <a:gd name="connsiteY48" fmla="*/ 49594 h 859684"/>
                <a:gd name="connsiteX49" fmla="*/ 202681 w 478652"/>
                <a:gd name="connsiteY49" fmla="*/ 49594 h 859684"/>
                <a:gd name="connsiteX50" fmla="*/ 305279 w 478652"/>
                <a:gd name="connsiteY50" fmla="*/ 152193 h 859684"/>
                <a:gd name="connsiteX51" fmla="*/ 305279 w 478652"/>
                <a:gd name="connsiteY51" fmla="*/ 178427 h 859684"/>
                <a:gd name="connsiteX52" fmla="*/ 140053 w 478652"/>
                <a:gd name="connsiteY52" fmla="*/ 132543 h 859684"/>
                <a:gd name="connsiteX53" fmla="*/ 126959 w 478652"/>
                <a:gd name="connsiteY53" fmla="*/ 128575 h 859684"/>
                <a:gd name="connsiteX54" fmla="*/ 110251 w 478652"/>
                <a:gd name="connsiteY54" fmla="*/ 135493 h 859684"/>
                <a:gd name="connsiteX55" fmla="*/ 49594 w 478652"/>
                <a:gd name="connsiteY55" fmla="*/ 174204 h 859684"/>
                <a:gd name="connsiteX56" fmla="*/ 177438 w 478652"/>
                <a:gd name="connsiteY56" fmla="*/ 472194 h 859684"/>
                <a:gd name="connsiteX57" fmla="*/ 122862 w 478652"/>
                <a:gd name="connsiteY57" fmla="*/ 417618 h 859684"/>
                <a:gd name="connsiteX58" fmla="*/ 125328 w 478652"/>
                <a:gd name="connsiteY58" fmla="*/ 398664 h 859684"/>
                <a:gd name="connsiteX59" fmla="*/ 125328 w 478652"/>
                <a:gd name="connsiteY59" fmla="*/ 393635 h 859684"/>
                <a:gd name="connsiteX60" fmla="*/ 177438 w 478652"/>
                <a:gd name="connsiteY60" fmla="*/ 402997 h 859684"/>
                <a:gd name="connsiteX61" fmla="*/ 229548 w 478652"/>
                <a:gd name="connsiteY61" fmla="*/ 393635 h 859684"/>
                <a:gd name="connsiteX62" fmla="*/ 229548 w 478652"/>
                <a:gd name="connsiteY62" fmla="*/ 398664 h 859684"/>
                <a:gd name="connsiteX63" fmla="*/ 232014 w 478652"/>
                <a:gd name="connsiteY63" fmla="*/ 417618 h 859684"/>
                <a:gd name="connsiteX64" fmla="*/ 177438 w 478652"/>
                <a:gd name="connsiteY64" fmla="*/ 472194 h 859684"/>
                <a:gd name="connsiteX65" fmla="*/ 177438 w 478652"/>
                <a:gd name="connsiteY65" fmla="*/ 355764 h 859684"/>
                <a:gd name="connsiteX66" fmla="*/ 74840 w 478652"/>
                <a:gd name="connsiteY66" fmla="*/ 253166 h 859684"/>
                <a:gd name="connsiteX67" fmla="*/ 74840 w 478652"/>
                <a:gd name="connsiteY67" fmla="*/ 215091 h 859684"/>
                <a:gd name="connsiteX68" fmla="*/ 74840 w 478652"/>
                <a:gd name="connsiteY68" fmla="*/ 215091 h 859684"/>
                <a:gd name="connsiteX69" fmla="*/ 130266 w 478652"/>
                <a:gd name="connsiteY69" fmla="*/ 181264 h 859684"/>
                <a:gd name="connsiteX70" fmla="*/ 280037 w 478652"/>
                <a:gd name="connsiteY70" fmla="*/ 223842 h 859684"/>
                <a:gd name="connsiteX71" fmla="*/ 280037 w 478652"/>
                <a:gd name="connsiteY71" fmla="*/ 253166 h 859684"/>
                <a:gd name="connsiteX72" fmla="*/ 177438 w 478652"/>
                <a:gd name="connsiteY72" fmla="*/ 355764 h 85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478652" h="859684">
                  <a:moveTo>
                    <a:pt x="423812" y="488783"/>
                  </a:moveTo>
                  <a:lnTo>
                    <a:pt x="291638" y="422694"/>
                  </a:lnTo>
                  <a:cubicBezTo>
                    <a:pt x="282477" y="418112"/>
                    <a:pt x="276787" y="408904"/>
                    <a:pt x="276787" y="398664"/>
                  </a:cubicBezTo>
                  <a:lnTo>
                    <a:pt x="276787" y="365193"/>
                  </a:lnTo>
                  <a:cubicBezTo>
                    <a:pt x="307726" y="337724"/>
                    <a:pt x="327272" y="297693"/>
                    <a:pt x="327272" y="253166"/>
                  </a:cubicBezTo>
                  <a:lnTo>
                    <a:pt x="327272" y="226283"/>
                  </a:lnTo>
                  <a:cubicBezTo>
                    <a:pt x="327817" y="226283"/>
                    <a:pt x="328352" y="226299"/>
                    <a:pt x="328897" y="226299"/>
                  </a:cubicBezTo>
                  <a:cubicBezTo>
                    <a:pt x="341940" y="226299"/>
                    <a:pt x="352515" y="215724"/>
                    <a:pt x="352515" y="202681"/>
                  </a:cubicBezTo>
                  <a:lnTo>
                    <a:pt x="352515" y="152196"/>
                  </a:lnTo>
                  <a:cubicBezTo>
                    <a:pt x="352515" y="69578"/>
                    <a:pt x="285299" y="2362"/>
                    <a:pt x="202681" y="2362"/>
                  </a:cubicBezTo>
                  <a:lnTo>
                    <a:pt x="152196" y="2362"/>
                  </a:lnTo>
                  <a:cubicBezTo>
                    <a:pt x="69578" y="2362"/>
                    <a:pt x="2362" y="69578"/>
                    <a:pt x="2362" y="152196"/>
                  </a:cubicBezTo>
                  <a:lnTo>
                    <a:pt x="2362" y="202681"/>
                  </a:lnTo>
                  <a:cubicBezTo>
                    <a:pt x="2362" y="215724"/>
                    <a:pt x="12936" y="226299"/>
                    <a:pt x="25979" y="226299"/>
                  </a:cubicBezTo>
                  <a:cubicBezTo>
                    <a:pt x="26175" y="226299"/>
                    <a:pt x="26741" y="226292"/>
                    <a:pt x="27604" y="226258"/>
                  </a:cubicBezTo>
                  <a:lnTo>
                    <a:pt x="27604" y="253166"/>
                  </a:lnTo>
                  <a:cubicBezTo>
                    <a:pt x="27604" y="297696"/>
                    <a:pt x="47154" y="337727"/>
                    <a:pt x="78093" y="365196"/>
                  </a:cubicBezTo>
                  <a:lnTo>
                    <a:pt x="78093" y="398667"/>
                  </a:lnTo>
                  <a:cubicBezTo>
                    <a:pt x="78093" y="408911"/>
                    <a:pt x="72402" y="418118"/>
                    <a:pt x="63239" y="422697"/>
                  </a:cubicBezTo>
                  <a:cubicBezTo>
                    <a:pt x="51572" y="428529"/>
                    <a:pt x="46842" y="442715"/>
                    <a:pt x="52677" y="454383"/>
                  </a:cubicBezTo>
                  <a:cubicBezTo>
                    <a:pt x="56815" y="462658"/>
                    <a:pt x="65156" y="467445"/>
                    <a:pt x="73819" y="467445"/>
                  </a:cubicBezTo>
                  <a:cubicBezTo>
                    <a:pt x="77368" y="467445"/>
                    <a:pt x="80971" y="466642"/>
                    <a:pt x="84362" y="464948"/>
                  </a:cubicBezTo>
                  <a:cubicBezTo>
                    <a:pt x="88547" y="462854"/>
                    <a:pt x="92443" y="460382"/>
                    <a:pt x="96074" y="457636"/>
                  </a:cubicBezTo>
                  <a:lnTo>
                    <a:pt x="153820" y="515382"/>
                  </a:lnTo>
                  <a:lnTo>
                    <a:pt x="153820" y="833759"/>
                  </a:lnTo>
                  <a:cubicBezTo>
                    <a:pt x="153820" y="846802"/>
                    <a:pt x="164395" y="857376"/>
                    <a:pt x="177438" y="857376"/>
                  </a:cubicBezTo>
                  <a:cubicBezTo>
                    <a:pt x="190481" y="857376"/>
                    <a:pt x="201056" y="846802"/>
                    <a:pt x="201056" y="833759"/>
                  </a:cubicBezTo>
                  <a:lnTo>
                    <a:pt x="201056" y="515376"/>
                  </a:lnTo>
                  <a:lnTo>
                    <a:pt x="258800" y="457629"/>
                  </a:lnTo>
                  <a:cubicBezTo>
                    <a:pt x="262434" y="460378"/>
                    <a:pt x="266326" y="462850"/>
                    <a:pt x="270511" y="464941"/>
                  </a:cubicBezTo>
                  <a:lnTo>
                    <a:pt x="398409" y="528892"/>
                  </a:lnTo>
                  <a:lnTo>
                    <a:pt x="359616" y="567685"/>
                  </a:lnTo>
                  <a:cubicBezTo>
                    <a:pt x="340854" y="586450"/>
                    <a:pt x="330519" y="611396"/>
                    <a:pt x="330519" y="637933"/>
                  </a:cubicBezTo>
                  <a:lnTo>
                    <a:pt x="330519" y="833752"/>
                  </a:lnTo>
                  <a:cubicBezTo>
                    <a:pt x="330519" y="846795"/>
                    <a:pt x="341093" y="857370"/>
                    <a:pt x="354136" y="857370"/>
                  </a:cubicBezTo>
                  <a:cubicBezTo>
                    <a:pt x="367180" y="857370"/>
                    <a:pt x="377754" y="846795"/>
                    <a:pt x="377754" y="833752"/>
                  </a:cubicBezTo>
                  <a:lnTo>
                    <a:pt x="377754" y="637933"/>
                  </a:lnTo>
                  <a:cubicBezTo>
                    <a:pt x="377754" y="624014"/>
                    <a:pt x="383174" y="610927"/>
                    <a:pt x="393018" y="601083"/>
                  </a:cubicBezTo>
                  <a:lnTo>
                    <a:pt x="429763" y="564337"/>
                  </a:lnTo>
                  <a:cubicBezTo>
                    <a:pt x="430878" y="568610"/>
                    <a:pt x="431489" y="573066"/>
                    <a:pt x="431489" y="577639"/>
                  </a:cubicBezTo>
                  <a:lnTo>
                    <a:pt x="431489" y="833752"/>
                  </a:lnTo>
                  <a:cubicBezTo>
                    <a:pt x="431489" y="846795"/>
                    <a:pt x="442064" y="857370"/>
                    <a:pt x="455107" y="857370"/>
                  </a:cubicBezTo>
                  <a:cubicBezTo>
                    <a:pt x="468150" y="857370"/>
                    <a:pt x="478725" y="846795"/>
                    <a:pt x="478725" y="833752"/>
                  </a:cubicBezTo>
                  <a:lnTo>
                    <a:pt x="478725" y="577639"/>
                  </a:lnTo>
                  <a:cubicBezTo>
                    <a:pt x="478728" y="539768"/>
                    <a:pt x="457686" y="505721"/>
                    <a:pt x="423812" y="488783"/>
                  </a:cubicBezTo>
                  <a:close/>
                  <a:moveTo>
                    <a:pt x="49594" y="174204"/>
                  </a:moveTo>
                  <a:lnTo>
                    <a:pt x="49594" y="152193"/>
                  </a:lnTo>
                  <a:lnTo>
                    <a:pt x="49597" y="152193"/>
                  </a:lnTo>
                  <a:cubicBezTo>
                    <a:pt x="49597" y="95620"/>
                    <a:pt x="95623" y="49594"/>
                    <a:pt x="152196" y="49594"/>
                  </a:cubicBezTo>
                  <a:lnTo>
                    <a:pt x="202681" y="49594"/>
                  </a:lnTo>
                  <a:cubicBezTo>
                    <a:pt x="259253" y="49594"/>
                    <a:pt x="305279" y="95620"/>
                    <a:pt x="305279" y="152193"/>
                  </a:cubicBezTo>
                  <a:lnTo>
                    <a:pt x="305279" y="178427"/>
                  </a:lnTo>
                  <a:cubicBezTo>
                    <a:pt x="202611" y="172888"/>
                    <a:pt x="140654" y="132936"/>
                    <a:pt x="140053" y="132543"/>
                  </a:cubicBezTo>
                  <a:cubicBezTo>
                    <a:pt x="136057" y="129878"/>
                    <a:pt x="131497" y="128575"/>
                    <a:pt x="126959" y="128575"/>
                  </a:cubicBezTo>
                  <a:cubicBezTo>
                    <a:pt x="120863" y="128575"/>
                    <a:pt x="114817" y="130930"/>
                    <a:pt x="110251" y="135493"/>
                  </a:cubicBezTo>
                  <a:cubicBezTo>
                    <a:pt x="87653" y="158091"/>
                    <a:pt x="65512" y="168967"/>
                    <a:pt x="49594" y="174204"/>
                  </a:cubicBezTo>
                  <a:close/>
                  <a:moveTo>
                    <a:pt x="177438" y="472194"/>
                  </a:moveTo>
                  <a:lnTo>
                    <a:pt x="122862" y="417618"/>
                  </a:lnTo>
                  <a:cubicBezTo>
                    <a:pt x="124456" y="411527"/>
                    <a:pt x="125328" y="405179"/>
                    <a:pt x="125328" y="398664"/>
                  </a:cubicBezTo>
                  <a:lnTo>
                    <a:pt x="125328" y="393635"/>
                  </a:lnTo>
                  <a:cubicBezTo>
                    <a:pt x="141564" y="399678"/>
                    <a:pt x="159120" y="402997"/>
                    <a:pt x="177438" y="402997"/>
                  </a:cubicBezTo>
                  <a:cubicBezTo>
                    <a:pt x="195756" y="402997"/>
                    <a:pt x="213312" y="399678"/>
                    <a:pt x="229548" y="393635"/>
                  </a:cubicBezTo>
                  <a:lnTo>
                    <a:pt x="229548" y="398664"/>
                  </a:lnTo>
                  <a:cubicBezTo>
                    <a:pt x="229548" y="405179"/>
                    <a:pt x="230417" y="411527"/>
                    <a:pt x="232014" y="417618"/>
                  </a:cubicBezTo>
                  <a:lnTo>
                    <a:pt x="177438" y="472194"/>
                  </a:lnTo>
                  <a:close/>
                  <a:moveTo>
                    <a:pt x="177438" y="355764"/>
                  </a:moveTo>
                  <a:cubicBezTo>
                    <a:pt x="120866" y="355764"/>
                    <a:pt x="74840" y="309741"/>
                    <a:pt x="74840" y="253166"/>
                  </a:cubicBezTo>
                  <a:lnTo>
                    <a:pt x="74840" y="215091"/>
                  </a:lnTo>
                  <a:lnTo>
                    <a:pt x="74840" y="215091"/>
                  </a:lnTo>
                  <a:cubicBezTo>
                    <a:pt x="91382" y="208481"/>
                    <a:pt x="110654" y="197973"/>
                    <a:pt x="130266" y="181264"/>
                  </a:cubicBezTo>
                  <a:cubicBezTo>
                    <a:pt x="155068" y="194169"/>
                    <a:pt x="206957" y="216474"/>
                    <a:pt x="280037" y="223842"/>
                  </a:cubicBezTo>
                  <a:lnTo>
                    <a:pt x="280037" y="253166"/>
                  </a:lnTo>
                  <a:cubicBezTo>
                    <a:pt x="280037" y="309738"/>
                    <a:pt x="234010" y="355764"/>
                    <a:pt x="177438" y="355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37" name="Grafik 3">
            <a:extLst>
              <a:ext uri="{FF2B5EF4-FFF2-40B4-BE49-F238E27FC236}">
                <a16:creationId xmlns:a16="http://schemas.microsoft.com/office/drawing/2014/main" id="{620CFA94-CB56-4291-1A00-2A85EF3B0DD4}"/>
              </a:ext>
            </a:extLst>
          </p:cNvPr>
          <p:cNvGrpSpPr/>
          <p:nvPr/>
        </p:nvGrpSpPr>
        <p:grpSpPr>
          <a:xfrm>
            <a:off x="1898627" y="4906487"/>
            <a:ext cx="565938" cy="565938"/>
            <a:chOff x="1342363" y="1735349"/>
            <a:chExt cx="984940" cy="984940"/>
          </a:xfrm>
          <a:solidFill>
            <a:srgbClr val="444444"/>
          </a:solidFill>
        </p:grpSpPr>
        <p:sp>
          <p:nvSpPr>
            <p:cNvPr id="38" name="Freihandform: Form 74">
              <a:extLst>
                <a:ext uri="{FF2B5EF4-FFF2-40B4-BE49-F238E27FC236}">
                  <a16:creationId xmlns:a16="http://schemas.microsoft.com/office/drawing/2014/main" id="{BA74AD42-3B6E-CD09-00A0-1F1B976ED266}"/>
                </a:ext>
              </a:extLst>
            </p:cNvPr>
            <p:cNvSpPr/>
            <p:nvPr/>
          </p:nvSpPr>
          <p:spPr>
            <a:xfrm>
              <a:off x="1425670" y="1733757"/>
              <a:ext cx="817245" cy="987063"/>
            </a:xfrm>
            <a:custGeom>
              <a:avLst/>
              <a:gdLst>
                <a:gd name="connsiteX0" fmla="*/ 813159 w 817245"/>
                <a:gd name="connsiteY0" fmla="*/ 857250 h 987062"/>
                <a:gd name="connsiteX1" fmla="*/ 709825 w 817245"/>
                <a:gd name="connsiteY1" fmla="*/ 724402 h 987062"/>
                <a:gd name="connsiteX2" fmla="*/ 791575 w 817245"/>
                <a:gd name="connsiteY2" fmla="*/ 663879 h 987062"/>
                <a:gd name="connsiteX3" fmla="*/ 794258 w 817245"/>
                <a:gd name="connsiteY3" fmla="*/ 520893 h 987062"/>
                <a:gd name="connsiteX4" fmla="*/ 782761 w 817245"/>
                <a:gd name="connsiteY4" fmla="*/ 443117 h 987062"/>
                <a:gd name="connsiteX5" fmla="*/ 794258 w 817245"/>
                <a:gd name="connsiteY5" fmla="*/ 365273 h 987062"/>
                <a:gd name="connsiteX6" fmla="*/ 791575 w 817245"/>
                <a:gd name="connsiteY6" fmla="*/ 222354 h 987062"/>
                <a:gd name="connsiteX7" fmla="*/ 666555 w 817245"/>
                <a:gd name="connsiteY7" fmla="*/ 147142 h 987062"/>
                <a:gd name="connsiteX8" fmla="*/ 595962 w 817245"/>
                <a:gd name="connsiteY8" fmla="*/ 119496 h 987062"/>
                <a:gd name="connsiteX9" fmla="*/ 539396 w 817245"/>
                <a:gd name="connsiteY9" fmla="*/ 73645 h 987062"/>
                <a:gd name="connsiteX10" fmla="*/ 409163 w 817245"/>
                <a:gd name="connsiteY10" fmla="*/ 1592 h 987062"/>
                <a:gd name="connsiteX11" fmla="*/ 278914 w 817245"/>
                <a:gd name="connsiteY11" fmla="*/ 73629 h 987062"/>
                <a:gd name="connsiteX12" fmla="*/ 222364 w 817245"/>
                <a:gd name="connsiteY12" fmla="*/ 119496 h 987062"/>
                <a:gd name="connsiteX13" fmla="*/ 151788 w 817245"/>
                <a:gd name="connsiteY13" fmla="*/ 147074 h 987062"/>
                <a:gd name="connsiteX14" fmla="*/ 26769 w 817245"/>
                <a:gd name="connsiteY14" fmla="*/ 222287 h 987062"/>
                <a:gd name="connsiteX15" fmla="*/ 24086 w 817245"/>
                <a:gd name="connsiteY15" fmla="*/ 365273 h 987062"/>
                <a:gd name="connsiteX16" fmla="*/ 35566 w 817245"/>
                <a:gd name="connsiteY16" fmla="*/ 443117 h 987062"/>
                <a:gd name="connsiteX17" fmla="*/ 24069 w 817245"/>
                <a:gd name="connsiteY17" fmla="*/ 520961 h 987062"/>
                <a:gd name="connsiteX18" fmla="*/ 26752 w 817245"/>
                <a:gd name="connsiteY18" fmla="*/ 663879 h 987062"/>
                <a:gd name="connsiteX19" fmla="*/ 108587 w 817245"/>
                <a:gd name="connsiteY19" fmla="*/ 724385 h 987062"/>
                <a:gd name="connsiteX20" fmla="*/ 5168 w 817245"/>
                <a:gd name="connsiteY20" fmla="*/ 857233 h 987062"/>
                <a:gd name="connsiteX21" fmla="*/ 8153 w 817245"/>
                <a:gd name="connsiteY21" fmla="*/ 881063 h 987062"/>
                <a:gd name="connsiteX22" fmla="*/ 20690 w 817245"/>
                <a:gd name="connsiteY22" fmla="*/ 884506 h 987062"/>
                <a:gd name="connsiteX23" fmla="*/ 142109 w 817245"/>
                <a:gd name="connsiteY23" fmla="*/ 869341 h 987062"/>
                <a:gd name="connsiteX24" fmla="*/ 172082 w 817245"/>
                <a:gd name="connsiteY24" fmla="*/ 974220 h 987062"/>
                <a:gd name="connsiteX25" fmla="*/ 185175 w 817245"/>
                <a:gd name="connsiteY25" fmla="*/ 986226 h 987062"/>
                <a:gd name="connsiteX26" fmla="*/ 188401 w 817245"/>
                <a:gd name="connsiteY26" fmla="*/ 986532 h 987062"/>
                <a:gd name="connsiteX27" fmla="*/ 201817 w 817245"/>
                <a:gd name="connsiteY27" fmla="*/ 979977 h 987062"/>
                <a:gd name="connsiteX28" fmla="*/ 310262 w 817245"/>
                <a:gd name="connsiteY28" fmla="*/ 840489 h 987062"/>
                <a:gd name="connsiteX29" fmla="*/ 409163 w 817245"/>
                <a:gd name="connsiteY29" fmla="*/ 884642 h 987062"/>
                <a:gd name="connsiteX30" fmla="*/ 508065 w 817245"/>
                <a:gd name="connsiteY30" fmla="*/ 840489 h 987062"/>
                <a:gd name="connsiteX31" fmla="*/ 616510 w 817245"/>
                <a:gd name="connsiteY31" fmla="*/ 979926 h 987062"/>
                <a:gd name="connsiteX32" fmla="*/ 629926 w 817245"/>
                <a:gd name="connsiteY32" fmla="*/ 986532 h 987062"/>
                <a:gd name="connsiteX33" fmla="*/ 633152 w 817245"/>
                <a:gd name="connsiteY33" fmla="*/ 986226 h 987062"/>
                <a:gd name="connsiteX34" fmla="*/ 646245 w 817245"/>
                <a:gd name="connsiteY34" fmla="*/ 974220 h 987062"/>
                <a:gd name="connsiteX35" fmla="*/ 676218 w 817245"/>
                <a:gd name="connsiteY35" fmla="*/ 869358 h 987062"/>
                <a:gd name="connsiteX36" fmla="*/ 797637 w 817245"/>
                <a:gd name="connsiteY36" fmla="*/ 884523 h 987062"/>
                <a:gd name="connsiteX37" fmla="*/ 816602 w 817245"/>
                <a:gd name="connsiteY37" fmla="*/ 869787 h 987062"/>
                <a:gd name="connsiteX38" fmla="*/ 813159 w 817245"/>
                <a:gd name="connsiteY38" fmla="*/ 857250 h 987062"/>
                <a:gd name="connsiteX39" fmla="*/ 195533 w 817245"/>
                <a:gd name="connsiteY39" fmla="*/ 932717 h 987062"/>
                <a:gd name="connsiteX40" fmla="*/ 170757 w 817245"/>
                <a:gd name="connsiteY40" fmla="*/ 846008 h 987062"/>
                <a:gd name="connsiteX41" fmla="*/ 152332 w 817245"/>
                <a:gd name="connsiteY41" fmla="*/ 833832 h 987062"/>
                <a:gd name="connsiteX42" fmla="*/ 57234 w 817245"/>
                <a:gd name="connsiteY42" fmla="*/ 845720 h 987062"/>
                <a:gd name="connsiteX43" fmla="*/ 142465 w 817245"/>
                <a:gd name="connsiteY43" fmla="*/ 736154 h 987062"/>
                <a:gd name="connsiteX44" fmla="*/ 151856 w 817245"/>
                <a:gd name="connsiteY44" fmla="*/ 739159 h 987062"/>
                <a:gd name="connsiteX45" fmla="*/ 222364 w 817245"/>
                <a:gd name="connsiteY45" fmla="*/ 766738 h 987062"/>
                <a:gd name="connsiteX46" fmla="*/ 278931 w 817245"/>
                <a:gd name="connsiteY46" fmla="*/ 812588 h 987062"/>
                <a:gd name="connsiteX47" fmla="*/ 284772 w 817245"/>
                <a:gd name="connsiteY47" fmla="*/ 817988 h 987062"/>
                <a:gd name="connsiteX48" fmla="*/ 195533 w 817245"/>
                <a:gd name="connsiteY48" fmla="*/ 932717 h 987062"/>
                <a:gd name="connsiteX49" fmla="*/ 409163 w 817245"/>
                <a:gd name="connsiteY49" fmla="*/ 850678 h 987062"/>
                <a:gd name="connsiteX50" fmla="*/ 301992 w 817245"/>
                <a:gd name="connsiteY50" fmla="*/ 787710 h 987062"/>
                <a:gd name="connsiteX51" fmla="*/ 239346 w 817245"/>
                <a:gd name="connsiteY51" fmla="*/ 737325 h 987062"/>
                <a:gd name="connsiteX52" fmla="*/ 162028 w 817245"/>
                <a:gd name="connsiteY52" fmla="*/ 706758 h 987062"/>
                <a:gd name="connsiteX53" fmla="*/ 56130 w 817245"/>
                <a:gd name="connsiteY53" fmla="*/ 646898 h 987062"/>
                <a:gd name="connsiteX54" fmla="*/ 57268 w 817245"/>
                <a:gd name="connsiteY54" fmla="*/ 528026 h 987062"/>
                <a:gd name="connsiteX55" fmla="*/ 69529 w 817245"/>
                <a:gd name="connsiteY55" fmla="*/ 443117 h 987062"/>
                <a:gd name="connsiteX56" fmla="*/ 57285 w 817245"/>
                <a:gd name="connsiteY56" fmla="*/ 358208 h 987062"/>
                <a:gd name="connsiteX57" fmla="*/ 56147 w 817245"/>
                <a:gd name="connsiteY57" fmla="*/ 239336 h 987062"/>
                <a:gd name="connsiteX58" fmla="*/ 162045 w 817245"/>
                <a:gd name="connsiteY58" fmla="*/ 179476 h 987062"/>
                <a:gd name="connsiteX59" fmla="*/ 239346 w 817245"/>
                <a:gd name="connsiteY59" fmla="*/ 148909 h 987062"/>
                <a:gd name="connsiteX60" fmla="*/ 301975 w 817245"/>
                <a:gd name="connsiteY60" fmla="*/ 98524 h 987062"/>
                <a:gd name="connsiteX61" fmla="*/ 409163 w 817245"/>
                <a:gd name="connsiteY61" fmla="*/ 35555 h 987062"/>
                <a:gd name="connsiteX62" fmla="*/ 516335 w 817245"/>
                <a:gd name="connsiteY62" fmla="*/ 98524 h 987062"/>
                <a:gd name="connsiteX63" fmla="*/ 578981 w 817245"/>
                <a:gd name="connsiteY63" fmla="*/ 148909 h 987062"/>
                <a:gd name="connsiteX64" fmla="*/ 656299 w 817245"/>
                <a:gd name="connsiteY64" fmla="*/ 179476 h 987062"/>
                <a:gd name="connsiteX65" fmla="*/ 762197 w 817245"/>
                <a:gd name="connsiteY65" fmla="*/ 239336 h 987062"/>
                <a:gd name="connsiteX66" fmla="*/ 761059 w 817245"/>
                <a:gd name="connsiteY66" fmla="*/ 358208 h 987062"/>
                <a:gd name="connsiteX67" fmla="*/ 748798 w 817245"/>
                <a:gd name="connsiteY67" fmla="*/ 443117 h 987062"/>
                <a:gd name="connsiteX68" fmla="*/ 761042 w 817245"/>
                <a:gd name="connsiteY68" fmla="*/ 528026 h 987062"/>
                <a:gd name="connsiteX69" fmla="*/ 762180 w 817245"/>
                <a:gd name="connsiteY69" fmla="*/ 646898 h 987062"/>
                <a:gd name="connsiteX70" fmla="*/ 656281 w 817245"/>
                <a:gd name="connsiteY70" fmla="*/ 706758 h 987062"/>
                <a:gd name="connsiteX71" fmla="*/ 578981 w 817245"/>
                <a:gd name="connsiteY71" fmla="*/ 737325 h 987062"/>
                <a:gd name="connsiteX72" fmla="*/ 516352 w 817245"/>
                <a:gd name="connsiteY72" fmla="*/ 787710 h 987062"/>
                <a:gd name="connsiteX73" fmla="*/ 409163 w 817245"/>
                <a:gd name="connsiteY73" fmla="*/ 850678 h 987062"/>
                <a:gd name="connsiteX74" fmla="*/ 666080 w 817245"/>
                <a:gd name="connsiteY74" fmla="*/ 833832 h 987062"/>
                <a:gd name="connsiteX75" fmla="*/ 647655 w 817245"/>
                <a:gd name="connsiteY75" fmla="*/ 846008 h 987062"/>
                <a:gd name="connsiteX76" fmla="*/ 622794 w 817245"/>
                <a:gd name="connsiteY76" fmla="*/ 932717 h 987062"/>
                <a:gd name="connsiteX77" fmla="*/ 533572 w 817245"/>
                <a:gd name="connsiteY77" fmla="*/ 818005 h 987062"/>
                <a:gd name="connsiteX78" fmla="*/ 539413 w 817245"/>
                <a:gd name="connsiteY78" fmla="*/ 812605 h 987062"/>
                <a:gd name="connsiteX79" fmla="*/ 595962 w 817245"/>
                <a:gd name="connsiteY79" fmla="*/ 766738 h 987062"/>
                <a:gd name="connsiteX80" fmla="*/ 666538 w 817245"/>
                <a:gd name="connsiteY80" fmla="*/ 739159 h 987062"/>
                <a:gd name="connsiteX81" fmla="*/ 675929 w 817245"/>
                <a:gd name="connsiteY81" fmla="*/ 736154 h 987062"/>
                <a:gd name="connsiteX82" fmla="*/ 761178 w 817245"/>
                <a:gd name="connsiteY82" fmla="*/ 845720 h 987062"/>
                <a:gd name="connsiteX83" fmla="*/ 666080 w 817245"/>
                <a:gd name="connsiteY83" fmla="*/ 833832 h 98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817245" h="987062">
                  <a:moveTo>
                    <a:pt x="813159" y="857250"/>
                  </a:moveTo>
                  <a:lnTo>
                    <a:pt x="709825" y="724402"/>
                  </a:lnTo>
                  <a:cubicBezTo>
                    <a:pt x="743309" y="714398"/>
                    <a:pt x="772233" y="692984"/>
                    <a:pt x="791575" y="663879"/>
                  </a:cubicBezTo>
                  <a:cubicBezTo>
                    <a:pt x="815910" y="621816"/>
                    <a:pt x="804906" y="570480"/>
                    <a:pt x="794258" y="520893"/>
                  </a:cubicBezTo>
                  <a:cubicBezTo>
                    <a:pt x="787820" y="495421"/>
                    <a:pt x="783967" y="469362"/>
                    <a:pt x="782761" y="443117"/>
                  </a:cubicBezTo>
                  <a:cubicBezTo>
                    <a:pt x="783963" y="416848"/>
                    <a:pt x="787813" y="390766"/>
                    <a:pt x="794258" y="365273"/>
                  </a:cubicBezTo>
                  <a:cubicBezTo>
                    <a:pt x="804838" y="315652"/>
                    <a:pt x="815910" y="264350"/>
                    <a:pt x="791575" y="222354"/>
                  </a:cubicBezTo>
                  <a:cubicBezTo>
                    <a:pt x="766374" y="178813"/>
                    <a:pt x="715633" y="162698"/>
                    <a:pt x="666555" y="147142"/>
                  </a:cubicBezTo>
                  <a:cubicBezTo>
                    <a:pt x="642125" y="140411"/>
                    <a:pt x="618465" y="131146"/>
                    <a:pt x="595962" y="119496"/>
                  </a:cubicBezTo>
                  <a:cubicBezTo>
                    <a:pt x="575542" y="106250"/>
                    <a:pt x="556582" y="90882"/>
                    <a:pt x="539396" y="73645"/>
                  </a:cubicBezTo>
                  <a:cubicBezTo>
                    <a:pt x="502988" y="39852"/>
                    <a:pt x="461705" y="1592"/>
                    <a:pt x="409163" y="1592"/>
                  </a:cubicBezTo>
                  <a:cubicBezTo>
                    <a:pt x="356622" y="1592"/>
                    <a:pt x="315339" y="39852"/>
                    <a:pt x="278914" y="73629"/>
                  </a:cubicBezTo>
                  <a:cubicBezTo>
                    <a:pt x="261734" y="90869"/>
                    <a:pt x="242779" y="106244"/>
                    <a:pt x="222364" y="119496"/>
                  </a:cubicBezTo>
                  <a:cubicBezTo>
                    <a:pt x="199864" y="131122"/>
                    <a:pt x="176210" y="140365"/>
                    <a:pt x="151788" y="147074"/>
                  </a:cubicBezTo>
                  <a:cubicBezTo>
                    <a:pt x="102711" y="162630"/>
                    <a:pt x="51970" y="178745"/>
                    <a:pt x="26769" y="222287"/>
                  </a:cubicBezTo>
                  <a:cubicBezTo>
                    <a:pt x="2434" y="264350"/>
                    <a:pt x="13438" y="315686"/>
                    <a:pt x="24086" y="365273"/>
                  </a:cubicBezTo>
                  <a:cubicBezTo>
                    <a:pt x="30524" y="390769"/>
                    <a:pt x="34370" y="416848"/>
                    <a:pt x="35566" y="443117"/>
                  </a:cubicBezTo>
                  <a:cubicBezTo>
                    <a:pt x="34364" y="469385"/>
                    <a:pt x="30513" y="495467"/>
                    <a:pt x="24069" y="520961"/>
                  </a:cubicBezTo>
                  <a:cubicBezTo>
                    <a:pt x="13489" y="570582"/>
                    <a:pt x="2417" y="621884"/>
                    <a:pt x="26752" y="663879"/>
                  </a:cubicBezTo>
                  <a:cubicBezTo>
                    <a:pt x="46120" y="692994"/>
                    <a:pt x="75076" y="714402"/>
                    <a:pt x="108587" y="724385"/>
                  </a:cubicBezTo>
                  <a:lnTo>
                    <a:pt x="5168" y="857233"/>
                  </a:lnTo>
                  <a:cubicBezTo>
                    <a:pt x="-589" y="864637"/>
                    <a:pt x="747" y="875306"/>
                    <a:pt x="8153" y="881063"/>
                  </a:cubicBezTo>
                  <a:cubicBezTo>
                    <a:pt x="11710" y="883829"/>
                    <a:pt x="16219" y="885066"/>
                    <a:pt x="20690" y="884506"/>
                  </a:cubicBezTo>
                  <a:lnTo>
                    <a:pt x="142109" y="869341"/>
                  </a:lnTo>
                  <a:lnTo>
                    <a:pt x="172082" y="974220"/>
                  </a:lnTo>
                  <a:cubicBezTo>
                    <a:pt x="173837" y="980368"/>
                    <a:pt x="178898" y="985008"/>
                    <a:pt x="185175" y="986226"/>
                  </a:cubicBezTo>
                  <a:cubicBezTo>
                    <a:pt x="186238" y="986428"/>
                    <a:pt x="187318" y="986532"/>
                    <a:pt x="188401" y="986532"/>
                  </a:cubicBezTo>
                  <a:cubicBezTo>
                    <a:pt x="193644" y="986536"/>
                    <a:pt x="198596" y="984116"/>
                    <a:pt x="201817" y="979977"/>
                  </a:cubicBezTo>
                  <a:lnTo>
                    <a:pt x="310262" y="840489"/>
                  </a:lnTo>
                  <a:cubicBezTo>
                    <a:pt x="336949" y="866469"/>
                    <a:pt x="372003" y="882120"/>
                    <a:pt x="409163" y="884642"/>
                  </a:cubicBezTo>
                  <a:cubicBezTo>
                    <a:pt x="446324" y="882120"/>
                    <a:pt x="481378" y="866469"/>
                    <a:pt x="508065" y="840489"/>
                  </a:cubicBezTo>
                  <a:lnTo>
                    <a:pt x="616510" y="979926"/>
                  </a:lnTo>
                  <a:cubicBezTo>
                    <a:pt x="619720" y="984085"/>
                    <a:pt x="624672" y="986524"/>
                    <a:pt x="629926" y="986532"/>
                  </a:cubicBezTo>
                  <a:cubicBezTo>
                    <a:pt x="631008" y="986532"/>
                    <a:pt x="632089" y="986428"/>
                    <a:pt x="633152" y="986226"/>
                  </a:cubicBezTo>
                  <a:cubicBezTo>
                    <a:pt x="639429" y="985008"/>
                    <a:pt x="644490" y="980368"/>
                    <a:pt x="646245" y="974220"/>
                  </a:cubicBezTo>
                  <a:lnTo>
                    <a:pt x="676218" y="869358"/>
                  </a:lnTo>
                  <a:lnTo>
                    <a:pt x="797637" y="884523"/>
                  </a:lnTo>
                  <a:cubicBezTo>
                    <a:pt x="806943" y="885690"/>
                    <a:pt x="815434" y="879093"/>
                    <a:pt x="816602" y="869787"/>
                  </a:cubicBezTo>
                  <a:cubicBezTo>
                    <a:pt x="817162" y="865317"/>
                    <a:pt x="815925" y="860808"/>
                    <a:pt x="813159" y="857250"/>
                  </a:cubicBezTo>
                  <a:close/>
                  <a:moveTo>
                    <a:pt x="195533" y="932717"/>
                  </a:moveTo>
                  <a:lnTo>
                    <a:pt x="170757" y="846008"/>
                  </a:lnTo>
                  <a:cubicBezTo>
                    <a:pt x="168454" y="837965"/>
                    <a:pt x="160634" y="832799"/>
                    <a:pt x="152332" y="833832"/>
                  </a:cubicBezTo>
                  <a:lnTo>
                    <a:pt x="57234" y="845720"/>
                  </a:lnTo>
                  <a:lnTo>
                    <a:pt x="142465" y="736154"/>
                  </a:lnTo>
                  <a:lnTo>
                    <a:pt x="151856" y="739159"/>
                  </a:lnTo>
                  <a:cubicBezTo>
                    <a:pt x="176255" y="745873"/>
                    <a:pt x="199885" y="755116"/>
                    <a:pt x="222364" y="766738"/>
                  </a:cubicBezTo>
                  <a:cubicBezTo>
                    <a:pt x="242785" y="779983"/>
                    <a:pt x="261745" y="795352"/>
                    <a:pt x="278931" y="812588"/>
                  </a:cubicBezTo>
                  <a:lnTo>
                    <a:pt x="284772" y="817988"/>
                  </a:lnTo>
                  <a:lnTo>
                    <a:pt x="195533" y="932717"/>
                  </a:lnTo>
                  <a:close/>
                  <a:moveTo>
                    <a:pt x="409163" y="850678"/>
                  </a:moveTo>
                  <a:cubicBezTo>
                    <a:pt x="369936" y="850678"/>
                    <a:pt x="336940" y="820111"/>
                    <a:pt x="301992" y="787710"/>
                  </a:cubicBezTo>
                  <a:cubicBezTo>
                    <a:pt x="282979" y="768714"/>
                    <a:pt x="261976" y="751823"/>
                    <a:pt x="239346" y="737325"/>
                  </a:cubicBezTo>
                  <a:cubicBezTo>
                    <a:pt x="214725" y="724436"/>
                    <a:pt x="188806" y="714190"/>
                    <a:pt x="162028" y="706758"/>
                  </a:cubicBezTo>
                  <a:cubicBezTo>
                    <a:pt x="117146" y="692511"/>
                    <a:pt x="74742" y="679061"/>
                    <a:pt x="56130" y="646898"/>
                  </a:cubicBezTo>
                  <a:cubicBezTo>
                    <a:pt x="38367" y="616178"/>
                    <a:pt x="47538" y="573367"/>
                    <a:pt x="57268" y="528026"/>
                  </a:cubicBezTo>
                  <a:cubicBezTo>
                    <a:pt x="64271" y="500220"/>
                    <a:pt x="68381" y="471767"/>
                    <a:pt x="69529" y="443117"/>
                  </a:cubicBezTo>
                  <a:cubicBezTo>
                    <a:pt x="68387" y="414467"/>
                    <a:pt x="64284" y="386014"/>
                    <a:pt x="57285" y="358208"/>
                  </a:cubicBezTo>
                  <a:cubicBezTo>
                    <a:pt x="47555" y="312884"/>
                    <a:pt x="38384" y="270073"/>
                    <a:pt x="56147" y="239336"/>
                  </a:cubicBezTo>
                  <a:cubicBezTo>
                    <a:pt x="74827" y="207173"/>
                    <a:pt x="117163" y="193723"/>
                    <a:pt x="162045" y="179476"/>
                  </a:cubicBezTo>
                  <a:cubicBezTo>
                    <a:pt x="188819" y="172042"/>
                    <a:pt x="214729" y="161796"/>
                    <a:pt x="239346" y="148909"/>
                  </a:cubicBezTo>
                  <a:cubicBezTo>
                    <a:pt x="261970" y="134410"/>
                    <a:pt x="282968" y="117518"/>
                    <a:pt x="301975" y="98524"/>
                  </a:cubicBezTo>
                  <a:cubicBezTo>
                    <a:pt x="336940" y="66123"/>
                    <a:pt x="369936" y="35555"/>
                    <a:pt x="409163" y="35555"/>
                  </a:cubicBezTo>
                  <a:cubicBezTo>
                    <a:pt x="448391" y="35555"/>
                    <a:pt x="481387" y="66123"/>
                    <a:pt x="516335" y="98524"/>
                  </a:cubicBezTo>
                  <a:cubicBezTo>
                    <a:pt x="535348" y="117520"/>
                    <a:pt x="556350" y="134410"/>
                    <a:pt x="578981" y="148909"/>
                  </a:cubicBezTo>
                  <a:cubicBezTo>
                    <a:pt x="603602" y="161798"/>
                    <a:pt x="629520" y="172044"/>
                    <a:pt x="656299" y="179476"/>
                  </a:cubicBezTo>
                  <a:cubicBezTo>
                    <a:pt x="701181" y="193723"/>
                    <a:pt x="743585" y="207173"/>
                    <a:pt x="762197" y="239336"/>
                  </a:cubicBezTo>
                  <a:cubicBezTo>
                    <a:pt x="779959" y="270056"/>
                    <a:pt x="770789" y="312867"/>
                    <a:pt x="761059" y="358208"/>
                  </a:cubicBezTo>
                  <a:cubicBezTo>
                    <a:pt x="754056" y="386014"/>
                    <a:pt x="749946" y="414467"/>
                    <a:pt x="748798" y="443117"/>
                  </a:cubicBezTo>
                  <a:cubicBezTo>
                    <a:pt x="749940" y="471767"/>
                    <a:pt x="754043" y="500220"/>
                    <a:pt x="761042" y="528026"/>
                  </a:cubicBezTo>
                  <a:cubicBezTo>
                    <a:pt x="770772" y="573350"/>
                    <a:pt x="779942" y="616161"/>
                    <a:pt x="762180" y="646898"/>
                  </a:cubicBezTo>
                  <a:cubicBezTo>
                    <a:pt x="743500" y="679061"/>
                    <a:pt x="701164" y="692511"/>
                    <a:pt x="656281" y="706758"/>
                  </a:cubicBezTo>
                  <a:cubicBezTo>
                    <a:pt x="629508" y="714192"/>
                    <a:pt x="603598" y="724438"/>
                    <a:pt x="578981" y="737325"/>
                  </a:cubicBezTo>
                  <a:cubicBezTo>
                    <a:pt x="556357" y="751823"/>
                    <a:pt x="535359" y="768716"/>
                    <a:pt x="516352" y="787710"/>
                  </a:cubicBezTo>
                  <a:cubicBezTo>
                    <a:pt x="481387" y="820111"/>
                    <a:pt x="448391" y="850678"/>
                    <a:pt x="409163" y="850678"/>
                  </a:cubicBezTo>
                  <a:close/>
                  <a:moveTo>
                    <a:pt x="666080" y="833832"/>
                  </a:moveTo>
                  <a:cubicBezTo>
                    <a:pt x="657778" y="832799"/>
                    <a:pt x="649958" y="837965"/>
                    <a:pt x="647655" y="846008"/>
                  </a:cubicBezTo>
                  <a:lnTo>
                    <a:pt x="622794" y="932717"/>
                  </a:lnTo>
                  <a:lnTo>
                    <a:pt x="533572" y="818005"/>
                  </a:lnTo>
                  <a:lnTo>
                    <a:pt x="539413" y="812605"/>
                  </a:lnTo>
                  <a:cubicBezTo>
                    <a:pt x="556592" y="795365"/>
                    <a:pt x="575548" y="779990"/>
                    <a:pt x="595962" y="766738"/>
                  </a:cubicBezTo>
                  <a:cubicBezTo>
                    <a:pt x="618463" y="755112"/>
                    <a:pt x="642117" y="745869"/>
                    <a:pt x="666538" y="739159"/>
                  </a:cubicBezTo>
                  <a:lnTo>
                    <a:pt x="675929" y="736154"/>
                  </a:lnTo>
                  <a:lnTo>
                    <a:pt x="761178" y="845720"/>
                  </a:lnTo>
                  <a:lnTo>
                    <a:pt x="666080" y="83383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39" name="Freihandform: Form 75">
              <a:extLst>
                <a:ext uri="{FF2B5EF4-FFF2-40B4-BE49-F238E27FC236}">
                  <a16:creationId xmlns:a16="http://schemas.microsoft.com/office/drawing/2014/main" id="{DDCCBA23-B3A5-9EB2-CF04-F1A7E610C168}"/>
                </a:ext>
              </a:extLst>
            </p:cNvPr>
            <p:cNvSpPr/>
            <p:nvPr/>
          </p:nvSpPr>
          <p:spPr>
            <a:xfrm>
              <a:off x="1527570" y="1869611"/>
              <a:ext cx="613465" cy="613465"/>
            </a:xfrm>
            <a:custGeom>
              <a:avLst/>
              <a:gdLst>
                <a:gd name="connsiteX0" fmla="*/ 307263 w 613464"/>
                <a:gd name="connsiteY0" fmla="*/ 1592 h 613464"/>
                <a:gd name="connsiteX1" fmla="*/ 1592 w 613464"/>
                <a:gd name="connsiteY1" fmla="*/ 307263 h 613464"/>
                <a:gd name="connsiteX2" fmla="*/ 307263 w 613464"/>
                <a:gd name="connsiteY2" fmla="*/ 612934 h 613464"/>
                <a:gd name="connsiteX3" fmla="*/ 612934 w 613464"/>
                <a:gd name="connsiteY3" fmla="*/ 307263 h 613464"/>
                <a:gd name="connsiteX4" fmla="*/ 307263 w 613464"/>
                <a:gd name="connsiteY4" fmla="*/ 1592 h 613464"/>
                <a:gd name="connsiteX5" fmla="*/ 307263 w 613464"/>
                <a:gd name="connsiteY5" fmla="*/ 578971 h 613464"/>
                <a:gd name="connsiteX6" fmla="*/ 35555 w 613464"/>
                <a:gd name="connsiteY6" fmla="*/ 307263 h 613464"/>
                <a:gd name="connsiteX7" fmla="*/ 307263 w 613464"/>
                <a:gd name="connsiteY7" fmla="*/ 35555 h 613464"/>
                <a:gd name="connsiteX8" fmla="*/ 578971 w 613464"/>
                <a:gd name="connsiteY8" fmla="*/ 307263 h 613464"/>
                <a:gd name="connsiteX9" fmla="*/ 307263 w 613464"/>
                <a:gd name="connsiteY9" fmla="*/ 578971 h 613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3464" h="613464">
                  <a:moveTo>
                    <a:pt x="307263" y="1592"/>
                  </a:moveTo>
                  <a:cubicBezTo>
                    <a:pt x="138446" y="1592"/>
                    <a:pt x="1592" y="138446"/>
                    <a:pt x="1592" y="307263"/>
                  </a:cubicBezTo>
                  <a:cubicBezTo>
                    <a:pt x="1592" y="476081"/>
                    <a:pt x="138446" y="612934"/>
                    <a:pt x="307263" y="612934"/>
                  </a:cubicBezTo>
                  <a:cubicBezTo>
                    <a:pt x="476081" y="612934"/>
                    <a:pt x="612934" y="476081"/>
                    <a:pt x="612934" y="307263"/>
                  </a:cubicBezTo>
                  <a:cubicBezTo>
                    <a:pt x="612739" y="138526"/>
                    <a:pt x="476000" y="1789"/>
                    <a:pt x="307263" y="1592"/>
                  </a:cubicBezTo>
                  <a:close/>
                  <a:moveTo>
                    <a:pt x="307263" y="578971"/>
                  </a:moveTo>
                  <a:cubicBezTo>
                    <a:pt x="157204" y="578971"/>
                    <a:pt x="35555" y="457322"/>
                    <a:pt x="35555" y="307263"/>
                  </a:cubicBezTo>
                  <a:cubicBezTo>
                    <a:pt x="35555" y="157204"/>
                    <a:pt x="157204" y="35555"/>
                    <a:pt x="307263" y="35555"/>
                  </a:cubicBezTo>
                  <a:cubicBezTo>
                    <a:pt x="457322" y="35555"/>
                    <a:pt x="578971" y="157204"/>
                    <a:pt x="578971" y="307263"/>
                  </a:cubicBezTo>
                  <a:cubicBezTo>
                    <a:pt x="578792" y="457250"/>
                    <a:pt x="457250" y="578792"/>
                    <a:pt x="307263" y="5789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0" name="Freihandform: Form 76">
              <a:extLst>
                <a:ext uri="{FF2B5EF4-FFF2-40B4-BE49-F238E27FC236}">
                  <a16:creationId xmlns:a16="http://schemas.microsoft.com/office/drawing/2014/main" id="{91DB733A-F40D-7235-5BEF-CA624B548464}"/>
                </a:ext>
              </a:extLst>
            </p:cNvPr>
            <p:cNvSpPr/>
            <p:nvPr/>
          </p:nvSpPr>
          <p:spPr>
            <a:xfrm>
              <a:off x="1630768" y="1968053"/>
              <a:ext cx="407561" cy="390580"/>
            </a:xfrm>
            <a:custGeom>
              <a:avLst/>
              <a:gdLst>
                <a:gd name="connsiteX0" fmla="*/ 400000 w 407561"/>
                <a:gd name="connsiteY0" fmla="*/ 137888 h 390579"/>
                <a:gd name="connsiteX1" fmla="*/ 372558 w 407561"/>
                <a:gd name="connsiteY1" fmla="*/ 123912 h 390579"/>
                <a:gd name="connsiteX2" fmla="*/ 268596 w 407561"/>
                <a:gd name="connsiteY2" fmla="*/ 123912 h 390579"/>
                <a:gd name="connsiteX3" fmla="*/ 236330 w 407561"/>
                <a:gd name="connsiteY3" fmla="*/ 24959 h 390579"/>
                <a:gd name="connsiteX4" fmla="*/ 193460 w 407561"/>
                <a:gd name="connsiteY4" fmla="*/ 3299 h 390579"/>
                <a:gd name="connsiteX5" fmla="*/ 171800 w 407561"/>
                <a:gd name="connsiteY5" fmla="*/ 24959 h 390579"/>
                <a:gd name="connsiteX6" fmla="*/ 139620 w 407561"/>
                <a:gd name="connsiteY6" fmla="*/ 123912 h 390579"/>
                <a:gd name="connsiteX7" fmla="*/ 35572 w 407561"/>
                <a:gd name="connsiteY7" fmla="*/ 123912 h 390579"/>
                <a:gd name="connsiteX8" fmla="*/ 1592 w 407561"/>
                <a:gd name="connsiteY8" fmla="*/ 157858 h 390579"/>
                <a:gd name="connsiteX9" fmla="*/ 15568 w 407561"/>
                <a:gd name="connsiteY9" fmla="*/ 185335 h 390579"/>
                <a:gd name="connsiteX10" fmla="*/ 99729 w 407561"/>
                <a:gd name="connsiteY10" fmla="*/ 246469 h 390579"/>
                <a:gd name="connsiteX11" fmla="*/ 67583 w 407561"/>
                <a:gd name="connsiteY11" fmla="*/ 345422 h 390579"/>
                <a:gd name="connsiteX12" fmla="*/ 89383 w 407561"/>
                <a:gd name="connsiteY12" fmla="*/ 388220 h 390579"/>
                <a:gd name="connsiteX13" fmla="*/ 119853 w 407561"/>
                <a:gd name="connsiteY13" fmla="*/ 383393 h 390579"/>
                <a:gd name="connsiteX14" fmla="*/ 204065 w 407561"/>
                <a:gd name="connsiteY14" fmla="*/ 322276 h 390579"/>
                <a:gd name="connsiteX15" fmla="*/ 288244 w 407561"/>
                <a:gd name="connsiteY15" fmla="*/ 383410 h 390579"/>
                <a:gd name="connsiteX16" fmla="*/ 328185 w 407561"/>
                <a:gd name="connsiteY16" fmla="*/ 383410 h 390579"/>
                <a:gd name="connsiteX17" fmla="*/ 340513 w 407561"/>
                <a:gd name="connsiteY17" fmla="*/ 345439 h 390579"/>
                <a:gd name="connsiteX18" fmla="*/ 308367 w 407561"/>
                <a:gd name="connsiteY18" fmla="*/ 246469 h 390579"/>
                <a:gd name="connsiteX19" fmla="*/ 392528 w 407561"/>
                <a:gd name="connsiteY19" fmla="*/ 185335 h 390579"/>
                <a:gd name="connsiteX20" fmla="*/ 400000 w 407561"/>
                <a:gd name="connsiteY20" fmla="*/ 137888 h 390579"/>
                <a:gd name="connsiteX21" fmla="*/ 278411 w 407561"/>
                <a:gd name="connsiteY21" fmla="*/ 226261 h 390579"/>
                <a:gd name="connsiteX22" fmla="*/ 272247 w 407561"/>
                <a:gd name="connsiteY22" fmla="*/ 245263 h 390579"/>
                <a:gd name="connsiteX23" fmla="*/ 308214 w 407561"/>
                <a:gd name="connsiteY23" fmla="*/ 355950 h 390579"/>
                <a:gd name="connsiteX24" fmla="*/ 214050 w 407561"/>
                <a:gd name="connsiteY24" fmla="*/ 287548 h 390579"/>
                <a:gd name="connsiteX25" fmla="*/ 194097 w 407561"/>
                <a:gd name="connsiteY25" fmla="*/ 287548 h 390579"/>
                <a:gd name="connsiteX26" fmla="*/ 99933 w 407561"/>
                <a:gd name="connsiteY26" fmla="*/ 355950 h 390579"/>
                <a:gd name="connsiteX27" fmla="*/ 135884 w 407561"/>
                <a:gd name="connsiteY27" fmla="*/ 245263 h 390579"/>
                <a:gd name="connsiteX28" fmla="*/ 129719 w 407561"/>
                <a:gd name="connsiteY28" fmla="*/ 226278 h 390579"/>
                <a:gd name="connsiteX29" fmla="*/ 35572 w 407561"/>
                <a:gd name="connsiteY29" fmla="*/ 157875 h 390579"/>
                <a:gd name="connsiteX30" fmla="*/ 151948 w 407561"/>
                <a:gd name="connsiteY30" fmla="*/ 157875 h 390579"/>
                <a:gd name="connsiteX31" fmla="*/ 168098 w 407561"/>
                <a:gd name="connsiteY31" fmla="*/ 146141 h 390579"/>
                <a:gd name="connsiteX32" fmla="*/ 204065 w 407561"/>
                <a:gd name="connsiteY32" fmla="*/ 35454 h 390579"/>
                <a:gd name="connsiteX33" fmla="*/ 240032 w 407561"/>
                <a:gd name="connsiteY33" fmla="*/ 146124 h 390579"/>
                <a:gd name="connsiteX34" fmla="*/ 256182 w 407561"/>
                <a:gd name="connsiteY34" fmla="*/ 157858 h 390579"/>
                <a:gd name="connsiteX35" fmla="*/ 372558 w 407561"/>
                <a:gd name="connsiteY35" fmla="*/ 157875 h 390579"/>
                <a:gd name="connsiteX36" fmla="*/ 278411 w 407561"/>
                <a:gd name="connsiteY36" fmla="*/ 226261 h 390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07561" h="390579">
                  <a:moveTo>
                    <a:pt x="400000" y="137888"/>
                  </a:moveTo>
                  <a:cubicBezTo>
                    <a:pt x="393611" y="129111"/>
                    <a:pt x="383413" y="123916"/>
                    <a:pt x="372558" y="123912"/>
                  </a:cubicBezTo>
                  <a:lnTo>
                    <a:pt x="268596" y="123912"/>
                  </a:lnTo>
                  <a:lnTo>
                    <a:pt x="236330" y="24959"/>
                  </a:lnTo>
                  <a:cubicBezTo>
                    <a:pt x="230474" y="7139"/>
                    <a:pt x="211280" y="-2557"/>
                    <a:pt x="193460" y="3299"/>
                  </a:cubicBezTo>
                  <a:cubicBezTo>
                    <a:pt x="183209" y="6668"/>
                    <a:pt x="175169" y="14709"/>
                    <a:pt x="171800" y="24959"/>
                  </a:cubicBezTo>
                  <a:lnTo>
                    <a:pt x="139620" y="123912"/>
                  </a:lnTo>
                  <a:lnTo>
                    <a:pt x="35572" y="123912"/>
                  </a:lnTo>
                  <a:cubicBezTo>
                    <a:pt x="16814" y="123903"/>
                    <a:pt x="1601" y="139100"/>
                    <a:pt x="1592" y="157858"/>
                  </a:cubicBezTo>
                  <a:cubicBezTo>
                    <a:pt x="1586" y="168727"/>
                    <a:pt x="6782" y="178939"/>
                    <a:pt x="15568" y="185335"/>
                  </a:cubicBezTo>
                  <a:lnTo>
                    <a:pt x="99729" y="246469"/>
                  </a:lnTo>
                  <a:lnTo>
                    <a:pt x="67583" y="345422"/>
                  </a:lnTo>
                  <a:cubicBezTo>
                    <a:pt x="61784" y="363261"/>
                    <a:pt x="71546" y="382423"/>
                    <a:pt x="89383" y="388220"/>
                  </a:cubicBezTo>
                  <a:cubicBezTo>
                    <a:pt x="99727" y="391582"/>
                    <a:pt x="111054" y="389786"/>
                    <a:pt x="119853" y="383393"/>
                  </a:cubicBezTo>
                  <a:lnTo>
                    <a:pt x="204065" y="322276"/>
                  </a:lnTo>
                  <a:lnTo>
                    <a:pt x="288244" y="383410"/>
                  </a:lnTo>
                  <a:cubicBezTo>
                    <a:pt x="300101" y="392219"/>
                    <a:pt x="316327" y="392219"/>
                    <a:pt x="328185" y="383410"/>
                  </a:cubicBezTo>
                  <a:cubicBezTo>
                    <a:pt x="340218" y="374857"/>
                    <a:pt x="345228" y="359429"/>
                    <a:pt x="340513" y="345439"/>
                  </a:cubicBezTo>
                  <a:lnTo>
                    <a:pt x="308367" y="246469"/>
                  </a:lnTo>
                  <a:lnTo>
                    <a:pt x="392528" y="185335"/>
                  </a:lnTo>
                  <a:cubicBezTo>
                    <a:pt x="407695" y="174297"/>
                    <a:pt x="411041" y="153053"/>
                    <a:pt x="400000" y="137888"/>
                  </a:cubicBezTo>
                  <a:close/>
                  <a:moveTo>
                    <a:pt x="278411" y="226261"/>
                  </a:moveTo>
                  <a:cubicBezTo>
                    <a:pt x="272455" y="230589"/>
                    <a:pt x="269965" y="238263"/>
                    <a:pt x="272247" y="245263"/>
                  </a:cubicBezTo>
                  <a:lnTo>
                    <a:pt x="308214" y="355950"/>
                  </a:lnTo>
                  <a:lnTo>
                    <a:pt x="214050" y="287548"/>
                  </a:lnTo>
                  <a:cubicBezTo>
                    <a:pt x="208100" y="283228"/>
                    <a:pt x="200047" y="283228"/>
                    <a:pt x="194097" y="287548"/>
                  </a:cubicBezTo>
                  <a:lnTo>
                    <a:pt x="99933" y="355950"/>
                  </a:lnTo>
                  <a:lnTo>
                    <a:pt x="135884" y="245263"/>
                  </a:lnTo>
                  <a:cubicBezTo>
                    <a:pt x="138157" y="238267"/>
                    <a:pt x="135669" y="230604"/>
                    <a:pt x="129719" y="226278"/>
                  </a:cubicBezTo>
                  <a:lnTo>
                    <a:pt x="35572" y="157875"/>
                  </a:lnTo>
                  <a:lnTo>
                    <a:pt x="151948" y="157875"/>
                  </a:lnTo>
                  <a:cubicBezTo>
                    <a:pt x="159306" y="157875"/>
                    <a:pt x="165824" y="153138"/>
                    <a:pt x="168098" y="146141"/>
                  </a:cubicBezTo>
                  <a:lnTo>
                    <a:pt x="204065" y="35454"/>
                  </a:lnTo>
                  <a:lnTo>
                    <a:pt x="240032" y="146124"/>
                  </a:lnTo>
                  <a:cubicBezTo>
                    <a:pt x="242306" y="153121"/>
                    <a:pt x="248825" y="157858"/>
                    <a:pt x="256182" y="157858"/>
                  </a:cubicBezTo>
                  <a:lnTo>
                    <a:pt x="372558" y="157875"/>
                  </a:lnTo>
                  <a:lnTo>
                    <a:pt x="278411" y="22626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41" name="Grafik 9">
            <a:extLst>
              <a:ext uri="{FF2B5EF4-FFF2-40B4-BE49-F238E27FC236}">
                <a16:creationId xmlns:a16="http://schemas.microsoft.com/office/drawing/2014/main" id="{E330AC76-2B82-E60A-2B74-9FB2142FF570}"/>
              </a:ext>
            </a:extLst>
          </p:cNvPr>
          <p:cNvGrpSpPr/>
          <p:nvPr/>
        </p:nvGrpSpPr>
        <p:grpSpPr>
          <a:xfrm>
            <a:off x="3217734" y="4907050"/>
            <a:ext cx="564812" cy="564812"/>
            <a:chOff x="2315169" y="1713082"/>
            <a:chExt cx="1341120" cy="1341120"/>
          </a:xfrm>
          <a:solidFill>
            <a:srgbClr val="444444"/>
          </a:solidFill>
        </p:grpSpPr>
        <p:sp>
          <p:nvSpPr>
            <p:cNvPr id="42" name="Freihandform: Form 83">
              <a:extLst>
                <a:ext uri="{FF2B5EF4-FFF2-40B4-BE49-F238E27FC236}">
                  <a16:creationId xmlns:a16="http://schemas.microsoft.com/office/drawing/2014/main" id="{304166F4-8455-2296-6659-C2EEF7457DAB}"/>
                </a:ext>
              </a:extLst>
            </p:cNvPr>
            <p:cNvSpPr/>
            <p:nvPr/>
          </p:nvSpPr>
          <p:spPr>
            <a:xfrm>
              <a:off x="2313203" y="1711188"/>
              <a:ext cx="1343739" cy="1343739"/>
            </a:xfrm>
            <a:custGeom>
              <a:avLst/>
              <a:gdLst>
                <a:gd name="connsiteX0" fmla="*/ 1343039 w 1343739"/>
                <a:gd name="connsiteY0" fmla="*/ 257809 h 1343739"/>
                <a:gd name="connsiteX1" fmla="*/ 1179016 w 1343739"/>
                <a:gd name="connsiteY1" fmla="*/ 81295 h 1343739"/>
                <a:gd name="connsiteX2" fmla="*/ 1074181 w 1343739"/>
                <a:gd name="connsiteY2" fmla="*/ 98554 h 1343739"/>
                <a:gd name="connsiteX3" fmla="*/ 1076756 w 1343739"/>
                <a:gd name="connsiteY3" fmla="*/ 21882 h 1343739"/>
                <a:gd name="connsiteX4" fmla="*/ 1076758 w 1343739"/>
                <a:gd name="connsiteY4" fmla="*/ 1965 h 1343739"/>
                <a:gd name="connsiteX5" fmla="*/ 268312 w 1343739"/>
                <a:gd name="connsiteY5" fmla="*/ 1965 h 1343739"/>
                <a:gd name="connsiteX6" fmla="*/ 268312 w 1343739"/>
                <a:gd name="connsiteY6" fmla="*/ 21880 h 1343739"/>
                <a:gd name="connsiteX7" fmla="*/ 270944 w 1343739"/>
                <a:gd name="connsiteY7" fmla="*/ 98578 h 1343739"/>
                <a:gd name="connsiteX8" fmla="*/ 166035 w 1343739"/>
                <a:gd name="connsiteY8" fmla="*/ 81295 h 1343739"/>
                <a:gd name="connsiteX9" fmla="*/ 2013 w 1343739"/>
                <a:gd name="connsiteY9" fmla="*/ 257809 h 1343739"/>
                <a:gd name="connsiteX10" fmla="*/ 77914 w 1343739"/>
                <a:gd name="connsiteY10" fmla="*/ 554079 h 1343739"/>
                <a:gd name="connsiteX11" fmla="*/ 238972 w 1343739"/>
                <a:gd name="connsiteY11" fmla="*/ 714571 h 1343739"/>
                <a:gd name="connsiteX12" fmla="*/ 432821 w 1343739"/>
                <a:gd name="connsiteY12" fmla="*/ 767597 h 1343739"/>
                <a:gd name="connsiteX13" fmla="*/ 466886 w 1343739"/>
                <a:gd name="connsiteY13" fmla="*/ 765932 h 1343739"/>
                <a:gd name="connsiteX14" fmla="*/ 468948 w 1343739"/>
                <a:gd name="connsiteY14" fmla="*/ 765698 h 1343739"/>
                <a:gd name="connsiteX15" fmla="*/ 544281 w 1343739"/>
                <a:gd name="connsiteY15" fmla="*/ 825886 h 1343739"/>
                <a:gd name="connsiteX16" fmla="*/ 582582 w 1343739"/>
                <a:gd name="connsiteY16" fmla="*/ 878214 h 1343739"/>
                <a:gd name="connsiteX17" fmla="*/ 536433 w 1343739"/>
                <a:gd name="connsiteY17" fmla="*/ 940877 h 1343739"/>
                <a:gd name="connsiteX18" fmla="*/ 584394 w 1343739"/>
                <a:gd name="connsiteY18" fmla="*/ 1004056 h 1343739"/>
                <a:gd name="connsiteX19" fmla="*/ 584394 w 1343739"/>
                <a:gd name="connsiteY19" fmla="*/ 1087641 h 1343739"/>
                <a:gd name="connsiteX20" fmla="*/ 476628 w 1343739"/>
                <a:gd name="connsiteY20" fmla="*/ 1087641 h 1343739"/>
                <a:gd name="connsiteX21" fmla="*/ 476628 w 1343739"/>
                <a:gd name="connsiteY21" fmla="*/ 1174868 h 1343739"/>
                <a:gd name="connsiteX22" fmla="*/ 370281 w 1343739"/>
                <a:gd name="connsiteY22" fmla="*/ 1174868 h 1343739"/>
                <a:gd name="connsiteX23" fmla="*/ 370281 w 1343739"/>
                <a:gd name="connsiteY23" fmla="*/ 1342946 h 1343739"/>
                <a:gd name="connsiteX24" fmla="*/ 974783 w 1343739"/>
                <a:gd name="connsiteY24" fmla="*/ 1342946 h 1343739"/>
                <a:gd name="connsiteX25" fmla="*/ 974783 w 1343739"/>
                <a:gd name="connsiteY25" fmla="*/ 1174868 h 1343739"/>
                <a:gd name="connsiteX26" fmla="*/ 868437 w 1343739"/>
                <a:gd name="connsiteY26" fmla="*/ 1174868 h 1343739"/>
                <a:gd name="connsiteX27" fmla="*/ 868437 w 1343739"/>
                <a:gd name="connsiteY27" fmla="*/ 1087641 h 1343739"/>
                <a:gd name="connsiteX28" fmla="*/ 760670 w 1343739"/>
                <a:gd name="connsiteY28" fmla="*/ 1087641 h 1343739"/>
                <a:gd name="connsiteX29" fmla="*/ 760670 w 1343739"/>
                <a:gd name="connsiteY29" fmla="*/ 1004056 h 1343739"/>
                <a:gd name="connsiteX30" fmla="*/ 808634 w 1343739"/>
                <a:gd name="connsiteY30" fmla="*/ 940877 h 1343739"/>
                <a:gd name="connsiteX31" fmla="*/ 762486 w 1343739"/>
                <a:gd name="connsiteY31" fmla="*/ 878214 h 1343739"/>
                <a:gd name="connsiteX32" fmla="*/ 800786 w 1343739"/>
                <a:gd name="connsiteY32" fmla="*/ 825886 h 1343739"/>
                <a:gd name="connsiteX33" fmla="*/ 876169 w 1343739"/>
                <a:gd name="connsiteY33" fmla="*/ 765709 h 1343739"/>
                <a:gd name="connsiteX34" fmla="*/ 912227 w 1343739"/>
                <a:gd name="connsiteY34" fmla="*/ 767595 h 1343739"/>
                <a:gd name="connsiteX35" fmla="*/ 912238 w 1343739"/>
                <a:gd name="connsiteY35" fmla="*/ 767595 h 1343739"/>
                <a:gd name="connsiteX36" fmla="*/ 1106074 w 1343739"/>
                <a:gd name="connsiteY36" fmla="*/ 714568 h 1343739"/>
                <a:gd name="connsiteX37" fmla="*/ 1267132 w 1343739"/>
                <a:gd name="connsiteY37" fmla="*/ 554076 h 1343739"/>
                <a:gd name="connsiteX38" fmla="*/ 1343039 w 1343739"/>
                <a:gd name="connsiteY38" fmla="*/ 257809 h 1343739"/>
                <a:gd name="connsiteX39" fmla="*/ 1036598 w 1343739"/>
                <a:gd name="connsiteY39" fmla="*/ 41795 h 1343739"/>
                <a:gd name="connsiteX40" fmla="*/ 1035702 w 1343739"/>
                <a:gd name="connsiteY40" fmla="*/ 68955 h 1343739"/>
                <a:gd name="connsiteX41" fmla="*/ 309446 w 1343739"/>
                <a:gd name="connsiteY41" fmla="*/ 68955 h 1343739"/>
                <a:gd name="connsiteX42" fmla="*/ 308501 w 1343739"/>
                <a:gd name="connsiteY42" fmla="*/ 41795 h 1343739"/>
                <a:gd name="connsiteX43" fmla="*/ 1036598 w 1343739"/>
                <a:gd name="connsiteY43" fmla="*/ 41795 h 1343739"/>
                <a:gd name="connsiteX44" fmla="*/ 1063688 w 1343739"/>
                <a:gd name="connsiteY44" fmla="*/ 224661 h 1343739"/>
                <a:gd name="connsiteX45" fmla="*/ 1156977 w 1343739"/>
                <a:gd name="connsiteY45" fmla="*/ 206622 h 1343739"/>
                <a:gd name="connsiteX46" fmla="*/ 1213196 w 1343739"/>
                <a:gd name="connsiteY46" fmla="*/ 225696 h 1343739"/>
                <a:gd name="connsiteX47" fmla="*/ 1225342 w 1343739"/>
                <a:gd name="connsiteY47" fmla="*/ 298342 h 1343739"/>
                <a:gd name="connsiteX48" fmla="*/ 1054156 w 1343739"/>
                <a:gd name="connsiteY48" fmla="*/ 606503 h 1343739"/>
                <a:gd name="connsiteX49" fmla="*/ 959573 w 1343739"/>
                <a:gd name="connsiteY49" fmla="*/ 638300 h 1343739"/>
                <a:gd name="connsiteX50" fmla="*/ 1063688 w 1343739"/>
                <a:gd name="connsiteY50" fmla="*/ 224661 h 1343739"/>
                <a:gd name="connsiteX51" fmla="*/ 301871 w 1343739"/>
                <a:gd name="connsiteY51" fmla="*/ 363391 h 1343739"/>
                <a:gd name="connsiteX52" fmla="*/ 382268 w 1343739"/>
                <a:gd name="connsiteY52" fmla="*/ 631579 h 1343739"/>
                <a:gd name="connsiteX53" fmla="*/ 385434 w 1343739"/>
                <a:gd name="connsiteY53" fmla="*/ 638300 h 1343739"/>
                <a:gd name="connsiteX54" fmla="*/ 290896 w 1343739"/>
                <a:gd name="connsiteY54" fmla="*/ 606508 h 1343739"/>
                <a:gd name="connsiteX55" fmla="*/ 119709 w 1343739"/>
                <a:gd name="connsiteY55" fmla="*/ 298347 h 1343739"/>
                <a:gd name="connsiteX56" fmla="*/ 131858 w 1343739"/>
                <a:gd name="connsiteY56" fmla="*/ 225701 h 1343739"/>
                <a:gd name="connsiteX57" fmla="*/ 188078 w 1343739"/>
                <a:gd name="connsiteY57" fmla="*/ 206629 h 1343739"/>
                <a:gd name="connsiteX58" fmla="*/ 281435 w 1343739"/>
                <a:gd name="connsiteY58" fmla="*/ 224687 h 1343739"/>
                <a:gd name="connsiteX59" fmla="*/ 301871 w 1343739"/>
                <a:gd name="connsiteY59" fmla="*/ 363391 h 1343739"/>
                <a:gd name="connsiteX60" fmla="*/ 432821 w 1343739"/>
                <a:gd name="connsiteY60" fmla="*/ 727767 h 1343739"/>
                <a:gd name="connsiteX61" fmla="*/ 259513 w 1343739"/>
                <a:gd name="connsiteY61" fmla="*/ 680446 h 1343739"/>
                <a:gd name="connsiteX62" fmla="*/ 41843 w 1343739"/>
                <a:gd name="connsiteY62" fmla="*/ 258278 h 1343739"/>
                <a:gd name="connsiteX63" fmla="*/ 166035 w 1343739"/>
                <a:gd name="connsiteY63" fmla="*/ 121128 h 1343739"/>
                <a:gd name="connsiteX64" fmla="*/ 273632 w 1343739"/>
                <a:gd name="connsiteY64" fmla="*/ 141441 h 1343739"/>
                <a:gd name="connsiteX65" fmla="*/ 276969 w 1343739"/>
                <a:gd name="connsiteY65" fmla="*/ 181549 h 1343739"/>
                <a:gd name="connsiteX66" fmla="*/ 188078 w 1343739"/>
                <a:gd name="connsiteY66" fmla="*/ 166791 h 1343739"/>
                <a:gd name="connsiteX67" fmla="*/ 101835 w 1343739"/>
                <a:gd name="connsiteY67" fmla="*/ 199515 h 1343739"/>
                <a:gd name="connsiteX68" fmla="*/ 80246 w 1343739"/>
                <a:gd name="connsiteY68" fmla="*/ 303761 h 1343739"/>
                <a:gd name="connsiteX69" fmla="*/ 146859 w 1343739"/>
                <a:gd name="connsiteY69" fmla="*/ 508824 h 1343739"/>
                <a:gd name="connsiteX70" fmla="*/ 269372 w 1343739"/>
                <a:gd name="connsiteY70" fmla="*/ 640018 h 1343739"/>
                <a:gd name="connsiteX71" fmla="*/ 406853 w 1343739"/>
                <a:gd name="connsiteY71" fmla="*/ 679510 h 1343739"/>
                <a:gd name="connsiteX72" fmla="*/ 407233 w 1343739"/>
                <a:gd name="connsiteY72" fmla="*/ 680157 h 1343739"/>
                <a:gd name="connsiteX73" fmla="*/ 413409 w 1343739"/>
                <a:gd name="connsiteY73" fmla="*/ 690703 h 1343739"/>
                <a:gd name="connsiteX74" fmla="*/ 415361 w 1343739"/>
                <a:gd name="connsiteY74" fmla="*/ 693930 h 1343739"/>
                <a:gd name="connsiteX75" fmla="*/ 421362 w 1343739"/>
                <a:gd name="connsiteY75" fmla="*/ 703577 h 1343739"/>
                <a:gd name="connsiteX76" fmla="*/ 423656 w 1343739"/>
                <a:gd name="connsiteY76" fmla="*/ 707106 h 1343739"/>
                <a:gd name="connsiteX77" fmla="*/ 427808 w 1343739"/>
                <a:gd name="connsiteY77" fmla="*/ 713387 h 1343739"/>
                <a:gd name="connsiteX78" fmla="*/ 431865 w 1343739"/>
                <a:gd name="connsiteY78" fmla="*/ 719335 h 1343739"/>
                <a:gd name="connsiteX79" fmla="*/ 435881 w 1343739"/>
                <a:gd name="connsiteY79" fmla="*/ 725048 h 1343739"/>
                <a:gd name="connsiteX80" fmla="*/ 437764 w 1343739"/>
                <a:gd name="connsiteY80" fmla="*/ 727728 h 1343739"/>
                <a:gd name="connsiteX81" fmla="*/ 432821 w 1343739"/>
                <a:gd name="connsiteY81" fmla="*/ 727767 h 1343739"/>
                <a:gd name="connsiteX82" fmla="*/ 934956 w 1343739"/>
                <a:gd name="connsiteY82" fmla="*/ 1214704 h 1343739"/>
                <a:gd name="connsiteX83" fmla="*/ 934956 w 1343739"/>
                <a:gd name="connsiteY83" fmla="*/ 1303116 h 1343739"/>
                <a:gd name="connsiteX84" fmla="*/ 410117 w 1343739"/>
                <a:gd name="connsiteY84" fmla="*/ 1303116 h 1343739"/>
                <a:gd name="connsiteX85" fmla="*/ 410117 w 1343739"/>
                <a:gd name="connsiteY85" fmla="*/ 1214704 h 1343739"/>
                <a:gd name="connsiteX86" fmla="*/ 476630 w 1343739"/>
                <a:gd name="connsiteY86" fmla="*/ 1214704 h 1343739"/>
                <a:gd name="connsiteX87" fmla="*/ 868439 w 1343739"/>
                <a:gd name="connsiteY87" fmla="*/ 1214704 h 1343739"/>
                <a:gd name="connsiteX88" fmla="*/ 934956 w 1343739"/>
                <a:gd name="connsiteY88" fmla="*/ 1214704 h 1343739"/>
                <a:gd name="connsiteX89" fmla="*/ 760676 w 1343739"/>
                <a:gd name="connsiteY89" fmla="*/ 1127476 h 1343739"/>
                <a:gd name="connsiteX90" fmla="*/ 828606 w 1343739"/>
                <a:gd name="connsiteY90" fmla="*/ 1127476 h 1343739"/>
                <a:gd name="connsiteX91" fmla="*/ 828606 w 1343739"/>
                <a:gd name="connsiteY91" fmla="*/ 1174871 h 1343739"/>
                <a:gd name="connsiteX92" fmla="*/ 516463 w 1343739"/>
                <a:gd name="connsiteY92" fmla="*/ 1174871 h 1343739"/>
                <a:gd name="connsiteX93" fmla="*/ 516463 w 1343739"/>
                <a:gd name="connsiteY93" fmla="*/ 1127476 h 1343739"/>
                <a:gd name="connsiteX94" fmla="*/ 584397 w 1343739"/>
                <a:gd name="connsiteY94" fmla="*/ 1127476 h 1343739"/>
                <a:gd name="connsiteX95" fmla="*/ 760676 w 1343739"/>
                <a:gd name="connsiteY95" fmla="*/ 1127476 h 1343739"/>
                <a:gd name="connsiteX96" fmla="*/ 624227 w 1343739"/>
                <a:gd name="connsiteY96" fmla="*/ 1087643 h 1343739"/>
                <a:gd name="connsiteX97" fmla="*/ 624227 w 1343739"/>
                <a:gd name="connsiteY97" fmla="*/ 1006490 h 1343739"/>
                <a:gd name="connsiteX98" fmla="*/ 720843 w 1343739"/>
                <a:gd name="connsiteY98" fmla="*/ 1006490 h 1343739"/>
                <a:gd name="connsiteX99" fmla="*/ 720843 w 1343739"/>
                <a:gd name="connsiteY99" fmla="*/ 1087643 h 1343739"/>
                <a:gd name="connsiteX100" fmla="*/ 624227 w 1343739"/>
                <a:gd name="connsiteY100" fmla="*/ 1087643 h 1343739"/>
                <a:gd name="connsiteX101" fmla="*/ 768806 w 1343739"/>
                <a:gd name="connsiteY101" fmla="*/ 940877 h 1343739"/>
                <a:gd name="connsiteX102" fmla="*/ 743026 w 1343739"/>
                <a:gd name="connsiteY102" fmla="*/ 966657 h 1343739"/>
                <a:gd name="connsiteX103" fmla="*/ 602046 w 1343739"/>
                <a:gd name="connsiteY103" fmla="*/ 966657 h 1343739"/>
                <a:gd name="connsiteX104" fmla="*/ 576266 w 1343739"/>
                <a:gd name="connsiteY104" fmla="*/ 940877 h 1343739"/>
                <a:gd name="connsiteX105" fmla="*/ 602046 w 1343739"/>
                <a:gd name="connsiteY105" fmla="*/ 915097 h 1343739"/>
                <a:gd name="connsiteX106" fmla="*/ 743026 w 1343739"/>
                <a:gd name="connsiteY106" fmla="*/ 915097 h 1343739"/>
                <a:gd name="connsiteX107" fmla="*/ 768806 w 1343739"/>
                <a:gd name="connsiteY107" fmla="*/ 940877 h 1343739"/>
                <a:gd name="connsiteX108" fmla="*/ 868431 w 1343739"/>
                <a:gd name="connsiteY108" fmla="*/ 713190 h 1343739"/>
                <a:gd name="connsiteX109" fmla="*/ 867771 w 1343739"/>
                <a:gd name="connsiteY109" fmla="*/ 714047 h 1343739"/>
                <a:gd name="connsiteX110" fmla="*/ 861851 w 1343739"/>
                <a:gd name="connsiteY110" fmla="*/ 721494 h 1343739"/>
                <a:gd name="connsiteX111" fmla="*/ 860395 w 1343739"/>
                <a:gd name="connsiteY111" fmla="*/ 723285 h 1343739"/>
                <a:gd name="connsiteX112" fmla="*/ 853802 w 1343739"/>
                <a:gd name="connsiteY112" fmla="*/ 731060 h 1343739"/>
                <a:gd name="connsiteX113" fmla="*/ 853488 w 1343739"/>
                <a:gd name="connsiteY113" fmla="*/ 731426 h 1343739"/>
                <a:gd name="connsiteX114" fmla="*/ 781424 w 1343739"/>
                <a:gd name="connsiteY114" fmla="*/ 791080 h 1343739"/>
                <a:gd name="connsiteX115" fmla="*/ 722490 w 1343739"/>
                <a:gd name="connsiteY115" fmla="*/ 875264 h 1343739"/>
                <a:gd name="connsiteX116" fmla="*/ 622582 w 1343739"/>
                <a:gd name="connsiteY116" fmla="*/ 875264 h 1343739"/>
                <a:gd name="connsiteX117" fmla="*/ 563646 w 1343739"/>
                <a:gd name="connsiteY117" fmla="*/ 791080 h 1343739"/>
                <a:gd name="connsiteX118" fmla="*/ 496441 w 1343739"/>
                <a:gd name="connsiteY118" fmla="*/ 736987 h 1343739"/>
                <a:gd name="connsiteX119" fmla="*/ 491569 w 1343739"/>
                <a:gd name="connsiteY119" fmla="*/ 731429 h 1343739"/>
                <a:gd name="connsiteX120" fmla="*/ 436093 w 1343739"/>
                <a:gd name="connsiteY120" fmla="*/ 650111 h 1343739"/>
                <a:gd name="connsiteX121" fmla="*/ 430883 w 1343739"/>
                <a:gd name="connsiteY121" fmla="*/ 640495 h 1343739"/>
                <a:gd name="connsiteX122" fmla="*/ 311521 w 1343739"/>
                <a:gd name="connsiteY122" fmla="*/ 108785 h 1343739"/>
                <a:gd name="connsiteX123" fmla="*/ 1033696 w 1343739"/>
                <a:gd name="connsiteY123" fmla="*/ 108785 h 1343739"/>
                <a:gd name="connsiteX124" fmla="*/ 1032595 w 1343739"/>
                <a:gd name="connsiteY124" fmla="*/ 125947 h 1343739"/>
                <a:gd name="connsiteX125" fmla="*/ 1032538 w 1343739"/>
                <a:gd name="connsiteY125" fmla="*/ 126780 h 1343739"/>
                <a:gd name="connsiteX126" fmla="*/ 1031126 w 1343739"/>
                <a:gd name="connsiteY126" fmla="*/ 146090 h 1343739"/>
                <a:gd name="connsiteX127" fmla="*/ 1031084 w 1343739"/>
                <a:gd name="connsiteY127" fmla="*/ 146659 h 1343739"/>
                <a:gd name="connsiteX128" fmla="*/ 1025455 w 1343739"/>
                <a:gd name="connsiteY128" fmla="*/ 207861 h 1343739"/>
                <a:gd name="connsiteX129" fmla="*/ 1024153 w 1343739"/>
                <a:gd name="connsiteY129" fmla="*/ 220114 h 1343739"/>
                <a:gd name="connsiteX130" fmla="*/ 914661 w 1343739"/>
                <a:gd name="connsiteY130" fmla="*/ 639615 h 1343739"/>
                <a:gd name="connsiteX131" fmla="*/ 908969 w 1343739"/>
                <a:gd name="connsiteY131" fmla="*/ 650108 h 1343739"/>
                <a:gd name="connsiteX132" fmla="*/ 868431 w 1343739"/>
                <a:gd name="connsiteY132" fmla="*/ 713190 h 1343739"/>
                <a:gd name="connsiteX133" fmla="*/ 1085541 w 1343739"/>
                <a:gd name="connsiteY133" fmla="*/ 680446 h 1343739"/>
                <a:gd name="connsiteX134" fmla="*/ 912243 w 1343739"/>
                <a:gd name="connsiteY134" fmla="*/ 727767 h 1343739"/>
                <a:gd name="connsiteX135" fmla="*/ 912233 w 1343739"/>
                <a:gd name="connsiteY135" fmla="*/ 727767 h 1343739"/>
                <a:gd name="connsiteX136" fmla="*/ 907285 w 1343739"/>
                <a:gd name="connsiteY136" fmla="*/ 727728 h 1343739"/>
                <a:gd name="connsiteX137" fmla="*/ 907363 w 1343739"/>
                <a:gd name="connsiteY137" fmla="*/ 727615 h 1343739"/>
                <a:gd name="connsiteX138" fmla="*/ 915001 w 1343739"/>
                <a:gd name="connsiteY138" fmla="*/ 716758 h 1343739"/>
                <a:gd name="connsiteX139" fmla="*/ 915915 w 1343739"/>
                <a:gd name="connsiteY139" fmla="*/ 715404 h 1343739"/>
                <a:gd name="connsiteX140" fmla="*/ 922186 w 1343739"/>
                <a:gd name="connsiteY140" fmla="*/ 705922 h 1343739"/>
                <a:gd name="connsiteX141" fmla="*/ 923776 w 1343739"/>
                <a:gd name="connsiteY141" fmla="*/ 703454 h 1343739"/>
                <a:gd name="connsiteX142" fmla="*/ 930537 w 1343739"/>
                <a:gd name="connsiteY142" fmla="*/ 692586 h 1343739"/>
                <a:gd name="connsiteX143" fmla="*/ 931569 w 1343739"/>
                <a:gd name="connsiteY143" fmla="*/ 690844 h 1343739"/>
                <a:gd name="connsiteX144" fmla="*/ 936949 w 1343739"/>
                <a:gd name="connsiteY144" fmla="*/ 681658 h 1343739"/>
                <a:gd name="connsiteX145" fmla="*/ 938206 w 1343739"/>
                <a:gd name="connsiteY145" fmla="*/ 679516 h 1343739"/>
                <a:gd name="connsiteX146" fmla="*/ 1075687 w 1343739"/>
                <a:gd name="connsiteY146" fmla="*/ 640023 h 1343739"/>
                <a:gd name="connsiteX147" fmla="*/ 1198200 w 1343739"/>
                <a:gd name="connsiteY147" fmla="*/ 508829 h 1343739"/>
                <a:gd name="connsiteX148" fmla="*/ 1264814 w 1343739"/>
                <a:gd name="connsiteY148" fmla="*/ 303766 h 1343739"/>
                <a:gd name="connsiteX149" fmla="*/ 1243225 w 1343739"/>
                <a:gd name="connsiteY149" fmla="*/ 199520 h 1343739"/>
                <a:gd name="connsiteX150" fmla="*/ 1156982 w 1343739"/>
                <a:gd name="connsiteY150" fmla="*/ 166794 h 1343739"/>
                <a:gd name="connsiteX151" fmla="*/ 1068091 w 1343739"/>
                <a:gd name="connsiteY151" fmla="*/ 181549 h 1343739"/>
                <a:gd name="connsiteX152" fmla="*/ 1071344 w 1343739"/>
                <a:gd name="connsiteY152" fmla="*/ 142484 h 1343739"/>
                <a:gd name="connsiteX153" fmla="*/ 1071425 w 1343739"/>
                <a:gd name="connsiteY153" fmla="*/ 141446 h 1343739"/>
                <a:gd name="connsiteX154" fmla="*/ 1179021 w 1343739"/>
                <a:gd name="connsiteY154" fmla="*/ 121133 h 1343739"/>
                <a:gd name="connsiteX155" fmla="*/ 1303216 w 1343739"/>
                <a:gd name="connsiteY155" fmla="*/ 258278 h 1343739"/>
                <a:gd name="connsiteX156" fmla="*/ 1085541 w 1343739"/>
                <a:gd name="connsiteY156" fmla="*/ 680446 h 1343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</a:cxnLst>
              <a:rect l="l" t="t" r="r" b="b"/>
              <a:pathLst>
                <a:path w="1343739" h="1343739">
                  <a:moveTo>
                    <a:pt x="1343039" y="257809"/>
                  </a:moveTo>
                  <a:cubicBezTo>
                    <a:pt x="1341703" y="143984"/>
                    <a:pt x="1283453" y="81295"/>
                    <a:pt x="1179016" y="81295"/>
                  </a:cubicBezTo>
                  <a:cubicBezTo>
                    <a:pt x="1138594" y="81295"/>
                    <a:pt x="1099644" y="90704"/>
                    <a:pt x="1074181" y="98554"/>
                  </a:cubicBezTo>
                  <a:cubicBezTo>
                    <a:pt x="1076716" y="52029"/>
                    <a:pt x="1076756" y="23310"/>
                    <a:pt x="1076756" y="21882"/>
                  </a:cubicBezTo>
                  <a:lnTo>
                    <a:pt x="1076758" y="1965"/>
                  </a:lnTo>
                  <a:lnTo>
                    <a:pt x="268312" y="1965"/>
                  </a:lnTo>
                  <a:lnTo>
                    <a:pt x="268312" y="21880"/>
                  </a:lnTo>
                  <a:cubicBezTo>
                    <a:pt x="268312" y="22561"/>
                    <a:pt x="268380" y="51733"/>
                    <a:pt x="270944" y="98578"/>
                  </a:cubicBezTo>
                  <a:cubicBezTo>
                    <a:pt x="245484" y="90722"/>
                    <a:pt x="206497" y="81295"/>
                    <a:pt x="166035" y="81295"/>
                  </a:cubicBezTo>
                  <a:cubicBezTo>
                    <a:pt x="61601" y="81295"/>
                    <a:pt x="3349" y="143982"/>
                    <a:pt x="2013" y="257809"/>
                  </a:cubicBezTo>
                  <a:cubicBezTo>
                    <a:pt x="698" y="369788"/>
                    <a:pt x="26237" y="469465"/>
                    <a:pt x="77914" y="554079"/>
                  </a:cubicBezTo>
                  <a:cubicBezTo>
                    <a:pt x="128652" y="637153"/>
                    <a:pt x="193502" y="687211"/>
                    <a:pt x="238972" y="714571"/>
                  </a:cubicBezTo>
                  <a:cubicBezTo>
                    <a:pt x="311798" y="758398"/>
                    <a:pt x="384583" y="767597"/>
                    <a:pt x="432821" y="767597"/>
                  </a:cubicBezTo>
                  <a:cubicBezTo>
                    <a:pt x="444713" y="767597"/>
                    <a:pt x="456171" y="767037"/>
                    <a:pt x="466886" y="765932"/>
                  </a:cubicBezTo>
                  <a:cubicBezTo>
                    <a:pt x="467596" y="765858"/>
                    <a:pt x="468254" y="765774"/>
                    <a:pt x="468948" y="765698"/>
                  </a:cubicBezTo>
                  <a:cubicBezTo>
                    <a:pt x="492271" y="790816"/>
                    <a:pt x="517414" y="810935"/>
                    <a:pt x="544281" y="825886"/>
                  </a:cubicBezTo>
                  <a:cubicBezTo>
                    <a:pt x="564086" y="836906"/>
                    <a:pt x="577862" y="856124"/>
                    <a:pt x="582582" y="878214"/>
                  </a:cubicBezTo>
                  <a:cubicBezTo>
                    <a:pt x="555877" y="886525"/>
                    <a:pt x="536433" y="911474"/>
                    <a:pt x="536433" y="940877"/>
                  </a:cubicBezTo>
                  <a:cubicBezTo>
                    <a:pt x="536433" y="970939"/>
                    <a:pt x="556768" y="996329"/>
                    <a:pt x="584394" y="1004056"/>
                  </a:cubicBezTo>
                  <a:lnTo>
                    <a:pt x="584394" y="1087641"/>
                  </a:lnTo>
                  <a:lnTo>
                    <a:pt x="476628" y="1087641"/>
                  </a:lnTo>
                  <a:lnTo>
                    <a:pt x="476628" y="1174868"/>
                  </a:lnTo>
                  <a:lnTo>
                    <a:pt x="370281" y="1174868"/>
                  </a:lnTo>
                  <a:lnTo>
                    <a:pt x="370281" y="1342946"/>
                  </a:lnTo>
                  <a:lnTo>
                    <a:pt x="974783" y="1342946"/>
                  </a:lnTo>
                  <a:lnTo>
                    <a:pt x="974783" y="1174868"/>
                  </a:lnTo>
                  <a:lnTo>
                    <a:pt x="868437" y="1174868"/>
                  </a:lnTo>
                  <a:lnTo>
                    <a:pt x="868437" y="1087641"/>
                  </a:lnTo>
                  <a:lnTo>
                    <a:pt x="760670" y="1087641"/>
                  </a:lnTo>
                  <a:lnTo>
                    <a:pt x="760670" y="1004056"/>
                  </a:lnTo>
                  <a:cubicBezTo>
                    <a:pt x="788299" y="996326"/>
                    <a:pt x="808634" y="970939"/>
                    <a:pt x="808634" y="940877"/>
                  </a:cubicBezTo>
                  <a:cubicBezTo>
                    <a:pt x="808634" y="911472"/>
                    <a:pt x="789190" y="886525"/>
                    <a:pt x="762486" y="878214"/>
                  </a:cubicBezTo>
                  <a:cubicBezTo>
                    <a:pt x="767206" y="856124"/>
                    <a:pt x="780978" y="836909"/>
                    <a:pt x="800786" y="825886"/>
                  </a:cubicBezTo>
                  <a:cubicBezTo>
                    <a:pt x="827587" y="810974"/>
                    <a:pt x="852904" y="790745"/>
                    <a:pt x="876169" y="765709"/>
                  </a:cubicBezTo>
                  <a:cubicBezTo>
                    <a:pt x="884412" y="766623"/>
                    <a:pt x="896773" y="767595"/>
                    <a:pt x="912227" y="767595"/>
                  </a:cubicBezTo>
                  <a:cubicBezTo>
                    <a:pt x="912233" y="767595"/>
                    <a:pt x="912230" y="767595"/>
                    <a:pt x="912238" y="767595"/>
                  </a:cubicBezTo>
                  <a:cubicBezTo>
                    <a:pt x="960471" y="767595"/>
                    <a:pt x="1033253" y="758390"/>
                    <a:pt x="1106074" y="714568"/>
                  </a:cubicBezTo>
                  <a:cubicBezTo>
                    <a:pt x="1151541" y="687206"/>
                    <a:pt x="1216394" y="637150"/>
                    <a:pt x="1267132" y="554076"/>
                  </a:cubicBezTo>
                  <a:cubicBezTo>
                    <a:pt x="1318817" y="469465"/>
                    <a:pt x="1344354" y="369785"/>
                    <a:pt x="1343039" y="257809"/>
                  </a:cubicBezTo>
                  <a:close/>
                  <a:moveTo>
                    <a:pt x="1036598" y="41795"/>
                  </a:moveTo>
                  <a:cubicBezTo>
                    <a:pt x="1036420" y="49079"/>
                    <a:pt x="1036137" y="58237"/>
                    <a:pt x="1035702" y="68955"/>
                  </a:cubicBezTo>
                  <a:lnTo>
                    <a:pt x="309446" y="68955"/>
                  </a:lnTo>
                  <a:cubicBezTo>
                    <a:pt x="308996" y="58239"/>
                    <a:pt x="308695" y="49069"/>
                    <a:pt x="308501" y="41795"/>
                  </a:cubicBezTo>
                  <a:lnTo>
                    <a:pt x="1036598" y="41795"/>
                  </a:lnTo>
                  <a:close/>
                  <a:moveTo>
                    <a:pt x="1063688" y="224661"/>
                  </a:moveTo>
                  <a:cubicBezTo>
                    <a:pt x="1090672" y="215679"/>
                    <a:pt x="1125646" y="206622"/>
                    <a:pt x="1156977" y="206622"/>
                  </a:cubicBezTo>
                  <a:cubicBezTo>
                    <a:pt x="1183246" y="206622"/>
                    <a:pt x="1202161" y="213039"/>
                    <a:pt x="1213196" y="225696"/>
                  </a:cubicBezTo>
                  <a:cubicBezTo>
                    <a:pt x="1225879" y="240244"/>
                    <a:pt x="1229968" y="264683"/>
                    <a:pt x="1225342" y="298342"/>
                  </a:cubicBezTo>
                  <a:cubicBezTo>
                    <a:pt x="1206082" y="438546"/>
                    <a:pt x="1145289" y="547989"/>
                    <a:pt x="1054156" y="606503"/>
                  </a:cubicBezTo>
                  <a:cubicBezTo>
                    <a:pt x="1022411" y="626887"/>
                    <a:pt x="988223" y="635308"/>
                    <a:pt x="959573" y="638300"/>
                  </a:cubicBezTo>
                  <a:cubicBezTo>
                    <a:pt x="1020177" y="510917"/>
                    <a:pt x="1049509" y="351093"/>
                    <a:pt x="1063688" y="224661"/>
                  </a:cubicBezTo>
                  <a:close/>
                  <a:moveTo>
                    <a:pt x="301871" y="363391"/>
                  </a:moveTo>
                  <a:cubicBezTo>
                    <a:pt x="321461" y="468467"/>
                    <a:pt x="348509" y="558700"/>
                    <a:pt x="382268" y="631579"/>
                  </a:cubicBezTo>
                  <a:cubicBezTo>
                    <a:pt x="383313" y="633842"/>
                    <a:pt x="384376" y="636071"/>
                    <a:pt x="385434" y="638300"/>
                  </a:cubicBezTo>
                  <a:cubicBezTo>
                    <a:pt x="356794" y="635301"/>
                    <a:pt x="322627" y="626882"/>
                    <a:pt x="290896" y="606508"/>
                  </a:cubicBezTo>
                  <a:cubicBezTo>
                    <a:pt x="199765" y="547992"/>
                    <a:pt x="138969" y="438552"/>
                    <a:pt x="119709" y="298347"/>
                  </a:cubicBezTo>
                  <a:cubicBezTo>
                    <a:pt x="115086" y="264685"/>
                    <a:pt x="119172" y="240244"/>
                    <a:pt x="131858" y="225701"/>
                  </a:cubicBezTo>
                  <a:cubicBezTo>
                    <a:pt x="142893" y="213044"/>
                    <a:pt x="161810" y="206629"/>
                    <a:pt x="188078" y="206629"/>
                  </a:cubicBezTo>
                  <a:cubicBezTo>
                    <a:pt x="219434" y="206629"/>
                    <a:pt x="254439" y="215700"/>
                    <a:pt x="281435" y="224687"/>
                  </a:cubicBezTo>
                  <a:cubicBezTo>
                    <a:pt x="286257" y="267808"/>
                    <a:pt x="292850" y="315006"/>
                    <a:pt x="301871" y="363391"/>
                  </a:cubicBezTo>
                  <a:close/>
                  <a:moveTo>
                    <a:pt x="432821" y="727767"/>
                  </a:moveTo>
                  <a:cubicBezTo>
                    <a:pt x="389633" y="727767"/>
                    <a:pt x="324502" y="719555"/>
                    <a:pt x="259513" y="680446"/>
                  </a:cubicBezTo>
                  <a:cubicBezTo>
                    <a:pt x="193046" y="640448"/>
                    <a:pt x="38778" y="519239"/>
                    <a:pt x="41843" y="258278"/>
                  </a:cubicBezTo>
                  <a:cubicBezTo>
                    <a:pt x="42927" y="165990"/>
                    <a:pt x="83551" y="121128"/>
                    <a:pt x="166035" y="121128"/>
                  </a:cubicBezTo>
                  <a:cubicBezTo>
                    <a:pt x="210148" y="121128"/>
                    <a:pt x="253716" y="134426"/>
                    <a:pt x="273632" y="141441"/>
                  </a:cubicBezTo>
                  <a:cubicBezTo>
                    <a:pt x="274624" y="154802"/>
                    <a:pt x="275738" y="168203"/>
                    <a:pt x="276969" y="181549"/>
                  </a:cubicBezTo>
                  <a:cubicBezTo>
                    <a:pt x="249897" y="173596"/>
                    <a:pt x="218001" y="166791"/>
                    <a:pt x="188078" y="166791"/>
                  </a:cubicBezTo>
                  <a:cubicBezTo>
                    <a:pt x="149787" y="166791"/>
                    <a:pt x="120773" y="177801"/>
                    <a:pt x="101835" y="199515"/>
                  </a:cubicBezTo>
                  <a:cubicBezTo>
                    <a:pt x="81249" y="223124"/>
                    <a:pt x="73985" y="258197"/>
                    <a:pt x="80246" y="303761"/>
                  </a:cubicBezTo>
                  <a:cubicBezTo>
                    <a:pt x="90969" y="381821"/>
                    <a:pt x="113381" y="450815"/>
                    <a:pt x="146859" y="508824"/>
                  </a:cubicBezTo>
                  <a:cubicBezTo>
                    <a:pt x="178818" y="564203"/>
                    <a:pt x="220039" y="608345"/>
                    <a:pt x="269372" y="640018"/>
                  </a:cubicBezTo>
                  <a:cubicBezTo>
                    <a:pt x="317558" y="670961"/>
                    <a:pt x="369676" y="678764"/>
                    <a:pt x="406853" y="679510"/>
                  </a:cubicBezTo>
                  <a:cubicBezTo>
                    <a:pt x="406979" y="679731"/>
                    <a:pt x="407107" y="679940"/>
                    <a:pt x="407233" y="680157"/>
                  </a:cubicBezTo>
                  <a:cubicBezTo>
                    <a:pt x="409271" y="683728"/>
                    <a:pt x="411329" y="687238"/>
                    <a:pt x="413409" y="690703"/>
                  </a:cubicBezTo>
                  <a:cubicBezTo>
                    <a:pt x="414056" y="691785"/>
                    <a:pt x="414708" y="692859"/>
                    <a:pt x="415361" y="693930"/>
                  </a:cubicBezTo>
                  <a:cubicBezTo>
                    <a:pt x="417344" y="697189"/>
                    <a:pt x="419342" y="700416"/>
                    <a:pt x="421362" y="703577"/>
                  </a:cubicBezTo>
                  <a:cubicBezTo>
                    <a:pt x="422121" y="704766"/>
                    <a:pt x="422891" y="705927"/>
                    <a:pt x="423656" y="707106"/>
                  </a:cubicBezTo>
                  <a:cubicBezTo>
                    <a:pt x="425031" y="709219"/>
                    <a:pt x="426414" y="711315"/>
                    <a:pt x="427808" y="713387"/>
                  </a:cubicBezTo>
                  <a:cubicBezTo>
                    <a:pt x="429154" y="715391"/>
                    <a:pt x="430506" y="717373"/>
                    <a:pt x="431865" y="719335"/>
                  </a:cubicBezTo>
                  <a:cubicBezTo>
                    <a:pt x="433199" y="721255"/>
                    <a:pt x="434535" y="723165"/>
                    <a:pt x="435881" y="725048"/>
                  </a:cubicBezTo>
                  <a:cubicBezTo>
                    <a:pt x="436512" y="725934"/>
                    <a:pt x="437133" y="726853"/>
                    <a:pt x="437764" y="727728"/>
                  </a:cubicBezTo>
                  <a:cubicBezTo>
                    <a:pt x="436161" y="727754"/>
                    <a:pt x="434514" y="727767"/>
                    <a:pt x="432821" y="727767"/>
                  </a:cubicBezTo>
                  <a:close/>
                  <a:moveTo>
                    <a:pt x="934956" y="1214704"/>
                  </a:moveTo>
                  <a:lnTo>
                    <a:pt x="934956" y="1303116"/>
                  </a:lnTo>
                  <a:lnTo>
                    <a:pt x="410117" y="1303116"/>
                  </a:lnTo>
                  <a:lnTo>
                    <a:pt x="410117" y="1214704"/>
                  </a:lnTo>
                  <a:lnTo>
                    <a:pt x="476630" y="1214704"/>
                  </a:lnTo>
                  <a:lnTo>
                    <a:pt x="868439" y="1214704"/>
                  </a:lnTo>
                  <a:lnTo>
                    <a:pt x="934956" y="1214704"/>
                  </a:lnTo>
                  <a:close/>
                  <a:moveTo>
                    <a:pt x="760676" y="1127476"/>
                  </a:moveTo>
                  <a:lnTo>
                    <a:pt x="828606" y="1127476"/>
                  </a:lnTo>
                  <a:lnTo>
                    <a:pt x="828606" y="1174871"/>
                  </a:lnTo>
                  <a:lnTo>
                    <a:pt x="516463" y="1174871"/>
                  </a:lnTo>
                  <a:lnTo>
                    <a:pt x="516463" y="1127476"/>
                  </a:lnTo>
                  <a:lnTo>
                    <a:pt x="584397" y="1127476"/>
                  </a:lnTo>
                  <a:lnTo>
                    <a:pt x="760676" y="1127476"/>
                  </a:lnTo>
                  <a:close/>
                  <a:moveTo>
                    <a:pt x="624227" y="1087643"/>
                  </a:moveTo>
                  <a:lnTo>
                    <a:pt x="624227" y="1006490"/>
                  </a:lnTo>
                  <a:lnTo>
                    <a:pt x="720843" y="1006490"/>
                  </a:lnTo>
                  <a:lnTo>
                    <a:pt x="720843" y="1087643"/>
                  </a:lnTo>
                  <a:lnTo>
                    <a:pt x="624227" y="1087643"/>
                  </a:lnTo>
                  <a:close/>
                  <a:moveTo>
                    <a:pt x="768806" y="940877"/>
                  </a:moveTo>
                  <a:cubicBezTo>
                    <a:pt x="768806" y="955092"/>
                    <a:pt x="757239" y="966657"/>
                    <a:pt x="743026" y="966657"/>
                  </a:cubicBezTo>
                  <a:lnTo>
                    <a:pt x="602046" y="966657"/>
                  </a:lnTo>
                  <a:cubicBezTo>
                    <a:pt x="587831" y="966657"/>
                    <a:pt x="576266" y="955092"/>
                    <a:pt x="576266" y="940877"/>
                  </a:cubicBezTo>
                  <a:cubicBezTo>
                    <a:pt x="576266" y="926662"/>
                    <a:pt x="587831" y="915097"/>
                    <a:pt x="602046" y="915097"/>
                  </a:cubicBezTo>
                  <a:lnTo>
                    <a:pt x="743026" y="915097"/>
                  </a:lnTo>
                  <a:cubicBezTo>
                    <a:pt x="757242" y="915097"/>
                    <a:pt x="768806" y="926662"/>
                    <a:pt x="768806" y="940877"/>
                  </a:cubicBezTo>
                  <a:close/>
                  <a:moveTo>
                    <a:pt x="868431" y="713190"/>
                  </a:moveTo>
                  <a:cubicBezTo>
                    <a:pt x="868211" y="713476"/>
                    <a:pt x="867991" y="713761"/>
                    <a:pt x="867771" y="714047"/>
                  </a:cubicBezTo>
                  <a:cubicBezTo>
                    <a:pt x="865812" y="716582"/>
                    <a:pt x="863837" y="719055"/>
                    <a:pt x="861851" y="721494"/>
                  </a:cubicBezTo>
                  <a:cubicBezTo>
                    <a:pt x="861364" y="722088"/>
                    <a:pt x="860885" y="722693"/>
                    <a:pt x="860395" y="723285"/>
                  </a:cubicBezTo>
                  <a:cubicBezTo>
                    <a:pt x="858213" y="725936"/>
                    <a:pt x="856013" y="728529"/>
                    <a:pt x="853802" y="731060"/>
                  </a:cubicBezTo>
                  <a:cubicBezTo>
                    <a:pt x="853695" y="731180"/>
                    <a:pt x="853595" y="731306"/>
                    <a:pt x="853488" y="731426"/>
                  </a:cubicBezTo>
                  <a:cubicBezTo>
                    <a:pt x="831278" y="756764"/>
                    <a:pt x="807033" y="776831"/>
                    <a:pt x="781424" y="791080"/>
                  </a:cubicBezTo>
                  <a:cubicBezTo>
                    <a:pt x="749858" y="808640"/>
                    <a:pt x="728394" y="839829"/>
                    <a:pt x="722490" y="875264"/>
                  </a:cubicBezTo>
                  <a:lnTo>
                    <a:pt x="622582" y="875264"/>
                  </a:lnTo>
                  <a:cubicBezTo>
                    <a:pt x="616675" y="839827"/>
                    <a:pt x="595212" y="808640"/>
                    <a:pt x="563646" y="791080"/>
                  </a:cubicBezTo>
                  <a:cubicBezTo>
                    <a:pt x="538930" y="777331"/>
                    <a:pt x="516607" y="758951"/>
                    <a:pt x="496441" y="736987"/>
                  </a:cubicBezTo>
                  <a:lnTo>
                    <a:pt x="491569" y="731429"/>
                  </a:lnTo>
                  <a:cubicBezTo>
                    <a:pt x="471766" y="708845"/>
                    <a:pt x="453101" y="681483"/>
                    <a:pt x="436093" y="650111"/>
                  </a:cubicBezTo>
                  <a:lnTo>
                    <a:pt x="430883" y="640495"/>
                  </a:lnTo>
                  <a:cubicBezTo>
                    <a:pt x="345237" y="475011"/>
                    <a:pt x="319332" y="235833"/>
                    <a:pt x="311521" y="108785"/>
                  </a:cubicBezTo>
                  <a:lnTo>
                    <a:pt x="1033696" y="108785"/>
                  </a:lnTo>
                  <a:cubicBezTo>
                    <a:pt x="1033363" y="114312"/>
                    <a:pt x="1032999" y="120020"/>
                    <a:pt x="1032595" y="125947"/>
                  </a:cubicBezTo>
                  <a:cubicBezTo>
                    <a:pt x="1032577" y="126222"/>
                    <a:pt x="1032556" y="126505"/>
                    <a:pt x="1032538" y="126780"/>
                  </a:cubicBezTo>
                  <a:cubicBezTo>
                    <a:pt x="1032098" y="133203"/>
                    <a:pt x="1031626" y="139644"/>
                    <a:pt x="1031126" y="146090"/>
                  </a:cubicBezTo>
                  <a:cubicBezTo>
                    <a:pt x="1031113" y="146279"/>
                    <a:pt x="1031097" y="146468"/>
                    <a:pt x="1031084" y="146659"/>
                  </a:cubicBezTo>
                  <a:cubicBezTo>
                    <a:pt x="1029491" y="167090"/>
                    <a:pt x="1027606" y="187597"/>
                    <a:pt x="1025455" y="207861"/>
                  </a:cubicBezTo>
                  <a:lnTo>
                    <a:pt x="1024153" y="220114"/>
                  </a:lnTo>
                  <a:cubicBezTo>
                    <a:pt x="1009681" y="349846"/>
                    <a:pt x="979116" y="515121"/>
                    <a:pt x="914661" y="639615"/>
                  </a:cubicBezTo>
                  <a:lnTo>
                    <a:pt x="908969" y="650108"/>
                  </a:lnTo>
                  <a:cubicBezTo>
                    <a:pt x="896304" y="673462"/>
                    <a:pt x="882720" y="694590"/>
                    <a:pt x="868431" y="713190"/>
                  </a:cubicBezTo>
                  <a:close/>
                  <a:moveTo>
                    <a:pt x="1085541" y="680446"/>
                  </a:moveTo>
                  <a:cubicBezTo>
                    <a:pt x="1020546" y="719558"/>
                    <a:pt x="955429" y="727767"/>
                    <a:pt x="912243" y="727767"/>
                  </a:cubicBezTo>
                  <a:cubicBezTo>
                    <a:pt x="912240" y="727767"/>
                    <a:pt x="912235" y="727767"/>
                    <a:pt x="912233" y="727767"/>
                  </a:cubicBezTo>
                  <a:cubicBezTo>
                    <a:pt x="910538" y="727767"/>
                    <a:pt x="908890" y="727754"/>
                    <a:pt x="907285" y="727728"/>
                  </a:cubicBezTo>
                  <a:cubicBezTo>
                    <a:pt x="907311" y="727691"/>
                    <a:pt x="907337" y="727652"/>
                    <a:pt x="907363" y="727615"/>
                  </a:cubicBezTo>
                  <a:cubicBezTo>
                    <a:pt x="909948" y="724048"/>
                    <a:pt x="912495" y="720428"/>
                    <a:pt x="915001" y="716758"/>
                  </a:cubicBezTo>
                  <a:cubicBezTo>
                    <a:pt x="915308" y="716310"/>
                    <a:pt x="915609" y="715852"/>
                    <a:pt x="915915" y="715404"/>
                  </a:cubicBezTo>
                  <a:cubicBezTo>
                    <a:pt x="918034" y="712281"/>
                    <a:pt x="920122" y="709117"/>
                    <a:pt x="922186" y="705922"/>
                  </a:cubicBezTo>
                  <a:cubicBezTo>
                    <a:pt x="922718" y="705102"/>
                    <a:pt x="923250" y="704279"/>
                    <a:pt x="923776" y="703454"/>
                  </a:cubicBezTo>
                  <a:cubicBezTo>
                    <a:pt x="926060" y="699868"/>
                    <a:pt x="928321" y="696259"/>
                    <a:pt x="930537" y="692586"/>
                  </a:cubicBezTo>
                  <a:cubicBezTo>
                    <a:pt x="930885" y="692013"/>
                    <a:pt x="931223" y="691423"/>
                    <a:pt x="931569" y="690844"/>
                  </a:cubicBezTo>
                  <a:cubicBezTo>
                    <a:pt x="933384" y="687811"/>
                    <a:pt x="935178" y="684749"/>
                    <a:pt x="936949" y="681658"/>
                  </a:cubicBezTo>
                  <a:cubicBezTo>
                    <a:pt x="937363" y="680935"/>
                    <a:pt x="937790" y="680244"/>
                    <a:pt x="938206" y="679516"/>
                  </a:cubicBezTo>
                  <a:cubicBezTo>
                    <a:pt x="975383" y="678769"/>
                    <a:pt x="1027501" y="670966"/>
                    <a:pt x="1075687" y="640023"/>
                  </a:cubicBezTo>
                  <a:cubicBezTo>
                    <a:pt x="1125020" y="608345"/>
                    <a:pt x="1166241" y="564203"/>
                    <a:pt x="1198200" y="508829"/>
                  </a:cubicBezTo>
                  <a:cubicBezTo>
                    <a:pt x="1231676" y="450821"/>
                    <a:pt x="1254087" y="381826"/>
                    <a:pt x="1264814" y="303766"/>
                  </a:cubicBezTo>
                  <a:cubicBezTo>
                    <a:pt x="1271069" y="258200"/>
                    <a:pt x="1263808" y="223126"/>
                    <a:pt x="1243225" y="199520"/>
                  </a:cubicBezTo>
                  <a:cubicBezTo>
                    <a:pt x="1224289" y="177803"/>
                    <a:pt x="1195272" y="166794"/>
                    <a:pt x="1156982" y="166794"/>
                  </a:cubicBezTo>
                  <a:cubicBezTo>
                    <a:pt x="1127061" y="166794"/>
                    <a:pt x="1095159" y="173594"/>
                    <a:pt x="1068091" y="181549"/>
                  </a:cubicBezTo>
                  <a:cubicBezTo>
                    <a:pt x="1069345" y="167941"/>
                    <a:pt x="1070422" y="154889"/>
                    <a:pt x="1071344" y="142484"/>
                  </a:cubicBezTo>
                  <a:cubicBezTo>
                    <a:pt x="1071370" y="142138"/>
                    <a:pt x="1071399" y="141789"/>
                    <a:pt x="1071425" y="141446"/>
                  </a:cubicBezTo>
                  <a:cubicBezTo>
                    <a:pt x="1091345" y="134429"/>
                    <a:pt x="1134911" y="121133"/>
                    <a:pt x="1179021" y="121133"/>
                  </a:cubicBezTo>
                  <a:cubicBezTo>
                    <a:pt x="1261505" y="121133"/>
                    <a:pt x="1302129" y="165995"/>
                    <a:pt x="1303216" y="258278"/>
                  </a:cubicBezTo>
                  <a:cubicBezTo>
                    <a:pt x="1306270" y="519239"/>
                    <a:pt x="1152008" y="640445"/>
                    <a:pt x="1085541" y="6804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3" name="Freihandform: Form 84">
              <a:extLst>
                <a:ext uri="{FF2B5EF4-FFF2-40B4-BE49-F238E27FC236}">
                  <a16:creationId xmlns:a16="http://schemas.microsoft.com/office/drawing/2014/main" id="{FEA5D6EF-A421-5B84-EFF8-8DB3BEA62A51}"/>
                </a:ext>
              </a:extLst>
            </p:cNvPr>
            <p:cNvSpPr/>
            <p:nvPr/>
          </p:nvSpPr>
          <p:spPr>
            <a:xfrm>
              <a:off x="2783791" y="2356105"/>
              <a:ext cx="68104" cy="70723"/>
            </a:xfrm>
            <a:custGeom>
              <a:avLst/>
              <a:gdLst>
                <a:gd name="connsiteX0" fmla="*/ 35231 w 68103"/>
                <a:gd name="connsiteY0" fmla="*/ 1965 h 70723"/>
                <a:gd name="connsiteX1" fmla="*/ 1965 w 68103"/>
                <a:gd name="connsiteY1" fmla="*/ 23881 h 70723"/>
                <a:gd name="connsiteX2" fmla="*/ 38245 w 68103"/>
                <a:gd name="connsiteY2" fmla="*/ 70443 h 70723"/>
                <a:gd name="connsiteX3" fmla="*/ 67394 w 68103"/>
                <a:gd name="connsiteY3" fmla="*/ 43290 h 70723"/>
                <a:gd name="connsiteX4" fmla="*/ 35231 w 68103"/>
                <a:gd name="connsiteY4" fmla="*/ 1965 h 70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103" h="70723">
                  <a:moveTo>
                    <a:pt x="35231" y="1965"/>
                  </a:moveTo>
                  <a:lnTo>
                    <a:pt x="1965" y="23881"/>
                  </a:lnTo>
                  <a:cubicBezTo>
                    <a:pt x="13322" y="41124"/>
                    <a:pt x="25528" y="56791"/>
                    <a:pt x="38245" y="70443"/>
                  </a:cubicBezTo>
                  <a:lnTo>
                    <a:pt x="67394" y="43290"/>
                  </a:lnTo>
                  <a:cubicBezTo>
                    <a:pt x="56191" y="31265"/>
                    <a:pt x="45370" y="17359"/>
                    <a:pt x="35231" y="19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4" name="Freihandform: Form 85">
              <a:extLst>
                <a:ext uri="{FF2B5EF4-FFF2-40B4-BE49-F238E27FC236}">
                  <a16:creationId xmlns:a16="http://schemas.microsoft.com/office/drawing/2014/main" id="{DF129567-BD77-2B63-6415-70DE2899D689}"/>
                </a:ext>
              </a:extLst>
            </p:cNvPr>
            <p:cNvSpPr/>
            <p:nvPr/>
          </p:nvSpPr>
          <p:spPr>
            <a:xfrm>
              <a:off x="2692726" y="2135252"/>
              <a:ext cx="112633" cy="220028"/>
            </a:xfrm>
            <a:custGeom>
              <a:avLst/>
              <a:gdLst>
                <a:gd name="connsiteX0" fmla="*/ 40799 w 112633"/>
                <a:gd name="connsiteY0" fmla="*/ 1965 h 220027"/>
                <a:gd name="connsiteX1" fmla="*/ 1965 w 112633"/>
                <a:gd name="connsiteY1" fmla="*/ 10823 h 220027"/>
                <a:gd name="connsiteX2" fmla="*/ 77751 w 112633"/>
                <a:gd name="connsiteY2" fmla="*/ 219734 h 220027"/>
                <a:gd name="connsiteX3" fmla="*/ 112384 w 112633"/>
                <a:gd name="connsiteY3" fmla="*/ 200057 h 220027"/>
                <a:gd name="connsiteX4" fmla="*/ 40799 w 112633"/>
                <a:gd name="connsiteY4" fmla="*/ 1965 h 220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633" h="220027">
                  <a:moveTo>
                    <a:pt x="40799" y="1965"/>
                  </a:moveTo>
                  <a:lnTo>
                    <a:pt x="1965" y="10823"/>
                  </a:lnTo>
                  <a:cubicBezTo>
                    <a:pt x="21065" y="94552"/>
                    <a:pt x="46565" y="164840"/>
                    <a:pt x="77751" y="219734"/>
                  </a:cubicBezTo>
                  <a:lnTo>
                    <a:pt x="112384" y="200057"/>
                  </a:lnTo>
                  <a:cubicBezTo>
                    <a:pt x="83121" y="148547"/>
                    <a:pt x="59035" y="81900"/>
                    <a:pt x="40799" y="19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5" name="Freihandform: Form 86">
              <a:extLst>
                <a:ext uri="{FF2B5EF4-FFF2-40B4-BE49-F238E27FC236}">
                  <a16:creationId xmlns:a16="http://schemas.microsoft.com/office/drawing/2014/main" id="{354A7622-018D-F6B0-580C-09F7F5C54F8B}"/>
                </a:ext>
              </a:extLst>
            </p:cNvPr>
            <p:cNvSpPr/>
            <p:nvPr/>
          </p:nvSpPr>
          <p:spPr>
            <a:xfrm>
              <a:off x="3368221" y="2511266"/>
              <a:ext cx="110014" cy="110014"/>
            </a:xfrm>
            <a:custGeom>
              <a:avLst/>
              <a:gdLst>
                <a:gd name="connsiteX0" fmla="*/ 109076 w 110013"/>
                <a:gd name="connsiteY0" fmla="*/ 75401 h 110013"/>
                <a:gd name="connsiteX1" fmla="*/ 109047 w 110013"/>
                <a:gd name="connsiteY1" fmla="*/ 35569 h 110013"/>
                <a:gd name="connsiteX2" fmla="*/ 75422 w 110013"/>
                <a:gd name="connsiteY2" fmla="*/ 35589 h 110013"/>
                <a:gd name="connsiteX3" fmla="*/ 75399 w 110013"/>
                <a:gd name="connsiteY3" fmla="*/ 1965 h 110013"/>
                <a:gd name="connsiteX4" fmla="*/ 35566 w 110013"/>
                <a:gd name="connsiteY4" fmla="*/ 1991 h 110013"/>
                <a:gd name="connsiteX5" fmla="*/ 35589 w 110013"/>
                <a:gd name="connsiteY5" fmla="*/ 35618 h 110013"/>
                <a:gd name="connsiteX6" fmla="*/ 1965 w 110013"/>
                <a:gd name="connsiteY6" fmla="*/ 35642 h 110013"/>
                <a:gd name="connsiteX7" fmla="*/ 1991 w 110013"/>
                <a:gd name="connsiteY7" fmla="*/ 75475 h 110013"/>
                <a:gd name="connsiteX8" fmla="*/ 35616 w 110013"/>
                <a:gd name="connsiteY8" fmla="*/ 75451 h 110013"/>
                <a:gd name="connsiteX9" fmla="*/ 35639 w 110013"/>
                <a:gd name="connsiteY9" fmla="*/ 109073 h 110013"/>
                <a:gd name="connsiteX10" fmla="*/ 75472 w 110013"/>
                <a:gd name="connsiteY10" fmla="*/ 109047 h 110013"/>
                <a:gd name="connsiteX11" fmla="*/ 75449 w 110013"/>
                <a:gd name="connsiteY11" fmla="*/ 75422 h 11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0013" h="110013">
                  <a:moveTo>
                    <a:pt x="109076" y="75401"/>
                  </a:moveTo>
                  <a:lnTo>
                    <a:pt x="109047" y="35569"/>
                  </a:lnTo>
                  <a:lnTo>
                    <a:pt x="75422" y="35589"/>
                  </a:lnTo>
                  <a:lnTo>
                    <a:pt x="75399" y="1965"/>
                  </a:lnTo>
                  <a:lnTo>
                    <a:pt x="35566" y="1991"/>
                  </a:lnTo>
                  <a:lnTo>
                    <a:pt x="35589" y="35618"/>
                  </a:lnTo>
                  <a:lnTo>
                    <a:pt x="1965" y="35642"/>
                  </a:lnTo>
                  <a:lnTo>
                    <a:pt x="1991" y="75475"/>
                  </a:lnTo>
                  <a:lnTo>
                    <a:pt x="35616" y="75451"/>
                  </a:lnTo>
                  <a:lnTo>
                    <a:pt x="35639" y="109073"/>
                  </a:lnTo>
                  <a:lnTo>
                    <a:pt x="75472" y="109047"/>
                  </a:lnTo>
                  <a:lnTo>
                    <a:pt x="75449" y="7542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6" name="Freihandform: Form 87">
              <a:extLst>
                <a:ext uri="{FF2B5EF4-FFF2-40B4-BE49-F238E27FC236}">
                  <a16:creationId xmlns:a16="http://schemas.microsoft.com/office/drawing/2014/main" id="{05A17F7A-C30C-1BB6-366A-2CA6C70502E4}"/>
                </a:ext>
              </a:extLst>
            </p:cNvPr>
            <p:cNvSpPr/>
            <p:nvPr/>
          </p:nvSpPr>
          <p:spPr>
            <a:xfrm>
              <a:off x="2512319" y="2723522"/>
              <a:ext cx="99536" cy="99536"/>
            </a:xfrm>
            <a:custGeom>
              <a:avLst/>
              <a:gdLst>
                <a:gd name="connsiteX0" fmla="*/ 98276 w 99536"/>
                <a:gd name="connsiteY0" fmla="*/ 69987 h 99536"/>
                <a:gd name="connsiteX1" fmla="*/ 98234 w 99536"/>
                <a:gd name="connsiteY1" fmla="*/ 30154 h 99536"/>
                <a:gd name="connsiteX2" fmla="*/ 70019 w 99536"/>
                <a:gd name="connsiteY2" fmla="*/ 30183 h 99536"/>
                <a:gd name="connsiteX3" fmla="*/ 69990 w 99536"/>
                <a:gd name="connsiteY3" fmla="*/ 1965 h 99536"/>
                <a:gd name="connsiteX4" fmla="*/ 30157 w 99536"/>
                <a:gd name="connsiteY4" fmla="*/ 2006 h 99536"/>
                <a:gd name="connsiteX5" fmla="*/ 30186 w 99536"/>
                <a:gd name="connsiteY5" fmla="*/ 30222 h 99536"/>
                <a:gd name="connsiteX6" fmla="*/ 1965 w 99536"/>
                <a:gd name="connsiteY6" fmla="*/ 30251 h 99536"/>
                <a:gd name="connsiteX7" fmla="*/ 2009 w 99536"/>
                <a:gd name="connsiteY7" fmla="*/ 70084 h 99536"/>
                <a:gd name="connsiteX8" fmla="*/ 30225 w 99536"/>
                <a:gd name="connsiteY8" fmla="*/ 70055 h 99536"/>
                <a:gd name="connsiteX9" fmla="*/ 30254 w 99536"/>
                <a:gd name="connsiteY9" fmla="*/ 98276 h 99536"/>
                <a:gd name="connsiteX10" fmla="*/ 70087 w 99536"/>
                <a:gd name="connsiteY10" fmla="*/ 98234 h 99536"/>
                <a:gd name="connsiteX11" fmla="*/ 70058 w 99536"/>
                <a:gd name="connsiteY11" fmla="*/ 70016 h 99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9536" h="99536">
                  <a:moveTo>
                    <a:pt x="98276" y="69987"/>
                  </a:moveTo>
                  <a:lnTo>
                    <a:pt x="98234" y="30154"/>
                  </a:lnTo>
                  <a:lnTo>
                    <a:pt x="70019" y="30183"/>
                  </a:lnTo>
                  <a:lnTo>
                    <a:pt x="69990" y="1965"/>
                  </a:lnTo>
                  <a:lnTo>
                    <a:pt x="30157" y="2006"/>
                  </a:lnTo>
                  <a:lnTo>
                    <a:pt x="30186" y="30222"/>
                  </a:lnTo>
                  <a:lnTo>
                    <a:pt x="1965" y="30251"/>
                  </a:lnTo>
                  <a:lnTo>
                    <a:pt x="2009" y="70084"/>
                  </a:lnTo>
                  <a:lnTo>
                    <a:pt x="30225" y="70055"/>
                  </a:lnTo>
                  <a:lnTo>
                    <a:pt x="30254" y="98276"/>
                  </a:lnTo>
                  <a:lnTo>
                    <a:pt x="70087" y="98234"/>
                  </a:lnTo>
                  <a:lnTo>
                    <a:pt x="70058" y="7001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7" name="Freihandform: Form 88">
              <a:extLst>
                <a:ext uri="{FF2B5EF4-FFF2-40B4-BE49-F238E27FC236}">
                  <a16:creationId xmlns:a16="http://schemas.microsoft.com/office/drawing/2014/main" id="{68E58E23-8404-1DDA-483B-D3F87693D6DF}"/>
                </a:ext>
              </a:extLst>
            </p:cNvPr>
            <p:cNvSpPr/>
            <p:nvPr/>
          </p:nvSpPr>
          <p:spPr>
            <a:xfrm>
              <a:off x="2441148" y="2465919"/>
              <a:ext cx="39291" cy="41910"/>
            </a:xfrm>
            <a:custGeom>
              <a:avLst/>
              <a:gdLst>
                <a:gd name="connsiteX0" fmla="*/ 1965 w 39290"/>
                <a:gd name="connsiteY0" fmla="*/ 1965 h 41910"/>
                <a:gd name="connsiteX1" fmla="*/ 39539 w 39290"/>
                <a:gd name="connsiteY1" fmla="*/ 1965 h 41910"/>
                <a:gd name="connsiteX2" fmla="*/ 39539 w 39290"/>
                <a:gd name="connsiteY2" fmla="*/ 41797 h 41910"/>
                <a:gd name="connsiteX3" fmla="*/ 1965 w 39290"/>
                <a:gd name="connsiteY3" fmla="*/ 41797 h 4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0" h="41910">
                  <a:moveTo>
                    <a:pt x="1965" y="1965"/>
                  </a:moveTo>
                  <a:lnTo>
                    <a:pt x="39539" y="1965"/>
                  </a:lnTo>
                  <a:lnTo>
                    <a:pt x="39539" y="41797"/>
                  </a:lnTo>
                  <a:lnTo>
                    <a:pt x="1965" y="417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8" name="Freihandform: Form 89">
              <a:extLst>
                <a:ext uri="{FF2B5EF4-FFF2-40B4-BE49-F238E27FC236}">
                  <a16:creationId xmlns:a16="http://schemas.microsoft.com/office/drawing/2014/main" id="{4496530D-0AEA-81EC-E37D-D6F20072948D}"/>
                </a:ext>
              </a:extLst>
            </p:cNvPr>
            <p:cNvSpPr/>
            <p:nvPr/>
          </p:nvSpPr>
          <p:spPr>
            <a:xfrm>
              <a:off x="2682638" y="2583770"/>
              <a:ext cx="39291" cy="41910"/>
            </a:xfrm>
            <a:custGeom>
              <a:avLst/>
              <a:gdLst>
                <a:gd name="connsiteX0" fmla="*/ 1965 w 39290"/>
                <a:gd name="connsiteY0" fmla="*/ 1965 h 41910"/>
                <a:gd name="connsiteX1" fmla="*/ 39539 w 39290"/>
                <a:gd name="connsiteY1" fmla="*/ 1965 h 41910"/>
                <a:gd name="connsiteX2" fmla="*/ 39539 w 39290"/>
                <a:gd name="connsiteY2" fmla="*/ 41797 h 41910"/>
                <a:gd name="connsiteX3" fmla="*/ 1965 w 39290"/>
                <a:gd name="connsiteY3" fmla="*/ 41797 h 4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0" h="41910">
                  <a:moveTo>
                    <a:pt x="1965" y="1965"/>
                  </a:moveTo>
                  <a:lnTo>
                    <a:pt x="39539" y="1965"/>
                  </a:lnTo>
                  <a:lnTo>
                    <a:pt x="39539" y="41797"/>
                  </a:lnTo>
                  <a:lnTo>
                    <a:pt x="1965" y="417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49" name="Freihandform: Form 90">
              <a:extLst>
                <a:ext uri="{FF2B5EF4-FFF2-40B4-BE49-F238E27FC236}">
                  <a16:creationId xmlns:a16="http://schemas.microsoft.com/office/drawing/2014/main" id="{56E0CB5B-E81B-CB08-A2D5-8894F8439F16}"/>
                </a:ext>
              </a:extLst>
            </p:cNvPr>
            <p:cNvSpPr/>
            <p:nvPr/>
          </p:nvSpPr>
          <p:spPr>
            <a:xfrm>
              <a:off x="3288277" y="2703612"/>
              <a:ext cx="39291" cy="41910"/>
            </a:xfrm>
            <a:custGeom>
              <a:avLst/>
              <a:gdLst>
                <a:gd name="connsiteX0" fmla="*/ 1965 w 39290"/>
                <a:gd name="connsiteY0" fmla="*/ 1965 h 41910"/>
                <a:gd name="connsiteX1" fmla="*/ 39539 w 39290"/>
                <a:gd name="connsiteY1" fmla="*/ 1965 h 41910"/>
                <a:gd name="connsiteX2" fmla="*/ 39539 w 39290"/>
                <a:gd name="connsiteY2" fmla="*/ 41797 h 41910"/>
                <a:gd name="connsiteX3" fmla="*/ 1965 w 39290"/>
                <a:gd name="connsiteY3" fmla="*/ 41797 h 4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0" h="41910">
                  <a:moveTo>
                    <a:pt x="1965" y="1965"/>
                  </a:moveTo>
                  <a:lnTo>
                    <a:pt x="39539" y="1965"/>
                  </a:lnTo>
                  <a:lnTo>
                    <a:pt x="39539" y="41797"/>
                  </a:lnTo>
                  <a:lnTo>
                    <a:pt x="1965" y="417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50" name="Grafik 35">
            <a:extLst>
              <a:ext uri="{FF2B5EF4-FFF2-40B4-BE49-F238E27FC236}">
                <a16:creationId xmlns:a16="http://schemas.microsoft.com/office/drawing/2014/main" id="{9D2147CC-A981-CF32-D918-68CA0CB2D86F}"/>
              </a:ext>
            </a:extLst>
          </p:cNvPr>
          <p:cNvGrpSpPr/>
          <p:nvPr/>
        </p:nvGrpSpPr>
        <p:grpSpPr>
          <a:xfrm>
            <a:off x="5969140" y="4864806"/>
            <a:ext cx="372550" cy="649300"/>
            <a:chOff x="5479838" y="2361565"/>
            <a:chExt cx="1214967" cy="2117513"/>
          </a:xfrm>
          <a:solidFill>
            <a:srgbClr val="444444"/>
          </a:solidFill>
        </p:grpSpPr>
        <p:sp>
          <p:nvSpPr>
            <p:cNvPr id="51" name="Freihandform: Form 94">
              <a:extLst>
                <a:ext uri="{FF2B5EF4-FFF2-40B4-BE49-F238E27FC236}">
                  <a16:creationId xmlns:a16="http://schemas.microsoft.com/office/drawing/2014/main" id="{5DFA82C8-7931-B6F4-6AC4-CF7AD88D8F09}"/>
                </a:ext>
              </a:extLst>
            </p:cNvPr>
            <p:cNvSpPr/>
            <p:nvPr/>
          </p:nvSpPr>
          <p:spPr>
            <a:xfrm>
              <a:off x="5479838" y="2361565"/>
              <a:ext cx="1214967" cy="2117513"/>
            </a:xfrm>
            <a:custGeom>
              <a:avLst/>
              <a:gdLst>
                <a:gd name="connsiteX0" fmla="*/ 1053376 w 1214966"/>
                <a:gd name="connsiteY0" fmla="*/ 26035 h 2117513"/>
                <a:gd name="connsiteX1" fmla="*/ 178947 w 1214966"/>
                <a:gd name="connsiteY1" fmla="*/ 26035 h 2117513"/>
                <a:gd name="connsiteX2" fmla="*/ 26035 w 1214966"/>
                <a:gd name="connsiteY2" fmla="*/ 178947 h 2117513"/>
                <a:gd name="connsiteX3" fmla="*/ 26035 w 1214966"/>
                <a:gd name="connsiteY3" fmla="*/ 1955888 h 2117513"/>
                <a:gd name="connsiteX4" fmla="*/ 178947 w 1214966"/>
                <a:gd name="connsiteY4" fmla="*/ 2108835 h 2117513"/>
                <a:gd name="connsiteX5" fmla="*/ 1053342 w 1214966"/>
                <a:gd name="connsiteY5" fmla="*/ 2108835 h 2117513"/>
                <a:gd name="connsiteX6" fmla="*/ 1206288 w 1214966"/>
                <a:gd name="connsiteY6" fmla="*/ 1955923 h 2117513"/>
                <a:gd name="connsiteX7" fmla="*/ 1206288 w 1214966"/>
                <a:gd name="connsiteY7" fmla="*/ 178947 h 2117513"/>
                <a:gd name="connsiteX8" fmla="*/ 1053376 w 1214966"/>
                <a:gd name="connsiteY8" fmla="*/ 26035 h 2117513"/>
                <a:gd name="connsiteX9" fmla="*/ 95462 w 1214966"/>
                <a:gd name="connsiteY9" fmla="*/ 303742 h 2117513"/>
                <a:gd name="connsiteX10" fmla="*/ 1136862 w 1214966"/>
                <a:gd name="connsiteY10" fmla="*/ 303742 h 2117513"/>
                <a:gd name="connsiteX11" fmla="*/ 1136862 w 1214966"/>
                <a:gd name="connsiteY11" fmla="*/ 1622848 h 2117513"/>
                <a:gd name="connsiteX12" fmla="*/ 95462 w 1214966"/>
                <a:gd name="connsiteY12" fmla="*/ 1622848 h 2117513"/>
                <a:gd name="connsiteX13" fmla="*/ 95462 w 1214966"/>
                <a:gd name="connsiteY13" fmla="*/ 303742 h 2117513"/>
                <a:gd name="connsiteX14" fmla="*/ 178947 w 1214966"/>
                <a:gd name="connsiteY14" fmla="*/ 95462 h 2117513"/>
                <a:gd name="connsiteX15" fmla="*/ 1053342 w 1214966"/>
                <a:gd name="connsiteY15" fmla="*/ 95462 h 2117513"/>
                <a:gd name="connsiteX16" fmla="*/ 1136862 w 1214966"/>
                <a:gd name="connsiteY16" fmla="*/ 178947 h 2117513"/>
                <a:gd name="connsiteX17" fmla="*/ 1136862 w 1214966"/>
                <a:gd name="connsiteY17" fmla="*/ 234315 h 2117513"/>
                <a:gd name="connsiteX18" fmla="*/ 95462 w 1214966"/>
                <a:gd name="connsiteY18" fmla="*/ 234315 h 2117513"/>
                <a:gd name="connsiteX19" fmla="*/ 95462 w 1214966"/>
                <a:gd name="connsiteY19" fmla="*/ 178947 h 2117513"/>
                <a:gd name="connsiteX20" fmla="*/ 178947 w 1214966"/>
                <a:gd name="connsiteY20" fmla="*/ 95462 h 2117513"/>
                <a:gd name="connsiteX21" fmla="*/ 1053376 w 1214966"/>
                <a:gd name="connsiteY21" fmla="*/ 2039408 h 2117513"/>
                <a:gd name="connsiteX22" fmla="*/ 178947 w 1214966"/>
                <a:gd name="connsiteY22" fmla="*/ 2039408 h 2117513"/>
                <a:gd name="connsiteX23" fmla="*/ 95462 w 1214966"/>
                <a:gd name="connsiteY23" fmla="*/ 1955923 h 2117513"/>
                <a:gd name="connsiteX24" fmla="*/ 95462 w 1214966"/>
                <a:gd name="connsiteY24" fmla="*/ 1692275 h 2117513"/>
                <a:gd name="connsiteX25" fmla="*/ 1136862 w 1214966"/>
                <a:gd name="connsiteY25" fmla="*/ 1692275 h 2117513"/>
                <a:gd name="connsiteX26" fmla="*/ 1136862 w 1214966"/>
                <a:gd name="connsiteY26" fmla="*/ 1955923 h 2117513"/>
                <a:gd name="connsiteX27" fmla="*/ 1053376 w 1214966"/>
                <a:gd name="connsiteY27" fmla="*/ 2039408 h 2117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214966" h="2117513">
                  <a:moveTo>
                    <a:pt x="1053376" y="26035"/>
                  </a:moveTo>
                  <a:lnTo>
                    <a:pt x="178947" y="26035"/>
                  </a:lnTo>
                  <a:cubicBezTo>
                    <a:pt x="94663" y="26035"/>
                    <a:pt x="26035" y="94663"/>
                    <a:pt x="26035" y="178947"/>
                  </a:cubicBezTo>
                  <a:lnTo>
                    <a:pt x="26035" y="1955888"/>
                  </a:lnTo>
                  <a:cubicBezTo>
                    <a:pt x="26035" y="2040207"/>
                    <a:pt x="94663" y="2108835"/>
                    <a:pt x="178947" y="2108835"/>
                  </a:cubicBezTo>
                  <a:lnTo>
                    <a:pt x="1053342" y="2108835"/>
                  </a:lnTo>
                  <a:cubicBezTo>
                    <a:pt x="1137660" y="2108835"/>
                    <a:pt x="1206288" y="2040207"/>
                    <a:pt x="1206288" y="1955923"/>
                  </a:cubicBezTo>
                  <a:lnTo>
                    <a:pt x="1206288" y="178947"/>
                  </a:lnTo>
                  <a:cubicBezTo>
                    <a:pt x="1206288" y="94663"/>
                    <a:pt x="1137660" y="26035"/>
                    <a:pt x="1053376" y="26035"/>
                  </a:cubicBezTo>
                  <a:close/>
                  <a:moveTo>
                    <a:pt x="95462" y="303742"/>
                  </a:moveTo>
                  <a:lnTo>
                    <a:pt x="1136862" y="303742"/>
                  </a:lnTo>
                  <a:lnTo>
                    <a:pt x="1136862" y="1622848"/>
                  </a:lnTo>
                  <a:lnTo>
                    <a:pt x="95462" y="1622848"/>
                  </a:lnTo>
                  <a:lnTo>
                    <a:pt x="95462" y="303742"/>
                  </a:lnTo>
                  <a:close/>
                  <a:moveTo>
                    <a:pt x="178947" y="95462"/>
                  </a:moveTo>
                  <a:lnTo>
                    <a:pt x="1053342" y="95462"/>
                  </a:lnTo>
                  <a:cubicBezTo>
                    <a:pt x="1099406" y="95462"/>
                    <a:pt x="1136862" y="132917"/>
                    <a:pt x="1136862" y="178947"/>
                  </a:cubicBezTo>
                  <a:lnTo>
                    <a:pt x="1136862" y="234315"/>
                  </a:lnTo>
                  <a:lnTo>
                    <a:pt x="95462" y="234315"/>
                  </a:lnTo>
                  <a:lnTo>
                    <a:pt x="95462" y="178947"/>
                  </a:lnTo>
                  <a:cubicBezTo>
                    <a:pt x="95462" y="132917"/>
                    <a:pt x="132917" y="95462"/>
                    <a:pt x="178947" y="95462"/>
                  </a:cubicBezTo>
                  <a:close/>
                  <a:moveTo>
                    <a:pt x="1053376" y="2039408"/>
                  </a:moveTo>
                  <a:lnTo>
                    <a:pt x="178947" y="2039408"/>
                  </a:lnTo>
                  <a:cubicBezTo>
                    <a:pt x="132917" y="2039408"/>
                    <a:pt x="95462" y="2001953"/>
                    <a:pt x="95462" y="1955923"/>
                  </a:cubicBezTo>
                  <a:lnTo>
                    <a:pt x="95462" y="1692275"/>
                  </a:lnTo>
                  <a:lnTo>
                    <a:pt x="1136862" y="1692275"/>
                  </a:lnTo>
                  <a:lnTo>
                    <a:pt x="1136862" y="1955923"/>
                  </a:lnTo>
                  <a:cubicBezTo>
                    <a:pt x="1136862" y="2001953"/>
                    <a:pt x="1099406" y="2039408"/>
                    <a:pt x="1053376" y="20394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52" name="Freihandform: Form 95">
              <a:extLst>
                <a:ext uri="{FF2B5EF4-FFF2-40B4-BE49-F238E27FC236}">
                  <a16:creationId xmlns:a16="http://schemas.microsoft.com/office/drawing/2014/main" id="{B5A377A3-4256-A6D4-EF75-3E184C5D75B9}"/>
                </a:ext>
              </a:extLst>
            </p:cNvPr>
            <p:cNvSpPr/>
            <p:nvPr/>
          </p:nvSpPr>
          <p:spPr>
            <a:xfrm>
              <a:off x="5931112" y="4062518"/>
              <a:ext cx="312420" cy="312420"/>
            </a:xfrm>
            <a:custGeom>
              <a:avLst/>
              <a:gdLst>
                <a:gd name="connsiteX0" fmla="*/ 164888 w 312420"/>
                <a:gd name="connsiteY0" fmla="*/ 26035 h 312420"/>
                <a:gd name="connsiteX1" fmla="*/ 26035 w 312420"/>
                <a:gd name="connsiteY1" fmla="*/ 164888 h 312420"/>
                <a:gd name="connsiteX2" fmla="*/ 164888 w 312420"/>
                <a:gd name="connsiteY2" fmla="*/ 303742 h 312420"/>
                <a:gd name="connsiteX3" fmla="*/ 303742 w 312420"/>
                <a:gd name="connsiteY3" fmla="*/ 164888 h 312420"/>
                <a:gd name="connsiteX4" fmla="*/ 164888 w 312420"/>
                <a:gd name="connsiteY4" fmla="*/ 26035 h 312420"/>
                <a:gd name="connsiteX5" fmla="*/ 164888 w 312420"/>
                <a:gd name="connsiteY5" fmla="*/ 234315 h 312420"/>
                <a:gd name="connsiteX6" fmla="*/ 95462 w 312420"/>
                <a:gd name="connsiteY6" fmla="*/ 164888 h 312420"/>
                <a:gd name="connsiteX7" fmla="*/ 164888 w 312420"/>
                <a:gd name="connsiteY7" fmla="*/ 95462 h 312420"/>
                <a:gd name="connsiteX8" fmla="*/ 234315 w 312420"/>
                <a:gd name="connsiteY8" fmla="*/ 164888 h 312420"/>
                <a:gd name="connsiteX9" fmla="*/ 164888 w 312420"/>
                <a:gd name="connsiteY9" fmla="*/ 234315 h 312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12420" h="312420">
                  <a:moveTo>
                    <a:pt x="164888" y="26035"/>
                  </a:moveTo>
                  <a:cubicBezTo>
                    <a:pt x="88311" y="26035"/>
                    <a:pt x="26035" y="88311"/>
                    <a:pt x="26035" y="164888"/>
                  </a:cubicBezTo>
                  <a:cubicBezTo>
                    <a:pt x="26035" y="241466"/>
                    <a:pt x="88311" y="303742"/>
                    <a:pt x="164888" y="303742"/>
                  </a:cubicBezTo>
                  <a:cubicBezTo>
                    <a:pt x="241466" y="303742"/>
                    <a:pt x="303742" y="241466"/>
                    <a:pt x="303742" y="164888"/>
                  </a:cubicBezTo>
                  <a:cubicBezTo>
                    <a:pt x="303742" y="88311"/>
                    <a:pt x="241466" y="26035"/>
                    <a:pt x="164888" y="26035"/>
                  </a:cubicBezTo>
                  <a:close/>
                  <a:moveTo>
                    <a:pt x="164888" y="234315"/>
                  </a:moveTo>
                  <a:cubicBezTo>
                    <a:pt x="126600" y="234315"/>
                    <a:pt x="95462" y="203177"/>
                    <a:pt x="95462" y="164888"/>
                  </a:cubicBezTo>
                  <a:cubicBezTo>
                    <a:pt x="95462" y="126600"/>
                    <a:pt x="126600" y="95462"/>
                    <a:pt x="164888" y="95462"/>
                  </a:cubicBezTo>
                  <a:cubicBezTo>
                    <a:pt x="203177" y="95462"/>
                    <a:pt x="234315" y="126600"/>
                    <a:pt x="234315" y="164888"/>
                  </a:cubicBezTo>
                  <a:cubicBezTo>
                    <a:pt x="234315" y="203177"/>
                    <a:pt x="203177" y="234315"/>
                    <a:pt x="164888" y="234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53" name="Freihandform: Form 96">
              <a:extLst>
                <a:ext uri="{FF2B5EF4-FFF2-40B4-BE49-F238E27FC236}">
                  <a16:creationId xmlns:a16="http://schemas.microsoft.com/office/drawing/2014/main" id="{E8F69D01-92D2-8214-17FF-29E2F11DFF48}"/>
                </a:ext>
              </a:extLst>
            </p:cNvPr>
            <p:cNvSpPr/>
            <p:nvPr/>
          </p:nvSpPr>
          <p:spPr>
            <a:xfrm>
              <a:off x="5896398" y="2465705"/>
              <a:ext cx="242993" cy="104140"/>
            </a:xfrm>
            <a:custGeom>
              <a:avLst/>
              <a:gdLst>
                <a:gd name="connsiteX0" fmla="*/ 60748 w 242993"/>
                <a:gd name="connsiteY0" fmla="*/ 95462 h 104140"/>
                <a:gd name="connsiteX1" fmla="*/ 199602 w 242993"/>
                <a:gd name="connsiteY1" fmla="*/ 95462 h 104140"/>
                <a:gd name="connsiteX2" fmla="*/ 234315 w 242993"/>
                <a:gd name="connsiteY2" fmla="*/ 60748 h 104140"/>
                <a:gd name="connsiteX3" fmla="*/ 199602 w 242993"/>
                <a:gd name="connsiteY3" fmla="*/ 26035 h 104140"/>
                <a:gd name="connsiteX4" fmla="*/ 60748 w 242993"/>
                <a:gd name="connsiteY4" fmla="*/ 26035 h 104140"/>
                <a:gd name="connsiteX5" fmla="*/ 26035 w 242993"/>
                <a:gd name="connsiteY5" fmla="*/ 60748 h 104140"/>
                <a:gd name="connsiteX6" fmla="*/ 60748 w 242993"/>
                <a:gd name="connsiteY6" fmla="*/ 95462 h 1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2993" h="104140">
                  <a:moveTo>
                    <a:pt x="60748" y="95462"/>
                  </a:moveTo>
                  <a:lnTo>
                    <a:pt x="199602" y="95462"/>
                  </a:lnTo>
                  <a:cubicBezTo>
                    <a:pt x="218798" y="95462"/>
                    <a:pt x="234315" y="79945"/>
                    <a:pt x="234315" y="60748"/>
                  </a:cubicBezTo>
                  <a:cubicBezTo>
                    <a:pt x="234315" y="41552"/>
                    <a:pt x="218798" y="26035"/>
                    <a:pt x="199602" y="26035"/>
                  </a:cubicBezTo>
                  <a:lnTo>
                    <a:pt x="60748" y="26035"/>
                  </a:lnTo>
                  <a:cubicBezTo>
                    <a:pt x="41552" y="26035"/>
                    <a:pt x="26035" y="41552"/>
                    <a:pt x="26035" y="60748"/>
                  </a:cubicBezTo>
                  <a:cubicBezTo>
                    <a:pt x="26035" y="79945"/>
                    <a:pt x="41552" y="95462"/>
                    <a:pt x="60748" y="954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54" name="Freihandform: Form 97">
              <a:extLst>
                <a:ext uri="{FF2B5EF4-FFF2-40B4-BE49-F238E27FC236}">
                  <a16:creationId xmlns:a16="http://schemas.microsoft.com/office/drawing/2014/main" id="{7C6886CE-03A7-2EBA-8250-F7D8D4C5808A}"/>
                </a:ext>
              </a:extLst>
            </p:cNvPr>
            <p:cNvSpPr/>
            <p:nvPr/>
          </p:nvSpPr>
          <p:spPr>
            <a:xfrm>
              <a:off x="6139392" y="2465705"/>
              <a:ext cx="138853" cy="104140"/>
            </a:xfrm>
            <a:custGeom>
              <a:avLst/>
              <a:gdLst>
                <a:gd name="connsiteX0" fmla="*/ 60748 w 138853"/>
                <a:gd name="connsiteY0" fmla="*/ 95462 h 104140"/>
                <a:gd name="connsiteX1" fmla="*/ 95462 w 138853"/>
                <a:gd name="connsiteY1" fmla="*/ 95462 h 104140"/>
                <a:gd name="connsiteX2" fmla="*/ 130175 w 138853"/>
                <a:gd name="connsiteY2" fmla="*/ 60748 h 104140"/>
                <a:gd name="connsiteX3" fmla="*/ 95462 w 138853"/>
                <a:gd name="connsiteY3" fmla="*/ 26035 h 104140"/>
                <a:gd name="connsiteX4" fmla="*/ 60748 w 138853"/>
                <a:gd name="connsiteY4" fmla="*/ 26035 h 104140"/>
                <a:gd name="connsiteX5" fmla="*/ 26035 w 138853"/>
                <a:gd name="connsiteY5" fmla="*/ 60748 h 104140"/>
                <a:gd name="connsiteX6" fmla="*/ 60748 w 138853"/>
                <a:gd name="connsiteY6" fmla="*/ 95462 h 1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8853" h="104140">
                  <a:moveTo>
                    <a:pt x="60748" y="95462"/>
                  </a:moveTo>
                  <a:lnTo>
                    <a:pt x="95462" y="95462"/>
                  </a:lnTo>
                  <a:cubicBezTo>
                    <a:pt x="114658" y="95462"/>
                    <a:pt x="130175" y="79945"/>
                    <a:pt x="130175" y="60748"/>
                  </a:cubicBezTo>
                  <a:cubicBezTo>
                    <a:pt x="130175" y="41552"/>
                    <a:pt x="114658" y="26035"/>
                    <a:pt x="95462" y="26035"/>
                  </a:cubicBezTo>
                  <a:lnTo>
                    <a:pt x="60748" y="26035"/>
                  </a:lnTo>
                  <a:cubicBezTo>
                    <a:pt x="41552" y="26035"/>
                    <a:pt x="26035" y="41552"/>
                    <a:pt x="26035" y="60748"/>
                  </a:cubicBezTo>
                  <a:cubicBezTo>
                    <a:pt x="26035" y="79945"/>
                    <a:pt x="41552" y="95462"/>
                    <a:pt x="60748" y="954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55" name="Grafik 49">
            <a:extLst>
              <a:ext uri="{FF2B5EF4-FFF2-40B4-BE49-F238E27FC236}">
                <a16:creationId xmlns:a16="http://schemas.microsoft.com/office/drawing/2014/main" id="{1E1751EB-58BC-66F6-D8B6-C8B762B6A6D3}"/>
              </a:ext>
            </a:extLst>
          </p:cNvPr>
          <p:cNvGrpSpPr/>
          <p:nvPr/>
        </p:nvGrpSpPr>
        <p:grpSpPr>
          <a:xfrm>
            <a:off x="5854270" y="3897888"/>
            <a:ext cx="602290" cy="602288"/>
            <a:chOff x="5834062" y="3167062"/>
            <a:chExt cx="523875" cy="523875"/>
          </a:xfrm>
          <a:solidFill>
            <a:srgbClr val="444444"/>
          </a:solidFill>
        </p:grpSpPr>
        <p:sp>
          <p:nvSpPr>
            <p:cNvPr id="56" name="Freihandform: Form 101">
              <a:extLst>
                <a:ext uri="{FF2B5EF4-FFF2-40B4-BE49-F238E27FC236}">
                  <a16:creationId xmlns:a16="http://schemas.microsoft.com/office/drawing/2014/main" id="{B3CFC227-2360-6593-06B7-BD8F6DC358CF}"/>
                </a:ext>
              </a:extLst>
            </p:cNvPr>
            <p:cNvSpPr/>
            <p:nvPr/>
          </p:nvSpPr>
          <p:spPr>
            <a:xfrm>
              <a:off x="5826918" y="3159918"/>
              <a:ext cx="533400" cy="533400"/>
            </a:xfrm>
            <a:custGeom>
              <a:avLst/>
              <a:gdLst>
                <a:gd name="connsiteX0" fmla="*/ 473869 w 533400"/>
                <a:gd name="connsiteY0" fmla="*/ 7144 h 533400"/>
                <a:gd name="connsiteX1" fmla="*/ 416719 w 533400"/>
                <a:gd name="connsiteY1" fmla="*/ 64294 h 533400"/>
                <a:gd name="connsiteX2" fmla="*/ 423634 w 533400"/>
                <a:gd name="connsiteY2" fmla="*/ 91535 h 533400"/>
                <a:gd name="connsiteX3" fmla="*/ 330013 w 533400"/>
                <a:gd name="connsiteY3" fmla="*/ 185156 h 533400"/>
                <a:gd name="connsiteX4" fmla="*/ 283369 w 533400"/>
                <a:gd name="connsiteY4" fmla="*/ 169069 h 533400"/>
                <a:gd name="connsiteX5" fmla="*/ 236715 w 533400"/>
                <a:gd name="connsiteY5" fmla="*/ 185147 h 533400"/>
                <a:gd name="connsiteX6" fmla="*/ 163668 w 533400"/>
                <a:gd name="connsiteY6" fmla="*/ 112100 h 533400"/>
                <a:gd name="connsiteX7" fmla="*/ 169069 w 533400"/>
                <a:gd name="connsiteY7" fmla="*/ 92869 h 533400"/>
                <a:gd name="connsiteX8" fmla="*/ 130969 w 533400"/>
                <a:gd name="connsiteY8" fmla="*/ 54769 h 533400"/>
                <a:gd name="connsiteX9" fmla="*/ 92869 w 533400"/>
                <a:gd name="connsiteY9" fmla="*/ 92869 h 533400"/>
                <a:gd name="connsiteX10" fmla="*/ 130969 w 533400"/>
                <a:gd name="connsiteY10" fmla="*/ 130969 h 533400"/>
                <a:gd name="connsiteX11" fmla="*/ 150200 w 533400"/>
                <a:gd name="connsiteY11" fmla="*/ 125568 h 533400"/>
                <a:gd name="connsiteX12" fmla="*/ 223247 w 533400"/>
                <a:gd name="connsiteY12" fmla="*/ 198615 h 533400"/>
                <a:gd name="connsiteX13" fmla="*/ 207169 w 533400"/>
                <a:gd name="connsiteY13" fmla="*/ 245269 h 533400"/>
                <a:gd name="connsiteX14" fmla="*/ 223247 w 533400"/>
                <a:gd name="connsiteY14" fmla="*/ 291913 h 533400"/>
                <a:gd name="connsiteX15" fmla="*/ 102622 w 533400"/>
                <a:gd name="connsiteY15" fmla="*/ 412547 h 533400"/>
                <a:gd name="connsiteX16" fmla="*/ 64294 w 533400"/>
                <a:gd name="connsiteY16" fmla="*/ 397669 h 533400"/>
                <a:gd name="connsiteX17" fmla="*/ 7144 w 533400"/>
                <a:gd name="connsiteY17" fmla="*/ 454819 h 533400"/>
                <a:gd name="connsiteX18" fmla="*/ 64294 w 533400"/>
                <a:gd name="connsiteY18" fmla="*/ 511969 h 533400"/>
                <a:gd name="connsiteX19" fmla="*/ 121444 w 533400"/>
                <a:gd name="connsiteY19" fmla="*/ 454819 h 533400"/>
                <a:gd name="connsiteX20" fmla="*/ 114529 w 533400"/>
                <a:gd name="connsiteY20" fmla="*/ 427577 h 533400"/>
                <a:gd name="connsiteX21" fmla="*/ 236725 w 533400"/>
                <a:gd name="connsiteY21" fmla="*/ 305381 h 533400"/>
                <a:gd name="connsiteX22" fmla="*/ 273853 w 533400"/>
                <a:gd name="connsiteY22" fmla="*/ 320802 h 533400"/>
                <a:gd name="connsiteX23" fmla="*/ 273853 w 533400"/>
                <a:gd name="connsiteY23" fmla="*/ 417576 h 533400"/>
                <a:gd name="connsiteX24" fmla="*/ 226228 w 533400"/>
                <a:gd name="connsiteY24" fmla="*/ 473869 h 533400"/>
                <a:gd name="connsiteX25" fmla="*/ 283378 w 533400"/>
                <a:gd name="connsiteY25" fmla="*/ 531019 h 533400"/>
                <a:gd name="connsiteX26" fmla="*/ 340528 w 533400"/>
                <a:gd name="connsiteY26" fmla="*/ 473869 h 533400"/>
                <a:gd name="connsiteX27" fmla="*/ 292903 w 533400"/>
                <a:gd name="connsiteY27" fmla="*/ 417576 h 533400"/>
                <a:gd name="connsiteX28" fmla="*/ 292903 w 533400"/>
                <a:gd name="connsiteY28" fmla="*/ 320802 h 533400"/>
                <a:gd name="connsiteX29" fmla="*/ 330032 w 533400"/>
                <a:gd name="connsiteY29" fmla="*/ 305381 h 533400"/>
                <a:gd name="connsiteX30" fmla="*/ 403079 w 533400"/>
                <a:gd name="connsiteY30" fmla="*/ 378428 h 533400"/>
                <a:gd name="connsiteX31" fmla="*/ 397669 w 533400"/>
                <a:gd name="connsiteY31" fmla="*/ 397669 h 533400"/>
                <a:gd name="connsiteX32" fmla="*/ 435769 w 533400"/>
                <a:gd name="connsiteY32" fmla="*/ 435769 h 533400"/>
                <a:gd name="connsiteX33" fmla="*/ 473869 w 533400"/>
                <a:gd name="connsiteY33" fmla="*/ 397669 h 533400"/>
                <a:gd name="connsiteX34" fmla="*/ 435769 w 533400"/>
                <a:gd name="connsiteY34" fmla="*/ 359569 h 533400"/>
                <a:gd name="connsiteX35" fmla="*/ 416538 w 533400"/>
                <a:gd name="connsiteY35" fmla="*/ 364969 h 533400"/>
                <a:gd name="connsiteX36" fmla="*/ 343491 w 533400"/>
                <a:gd name="connsiteY36" fmla="*/ 291922 h 533400"/>
                <a:gd name="connsiteX37" fmla="*/ 359569 w 533400"/>
                <a:gd name="connsiteY37" fmla="*/ 245269 h 533400"/>
                <a:gd name="connsiteX38" fmla="*/ 343491 w 533400"/>
                <a:gd name="connsiteY38" fmla="*/ 198625 h 533400"/>
                <a:gd name="connsiteX39" fmla="*/ 435550 w 533400"/>
                <a:gd name="connsiteY39" fmla="*/ 106566 h 533400"/>
                <a:gd name="connsiteX40" fmla="*/ 473869 w 533400"/>
                <a:gd name="connsiteY40" fmla="*/ 121444 h 533400"/>
                <a:gd name="connsiteX41" fmla="*/ 531019 w 533400"/>
                <a:gd name="connsiteY41" fmla="*/ 64294 h 533400"/>
                <a:gd name="connsiteX42" fmla="*/ 473869 w 533400"/>
                <a:gd name="connsiteY42" fmla="*/ 7144 h 533400"/>
                <a:gd name="connsiteX43" fmla="*/ 111919 w 533400"/>
                <a:gd name="connsiteY43" fmla="*/ 92869 h 533400"/>
                <a:gd name="connsiteX44" fmla="*/ 130969 w 533400"/>
                <a:gd name="connsiteY44" fmla="*/ 73819 h 533400"/>
                <a:gd name="connsiteX45" fmla="*/ 150019 w 533400"/>
                <a:gd name="connsiteY45" fmla="*/ 92869 h 533400"/>
                <a:gd name="connsiteX46" fmla="*/ 130969 w 533400"/>
                <a:gd name="connsiteY46" fmla="*/ 111919 h 533400"/>
                <a:gd name="connsiteX47" fmla="*/ 111919 w 533400"/>
                <a:gd name="connsiteY47" fmla="*/ 92869 h 533400"/>
                <a:gd name="connsiteX48" fmla="*/ 64294 w 533400"/>
                <a:gd name="connsiteY48" fmla="*/ 492919 h 533400"/>
                <a:gd name="connsiteX49" fmla="*/ 26194 w 533400"/>
                <a:gd name="connsiteY49" fmla="*/ 454819 h 533400"/>
                <a:gd name="connsiteX50" fmla="*/ 64294 w 533400"/>
                <a:gd name="connsiteY50" fmla="*/ 416719 h 533400"/>
                <a:gd name="connsiteX51" fmla="*/ 102394 w 533400"/>
                <a:gd name="connsiteY51" fmla="*/ 454819 h 533400"/>
                <a:gd name="connsiteX52" fmla="*/ 64294 w 533400"/>
                <a:gd name="connsiteY52" fmla="*/ 492919 h 533400"/>
                <a:gd name="connsiteX53" fmla="*/ 321469 w 533400"/>
                <a:gd name="connsiteY53" fmla="*/ 473869 h 533400"/>
                <a:gd name="connsiteX54" fmla="*/ 283369 w 533400"/>
                <a:gd name="connsiteY54" fmla="*/ 511969 h 533400"/>
                <a:gd name="connsiteX55" fmla="*/ 245269 w 533400"/>
                <a:gd name="connsiteY55" fmla="*/ 473869 h 533400"/>
                <a:gd name="connsiteX56" fmla="*/ 283369 w 533400"/>
                <a:gd name="connsiteY56" fmla="*/ 435769 h 533400"/>
                <a:gd name="connsiteX57" fmla="*/ 321469 w 533400"/>
                <a:gd name="connsiteY57" fmla="*/ 473869 h 533400"/>
                <a:gd name="connsiteX58" fmla="*/ 283369 w 533400"/>
                <a:gd name="connsiteY58" fmla="*/ 302419 h 533400"/>
                <a:gd name="connsiteX59" fmla="*/ 226219 w 533400"/>
                <a:gd name="connsiteY59" fmla="*/ 245269 h 533400"/>
                <a:gd name="connsiteX60" fmla="*/ 283369 w 533400"/>
                <a:gd name="connsiteY60" fmla="*/ 188119 h 533400"/>
                <a:gd name="connsiteX61" fmla="*/ 340519 w 533400"/>
                <a:gd name="connsiteY61" fmla="*/ 245269 h 533400"/>
                <a:gd name="connsiteX62" fmla="*/ 283369 w 533400"/>
                <a:gd name="connsiteY62" fmla="*/ 302419 h 533400"/>
                <a:gd name="connsiteX63" fmla="*/ 454819 w 533400"/>
                <a:gd name="connsiteY63" fmla="*/ 397669 h 533400"/>
                <a:gd name="connsiteX64" fmla="*/ 435769 w 533400"/>
                <a:gd name="connsiteY64" fmla="*/ 416719 h 533400"/>
                <a:gd name="connsiteX65" fmla="*/ 416719 w 533400"/>
                <a:gd name="connsiteY65" fmla="*/ 397669 h 533400"/>
                <a:gd name="connsiteX66" fmla="*/ 435769 w 533400"/>
                <a:gd name="connsiteY66" fmla="*/ 378619 h 533400"/>
                <a:gd name="connsiteX67" fmla="*/ 454819 w 533400"/>
                <a:gd name="connsiteY67" fmla="*/ 397669 h 533400"/>
                <a:gd name="connsiteX68" fmla="*/ 473869 w 533400"/>
                <a:gd name="connsiteY68" fmla="*/ 102394 h 533400"/>
                <a:gd name="connsiteX69" fmla="*/ 435769 w 533400"/>
                <a:gd name="connsiteY69" fmla="*/ 64294 h 533400"/>
                <a:gd name="connsiteX70" fmla="*/ 473869 w 533400"/>
                <a:gd name="connsiteY70" fmla="*/ 26194 h 533400"/>
                <a:gd name="connsiteX71" fmla="*/ 511969 w 533400"/>
                <a:gd name="connsiteY71" fmla="*/ 64294 h 533400"/>
                <a:gd name="connsiteX72" fmla="*/ 473869 w 533400"/>
                <a:gd name="connsiteY72" fmla="*/ 102394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533400" h="533400">
                  <a:moveTo>
                    <a:pt x="473869" y="7144"/>
                  </a:moveTo>
                  <a:cubicBezTo>
                    <a:pt x="442351" y="7144"/>
                    <a:pt x="416719" y="32776"/>
                    <a:pt x="416719" y="64294"/>
                  </a:cubicBezTo>
                  <a:cubicBezTo>
                    <a:pt x="416719" y="74152"/>
                    <a:pt x="419224" y="83429"/>
                    <a:pt x="423634" y="91535"/>
                  </a:cubicBezTo>
                  <a:lnTo>
                    <a:pt x="330013" y="185156"/>
                  </a:lnTo>
                  <a:cubicBezTo>
                    <a:pt x="317106" y="175108"/>
                    <a:pt x="300952" y="169069"/>
                    <a:pt x="283369" y="169069"/>
                  </a:cubicBezTo>
                  <a:cubicBezTo>
                    <a:pt x="265786" y="169069"/>
                    <a:pt x="249631" y="175108"/>
                    <a:pt x="236715" y="185147"/>
                  </a:cubicBezTo>
                  <a:lnTo>
                    <a:pt x="163668" y="112100"/>
                  </a:lnTo>
                  <a:cubicBezTo>
                    <a:pt x="167021" y="106432"/>
                    <a:pt x="169069" y="99917"/>
                    <a:pt x="169069" y="92869"/>
                  </a:cubicBezTo>
                  <a:cubicBezTo>
                    <a:pt x="169069" y="71857"/>
                    <a:pt x="151981" y="54769"/>
                    <a:pt x="130969" y="54769"/>
                  </a:cubicBezTo>
                  <a:cubicBezTo>
                    <a:pt x="109957" y="54769"/>
                    <a:pt x="92869" y="71857"/>
                    <a:pt x="92869" y="92869"/>
                  </a:cubicBezTo>
                  <a:cubicBezTo>
                    <a:pt x="92869" y="113881"/>
                    <a:pt x="109957" y="130969"/>
                    <a:pt x="130969" y="130969"/>
                  </a:cubicBezTo>
                  <a:cubicBezTo>
                    <a:pt x="138017" y="130969"/>
                    <a:pt x="144532" y="128921"/>
                    <a:pt x="150200" y="125568"/>
                  </a:cubicBezTo>
                  <a:lnTo>
                    <a:pt x="223247" y="198615"/>
                  </a:lnTo>
                  <a:cubicBezTo>
                    <a:pt x="213208" y="211531"/>
                    <a:pt x="207169" y="227686"/>
                    <a:pt x="207169" y="245269"/>
                  </a:cubicBezTo>
                  <a:cubicBezTo>
                    <a:pt x="207169" y="262852"/>
                    <a:pt x="213208" y="279006"/>
                    <a:pt x="223247" y="291913"/>
                  </a:cubicBezTo>
                  <a:lnTo>
                    <a:pt x="102622" y="412547"/>
                  </a:lnTo>
                  <a:cubicBezTo>
                    <a:pt x="92469" y="403336"/>
                    <a:pt x="79048" y="397669"/>
                    <a:pt x="64294" y="397669"/>
                  </a:cubicBezTo>
                  <a:cubicBezTo>
                    <a:pt x="32776" y="397669"/>
                    <a:pt x="7144" y="423301"/>
                    <a:pt x="7144" y="454819"/>
                  </a:cubicBezTo>
                  <a:cubicBezTo>
                    <a:pt x="7144" y="486337"/>
                    <a:pt x="32776" y="511969"/>
                    <a:pt x="64294" y="511969"/>
                  </a:cubicBezTo>
                  <a:cubicBezTo>
                    <a:pt x="95812" y="511969"/>
                    <a:pt x="121444" y="486337"/>
                    <a:pt x="121444" y="454819"/>
                  </a:cubicBezTo>
                  <a:cubicBezTo>
                    <a:pt x="121444" y="444960"/>
                    <a:pt x="118939" y="435683"/>
                    <a:pt x="114529" y="427577"/>
                  </a:cubicBezTo>
                  <a:lnTo>
                    <a:pt x="236725" y="305381"/>
                  </a:lnTo>
                  <a:cubicBezTo>
                    <a:pt x="247259" y="313573"/>
                    <a:pt x="259966" y="319059"/>
                    <a:pt x="273853" y="320802"/>
                  </a:cubicBezTo>
                  <a:lnTo>
                    <a:pt x="273853" y="417576"/>
                  </a:lnTo>
                  <a:cubicBezTo>
                    <a:pt x="246869" y="422129"/>
                    <a:pt x="226228" y="445599"/>
                    <a:pt x="226228" y="473869"/>
                  </a:cubicBezTo>
                  <a:cubicBezTo>
                    <a:pt x="226228" y="505387"/>
                    <a:pt x="251860" y="531019"/>
                    <a:pt x="283378" y="531019"/>
                  </a:cubicBezTo>
                  <a:cubicBezTo>
                    <a:pt x="314897" y="531019"/>
                    <a:pt x="340528" y="505387"/>
                    <a:pt x="340528" y="473869"/>
                  </a:cubicBezTo>
                  <a:cubicBezTo>
                    <a:pt x="340528" y="445608"/>
                    <a:pt x="319888" y="422138"/>
                    <a:pt x="292903" y="417576"/>
                  </a:cubicBezTo>
                  <a:lnTo>
                    <a:pt x="292903" y="320802"/>
                  </a:lnTo>
                  <a:cubicBezTo>
                    <a:pt x="306791" y="319059"/>
                    <a:pt x="319497" y="313573"/>
                    <a:pt x="330032" y="305381"/>
                  </a:cubicBezTo>
                  <a:lnTo>
                    <a:pt x="403079" y="378428"/>
                  </a:lnTo>
                  <a:cubicBezTo>
                    <a:pt x="399717" y="384105"/>
                    <a:pt x="397669" y="390620"/>
                    <a:pt x="397669" y="397669"/>
                  </a:cubicBezTo>
                  <a:cubicBezTo>
                    <a:pt x="397669" y="418681"/>
                    <a:pt x="414757" y="435769"/>
                    <a:pt x="435769" y="435769"/>
                  </a:cubicBezTo>
                  <a:cubicBezTo>
                    <a:pt x="456781" y="435769"/>
                    <a:pt x="473869" y="418681"/>
                    <a:pt x="473869" y="397669"/>
                  </a:cubicBezTo>
                  <a:cubicBezTo>
                    <a:pt x="473869" y="376657"/>
                    <a:pt x="456781" y="359569"/>
                    <a:pt x="435769" y="359569"/>
                  </a:cubicBezTo>
                  <a:cubicBezTo>
                    <a:pt x="428720" y="359569"/>
                    <a:pt x="422205" y="361617"/>
                    <a:pt x="416538" y="364969"/>
                  </a:cubicBezTo>
                  <a:lnTo>
                    <a:pt x="343491" y="291922"/>
                  </a:lnTo>
                  <a:cubicBezTo>
                    <a:pt x="353530" y="279006"/>
                    <a:pt x="359569" y="262852"/>
                    <a:pt x="359569" y="245269"/>
                  </a:cubicBezTo>
                  <a:cubicBezTo>
                    <a:pt x="359569" y="227686"/>
                    <a:pt x="353530" y="211531"/>
                    <a:pt x="343491" y="198625"/>
                  </a:cubicBezTo>
                  <a:lnTo>
                    <a:pt x="435550" y="106566"/>
                  </a:lnTo>
                  <a:cubicBezTo>
                    <a:pt x="445694" y="115776"/>
                    <a:pt x="459115" y="121444"/>
                    <a:pt x="473869" y="121444"/>
                  </a:cubicBezTo>
                  <a:cubicBezTo>
                    <a:pt x="505387" y="121444"/>
                    <a:pt x="531019" y="95812"/>
                    <a:pt x="531019" y="64294"/>
                  </a:cubicBezTo>
                  <a:cubicBezTo>
                    <a:pt x="531019" y="32776"/>
                    <a:pt x="505387" y="7144"/>
                    <a:pt x="473869" y="7144"/>
                  </a:cubicBezTo>
                  <a:close/>
                  <a:moveTo>
                    <a:pt x="111919" y="92869"/>
                  </a:moveTo>
                  <a:cubicBezTo>
                    <a:pt x="111919" y="82363"/>
                    <a:pt x="120463" y="73819"/>
                    <a:pt x="130969" y="73819"/>
                  </a:cubicBezTo>
                  <a:cubicBezTo>
                    <a:pt x="141475" y="73819"/>
                    <a:pt x="150019" y="82363"/>
                    <a:pt x="150019" y="92869"/>
                  </a:cubicBezTo>
                  <a:cubicBezTo>
                    <a:pt x="150019" y="103375"/>
                    <a:pt x="141475" y="111919"/>
                    <a:pt x="130969" y="111919"/>
                  </a:cubicBezTo>
                  <a:cubicBezTo>
                    <a:pt x="120463" y="111919"/>
                    <a:pt x="111919" y="103375"/>
                    <a:pt x="111919" y="92869"/>
                  </a:cubicBezTo>
                  <a:close/>
                  <a:moveTo>
                    <a:pt x="64294" y="492919"/>
                  </a:moveTo>
                  <a:cubicBezTo>
                    <a:pt x="43282" y="492919"/>
                    <a:pt x="26194" y="475831"/>
                    <a:pt x="26194" y="454819"/>
                  </a:cubicBezTo>
                  <a:cubicBezTo>
                    <a:pt x="26194" y="433807"/>
                    <a:pt x="43282" y="416719"/>
                    <a:pt x="64294" y="416719"/>
                  </a:cubicBezTo>
                  <a:cubicBezTo>
                    <a:pt x="85306" y="416719"/>
                    <a:pt x="102394" y="433807"/>
                    <a:pt x="102394" y="454819"/>
                  </a:cubicBezTo>
                  <a:cubicBezTo>
                    <a:pt x="102394" y="475831"/>
                    <a:pt x="85306" y="492919"/>
                    <a:pt x="64294" y="492919"/>
                  </a:cubicBezTo>
                  <a:close/>
                  <a:moveTo>
                    <a:pt x="321469" y="473869"/>
                  </a:moveTo>
                  <a:cubicBezTo>
                    <a:pt x="321469" y="494881"/>
                    <a:pt x="304381" y="511969"/>
                    <a:pt x="283369" y="511969"/>
                  </a:cubicBezTo>
                  <a:cubicBezTo>
                    <a:pt x="262357" y="511969"/>
                    <a:pt x="245269" y="494881"/>
                    <a:pt x="245269" y="473869"/>
                  </a:cubicBezTo>
                  <a:cubicBezTo>
                    <a:pt x="245269" y="452857"/>
                    <a:pt x="262357" y="435769"/>
                    <a:pt x="283369" y="435769"/>
                  </a:cubicBezTo>
                  <a:cubicBezTo>
                    <a:pt x="304381" y="435769"/>
                    <a:pt x="321469" y="452857"/>
                    <a:pt x="321469" y="473869"/>
                  </a:cubicBezTo>
                  <a:close/>
                  <a:moveTo>
                    <a:pt x="283369" y="302419"/>
                  </a:moveTo>
                  <a:cubicBezTo>
                    <a:pt x="251851" y="302419"/>
                    <a:pt x="226219" y="276787"/>
                    <a:pt x="226219" y="245269"/>
                  </a:cubicBezTo>
                  <a:cubicBezTo>
                    <a:pt x="226219" y="213751"/>
                    <a:pt x="251851" y="188119"/>
                    <a:pt x="283369" y="188119"/>
                  </a:cubicBezTo>
                  <a:cubicBezTo>
                    <a:pt x="314887" y="188119"/>
                    <a:pt x="340519" y="213751"/>
                    <a:pt x="340519" y="245269"/>
                  </a:cubicBezTo>
                  <a:cubicBezTo>
                    <a:pt x="340519" y="276787"/>
                    <a:pt x="314887" y="302419"/>
                    <a:pt x="283369" y="302419"/>
                  </a:cubicBezTo>
                  <a:close/>
                  <a:moveTo>
                    <a:pt x="454819" y="397669"/>
                  </a:moveTo>
                  <a:cubicBezTo>
                    <a:pt x="454819" y="408175"/>
                    <a:pt x="446275" y="416719"/>
                    <a:pt x="435769" y="416719"/>
                  </a:cubicBezTo>
                  <a:cubicBezTo>
                    <a:pt x="425263" y="416719"/>
                    <a:pt x="416719" y="408175"/>
                    <a:pt x="416719" y="397669"/>
                  </a:cubicBezTo>
                  <a:cubicBezTo>
                    <a:pt x="416719" y="387163"/>
                    <a:pt x="425263" y="378619"/>
                    <a:pt x="435769" y="378619"/>
                  </a:cubicBezTo>
                  <a:cubicBezTo>
                    <a:pt x="446275" y="378619"/>
                    <a:pt x="454819" y="387163"/>
                    <a:pt x="454819" y="397669"/>
                  </a:cubicBezTo>
                  <a:close/>
                  <a:moveTo>
                    <a:pt x="473869" y="102394"/>
                  </a:moveTo>
                  <a:cubicBezTo>
                    <a:pt x="452857" y="102394"/>
                    <a:pt x="435769" y="85306"/>
                    <a:pt x="435769" y="64294"/>
                  </a:cubicBezTo>
                  <a:cubicBezTo>
                    <a:pt x="435769" y="43282"/>
                    <a:pt x="452857" y="26194"/>
                    <a:pt x="473869" y="26194"/>
                  </a:cubicBezTo>
                  <a:cubicBezTo>
                    <a:pt x="494881" y="26194"/>
                    <a:pt x="511969" y="43282"/>
                    <a:pt x="511969" y="64294"/>
                  </a:cubicBezTo>
                  <a:cubicBezTo>
                    <a:pt x="511969" y="85306"/>
                    <a:pt x="494881" y="102394"/>
                    <a:pt x="473869" y="1023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57" name="Grafik 53">
            <a:extLst>
              <a:ext uri="{FF2B5EF4-FFF2-40B4-BE49-F238E27FC236}">
                <a16:creationId xmlns:a16="http://schemas.microsoft.com/office/drawing/2014/main" id="{D49E0BBA-8FF2-E5A2-1BFC-F87F9E959A3F}"/>
              </a:ext>
            </a:extLst>
          </p:cNvPr>
          <p:cNvGrpSpPr/>
          <p:nvPr/>
        </p:nvGrpSpPr>
        <p:grpSpPr>
          <a:xfrm>
            <a:off x="634102" y="3959662"/>
            <a:ext cx="478742" cy="478740"/>
            <a:chOff x="3657600" y="990600"/>
            <a:chExt cx="4876800" cy="4876800"/>
          </a:xfrm>
        </p:grpSpPr>
        <p:sp>
          <p:nvSpPr>
            <p:cNvPr id="58" name="Freihandform: Form 107">
              <a:extLst>
                <a:ext uri="{FF2B5EF4-FFF2-40B4-BE49-F238E27FC236}">
                  <a16:creationId xmlns:a16="http://schemas.microsoft.com/office/drawing/2014/main" id="{979ED833-800D-C9B1-F6A3-B7729031F208}"/>
                </a:ext>
              </a:extLst>
            </p:cNvPr>
            <p:cNvSpPr/>
            <p:nvPr/>
          </p:nvSpPr>
          <p:spPr>
            <a:xfrm>
              <a:off x="4031361" y="1745866"/>
              <a:ext cx="1781175" cy="581025"/>
            </a:xfrm>
            <a:custGeom>
              <a:avLst/>
              <a:gdLst>
                <a:gd name="connsiteX0" fmla="*/ 1683125 w 1781175"/>
                <a:gd name="connsiteY0" fmla="*/ 7144 h 581025"/>
                <a:gd name="connsiteX1" fmla="*/ 102375 w 1781175"/>
                <a:gd name="connsiteY1" fmla="*/ 7144 h 581025"/>
                <a:gd name="connsiteX2" fmla="*/ 7144 w 1781175"/>
                <a:gd name="connsiteY2" fmla="*/ 102365 h 581025"/>
                <a:gd name="connsiteX3" fmla="*/ 7144 w 1781175"/>
                <a:gd name="connsiteY3" fmla="*/ 483270 h 581025"/>
                <a:gd name="connsiteX4" fmla="*/ 102375 w 1781175"/>
                <a:gd name="connsiteY4" fmla="*/ 578491 h 581025"/>
                <a:gd name="connsiteX5" fmla="*/ 1683134 w 1781175"/>
                <a:gd name="connsiteY5" fmla="*/ 578491 h 581025"/>
                <a:gd name="connsiteX6" fmla="*/ 1778365 w 1781175"/>
                <a:gd name="connsiteY6" fmla="*/ 483270 h 581025"/>
                <a:gd name="connsiteX7" fmla="*/ 1778365 w 1781175"/>
                <a:gd name="connsiteY7" fmla="*/ 102365 h 581025"/>
                <a:gd name="connsiteX8" fmla="*/ 1683125 w 1781175"/>
                <a:gd name="connsiteY8" fmla="*/ 7144 h 581025"/>
                <a:gd name="connsiteX9" fmla="*/ 1587903 w 1781175"/>
                <a:gd name="connsiteY9" fmla="*/ 388048 h 581025"/>
                <a:gd name="connsiteX10" fmla="*/ 197596 w 1781175"/>
                <a:gd name="connsiteY10" fmla="*/ 388048 h 581025"/>
                <a:gd name="connsiteX11" fmla="*/ 197596 w 1781175"/>
                <a:gd name="connsiteY11" fmla="*/ 197596 h 581025"/>
                <a:gd name="connsiteX12" fmla="*/ 1587903 w 1781175"/>
                <a:gd name="connsiteY12" fmla="*/ 197596 h 581025"/>
                <a:gd name="connsiteX13" fmla="*/ 1587903 w 1781175"/>
                <a:gd name="connsiteY13" fmla="*/ 388048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81175" h="581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lnTo>
                    <a:pt x="7144" y="483270"/>
                  </a:lnTo>
                  <a:cubicBezTo>
                    <a:pt x="7144" y="535857"/>
                    <a:pt x="49787" y="578491"/>
                    <a:pt x="102375" y="578491"/>
                  </a:cubicBezTo>
                  <a:lnTo>
                    <a:pt x="1683134" y="578491"/>
                  </a:lnTo>
                  <a:cubicBezTo>
                    <a:pt x="1735722" y="578491"/>
                    <a:pt x="1778365" y="535848"/>
                    <a:pt x="1778365" y="483270"/>
                  </a:cubicBezTo>
                  <a:lnTo>
                    <a:pt x="1778365" y="102365"/>
                  </a:lnTo>
                  <a:cubicBezTo>
                    <a:pt x="1778356" y="49787"/>
                    <a:pt x="1735712" y="7144"/>
                    <a:pt x="1683125" y="7144"/>
                  </a:cubicBezTo>
                  <a:close/>
                  <a:moveTo>
                    <a:pt x="1587903" y="388048"/>
                  </a:moveTo>
                  <a:lnTo>
                    <a:pt x="197596" y="388048"/>
                  </a:lnTo>
                  <a:lnTo>
                    <a:pt x="197596" y="197596"/>
                  </a:lnTo>
                  <a:lnTo>
                    <a:pt x="1587903" y="197596"/>
                  </a:lnTo>
                  <a:lnTo>
                    <a:pt x="1587903" y="388048"/>
                  </a:ln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59" name="Freihandform: Form 108">
              <a:extLst>
                <a:ext uri="{FF2B5EF4-FFF2-40B4-BE49-F238E27FC236}">
                  <a16:creationId xmlns:a16="http://schemas.microsoft.com/office/drawing/2014/main" id="{755B1ECC-FAAA-BCC9-1D29-55EC0AA62691}"/>
                </a:ext>
              </a:extLst>
            </p:cNvPr>
            <p:cNvSpPr/>
            <p:nvPr/>
          </p:nvSpPr>
          <p:spPr>
            <a:xfrm>
              <a:off x="4031361" y="2583856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7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7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cubicBezTo>
                    <a:pt x="7144" y="154962"/>
                    <a:pt x="49787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75"/>
                  </a:cubicBezTo>
                  <a:cubicBezTo>
                    <a:pt x="1778365" y="49797"/>
                    <a:pt x="1735712" y="7144"/>
                    <a:pt x="1683125" y="714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0" name="Freihandform: Form 109">
              <a:extLst>
                <a:ext uri="{FF2B5EF4-FFF2-40B4-BE49-F238E27FC236}">
                  <a16:creationId xmlns:a16="http://schemas.microsoft.com/office/drawing/2014/main" id="{989FB392-53EB-7077-DE16-EA9FDF475929}"/>
                </a:ext>
              </a:extLst>
            </p:cNvPr>
            <p:cNvSpPr/>
            <p:nvPr/>
          </p:nvSpPr>
          <p:spPr>
            <a:xfrm>
              <a:off x="4031361" y="2964761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6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6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cubicBezTo>
                    <a:pt x="7144" y="154943"/>
                    <a:pt x="49787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65"/>
                  </a:cubicBezTo>
                  <a:cubicBezTo>
                    <a:pt x="1778365" y="49778"/>
                    <a:pt x="1735712" y="7144"/>
                    <a:pt x="1683125" y="714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1" name="Freihandform: Form 110">
              <a:extLst>
                <a:ext uri="{FF2B5EF4-FFF2-40B4-BE49-F238E27FC236}">
                  <a16:creationId xmlns:a16="http://schemas.microsoft.com/office/drawing/2014/main" id="{2AC1C799-85FE-82FA-2E29-EB00539F3A7C}"/>
                </a:ext>
              </a:extLst>
            </p:cNvPr>
            <p:cNvSpPr/>
            <p:nvPr/>
          </p:nvSpPr>
          <p:spPr>
            <a:xfrm>
              <a:off x="4031361" y="3459947"/>
              <a:ext cx="1781175" cy="1343025"/>
            </a:xfrm>
            <a:custGeom>
              <a:avLst/>
              <a:gdLst>
                <a:gd name="connsiteX0" fmla="*/ 1683125 w 1781175"/>
                <a:gd name="connsiteY0" fmla="*/ 7144 h 1343025"/>
                <a:gd name="connsiteX1" fmla="*/ 102375 w 1781175"/>
                <a:gd name="connsiteY1" fmla="*/ 7144 h 1343025"/>
                <a:gd name="connsiteX2" fmla="*/ 7144 w 1781175"/>
                <a:gd name="connsiteY2" fmla="*/ 102375 h 1343025"/>
                <a:gd name="connsiteX3" fmla="*/ 7144 w 1781175"/>
                <a:gd name="connsiteY3" fmla="*/ 1245089 h 1343025"/>
                <a:gd name="connsiteX4" fmla="*/ 102375 w 1781175"/>
                <a:gd name="connsiteY4" fmla="*/ 1340310 h 1343025"/>
                <a:gd name="connsiteX5" fmla="*/ 1683134 w 1781175"/>
                <a:gd name="connsiteY5" fmla="*/ 1340310 h 1343025"/>
                <a:gd name="connsiteX6" fmla="*/ 1778365 w 1781175"/>
                <a:gd name="connsiteY6" fmla="*/ 1245089 h 1343025"/>
                <a:gd name="connsiteX7" fmla="*/ 1778365 w 1781175"/>
                <a:gd name="connsiteY7" fmla="*/ 102375 h 1343025"/>
                <a:gd name="connsiteX8" fmla="*/ 1683125 w 1781175"/>
                <a:gd name="connsiteY8" fmla="*/ 7144 h 1343025"/>
                <a:gd name="connsiteX9" fmla="*/ 197596 w 1781175"/>
                <a:gd name="connsiteY9" fmla="*/ 197606 h 1343025"/>
                <a:gd name="connsiteX10" fmla="*/ 1510351 w 1781175"/>
                <a:gd name="connsiteY10" fmla="*/ 197606 h 1343025"/>
                <a:gd name="connsiteX11" fmla="*/ 926078 w 1781175"/>
                <a:gd name="connsiteY11" fmla="*/ 781888 h 1343025"/>
                <a:gd name="connsiteX12" fmla="*/ 745827 w 1781175"/>
                <a:gd name="connsiteY12" fmla="*/ 601637 h 1343025"/>
                <a:gd name="connsiteX13" fmla="*/ 611143 w 1781175"/>
                <a:gd name="connsiteY13" fmla="*/ 601637 h 1343025"/>
                <a:gd name="connsiteX14" fmla="*/ 197596 w 1781175"/>
                <a:gd name="connsiteY14" fmla="*/ 1015184 h 1343025"/>
                <a:gd name="connsiteX15" fmla="*/ 197596 w 1781175"/>
                <a:gd name="connsiteY15" fmla="*/ 197606 h 1343025"/>
                <a:gd name="connsiteX16" fmla="*/ 1587903 w 1781175"/>
                <a:gd name="connsiteY16" fmla="*/ 1149858 h 1343025"/>
                <a:gd name="connsiteX17" fmla="*/ 332280 w 1781175"/>
                <a:gd name="connsiteY17" fmla="*/ 1149858 h 1343025"/>
                <a:gd name="connsiteX18" fmla="*/ 678494 w 1781175"/>
                <a:gd name="connsiteY18" fmla="*/ 803643 h 1343025"/>
                <a:gd name="connsiteX19" fmla="*/ 858745 w 1781175"/>
                <a:gd name="connsiteY19" fmla="*/ 983895 h 1343025"/>
                <a:gd name="connsiteX20" fmla="*/ 993419 w 1781175"/>
                <a:gd name="connsiteY20" fmla="*/ 983895 h 1343025"/>
                <a:gd name="connsiteX21" fmla="*/ 1587903 w 1781175"/>
                <a:gd name="connsiteY21" fmla="*/ 389401 h 1343025"/>
                <a:gd name="connsiteX22" fmla="*/ 1587903 w 1781175"/>
                <a:gd name="connsiteY22" fmla="*/ 1149858 h 1343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781175" h="1343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lnTo>
                    <a:pt x="7144" y="1245089"/>
                  </a:lnTo>
                  <a:cubicBezTo>
                    <a:pt x="7144" y="1297677"/>
                    <a:pt x="49787" y="1340310"/>
                    <a:pt x="102375" y="1340310"/>
                  </a:cubicBezTo>
                  <a:lnTo>
                    <a:pt x="1683134" y="1340310"/>
                  </a:lnTo>
                  <a:cubicBezTo>
                    <a:pt x="1735722" y="1340310"/>
                    <a:pt x="1778365" y="1297667"/>
                    <a:pt x="1778365" y="1245089"/>
                  </a:cubicBezTo>
                  <a:lnTo>
                    <a:pt x="1778365" y="102375"/>
                  </a:lnTo>
                  <a:cubicBezTo>
                    <a:pt x="1778356" y="49778"/>
                    <a:pt x="1735712" y="7144"/>
                    <a:pt x="1683125" y="7144"/>
                  </a:cubicBezTo>
                  <a:close/>
                  <a:moveTo>
                    <a:pt x="197596" y="197606"/>
                  </a:moveTo>
                  <a:lnTo>
                    <a:pt x="1510351" y="197606"/>
                  </a:lnTo>
                  <a:lnTo>
                    <a:pt x="926078" y="781888"/>
                  </a:lnTo>
                  <a:lnTo>
                    <a:pt x="745827" y="601637"/>
                  </a:lnTo>
                  <a:cubicBezTo>
                    <a:pt x="708631" y="564461"/>
                    <a:pt x="648348" y="564461"/>
                    <a:pt x="611143" y="601637"/>
                  </a:cubicBezTo>
                  <a:lnTo>
                    <a:pt x="197596" y="1015184"/>
                  </a:lnTo>
                  <a:lnTo>
                    <a:pt x="197596" y="197606"/>
                  </a:lnTo>
                  <a:close/>
                  <a:moveTo>
                    <a:pt x="1587903" y="1149858"/>
                  </a:moveTo>
                  <a:lnTo>
                    <a:pt x="332280" y="1149858"/>
                  </a:lnTo>
                  <a:lnTo>
                    <a:pt x="678494" y="803643"/>
                  </a:lnTo>
                  <a:lnTo>
                    <a:pt x="858745" y="983895"/>
                  </a:lnTo>
                  <a:cubicBezTo>
                    <a:pt x="895941" y="1021071"/>
                    <a:pt x="956215" y="1021071"/>
                    <a:pt x="993419" y="983895"/>
                  </a:cubicBezTo>
                  <a:lnTo>
                    <a:pt x="1587903" y="389401"/>
                  </a:lnTo>
                  <a:lnTo>
                    <a:pt x="1587903" y="1149858"/>
                  </a:ln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2" name="Freihandform: Form 111">
              <a:extLst>
                <a:ext uri="{FF2B5EF4-FFF2-40B4-BE49-F238E27FC236}">
                  <a16:creationId xmlns:a16="http://schemas.microsoft.com/office/drawing/2014/main" id="{DC2544D9-5BF8-D92B-1CC3-447AE1F32AE0}"/>
                </a:ext>
              </a:extLst>
            </p:cNvPr>
            <p:cNvSpPr/>
            <p:nvPr/>
          </p:nvSpPr>
          <p:spPr>
            <a:xfrm>
              <a:off x="3650456" y="1174509"/>
              <a:ext cx="4886325" cy="4505325"/>
            </a:xfrm>
            <a:custGeom>
              <a:avLst/>
              <a:gdLst>
                <a:gd name="connsiteX0" fmla="*/ 4788722 w 4886325"/>
                <a:gd name="connsiteY0" fmla="*/ 7144 h 4505325"/>
                <a:gd name="connsiteX1" fmla="*/ 2826449 w 4886325"/>
                <a:gd name="connsiteY1" fmla="*/ 7144 h 4505325"/>
                <a:gd name="connsiteX2" fmla="*/ 2445553 w 4886325"/>
                <a:gd name="connsiteY2" fmla="*/ 197549 h 4505325"/>
                <a:gd name="connsiteX3" fmla="*/ 2064658 w 4886325"/>
                <a:gd name="connsiteY3" fmla="*/ 7144 h 4505325"/>
                <a:gd name="connsiteX4" fmla="*/ 102365 w 4886325"/>
                <a:gd name="connsiteY4" fmla="*/ 7144 h 4505325"/>
                <a:gd name="connsiteX5" fmla="*/ 7144 w 4886325"/>
                <a:gd name="connsiteY5" fmla="*/ 102375 h 4505325"/>
                <a:gd name="connsiteX6" fmla="*/ 7144 w 4886325"/>
                <a:gd name="connsiteY6" fmla="*/ 4025113 h 4505325"/>
                <a:gd name="connsiteX7" fmla="*/ 7144 w 4886325"/>
                <a:gd name="connsiteY7" fmla="*/ 4406618 h 4505325"/>
                <a:gd name="connsiteX8" fmla="*/ 102365 w 4886325"/>
                <a:gd name="connsiteY8" fmla="*/ 4501849 h 4505325"/>
                <a:gd name="connsiteX9" fmla="*/ 540410 w 4886325"/>
                <a:gd name="connsiteY9" fmla="*/ 4501849 h 4505325"/>
                <a:gd name="connsiteX10" fmla="*/ 635641 w 4886325"/>
                <a:gd name="connsiteY10" fmla="*/ 4406618 h 4505325"/>
                <a:gd name="connsiteX11" fmla="*/ 540410 w 4886325"/>
                <a:gd name="connsiteY11" fmla="*/ 4311396 h 4505325"/>
                <a:gd name="connsiteX12" fmla="*/ 197596 w 4886325"/>
                <a:gd name="connsiteY12" fmla="*/ 4311396 h 4505325"/>
                <a:gd name="connsiteX13" fmla="*/ 197596 w 4886325"/>
                <a:gd name="connsiteY13" fmla="*/ 4120344 h 4505325"/>
                <a:gd name="connsiteX14" fmla="*/ 2064639 w 4886325"/>
                <a:gd name="connsiteY14" fmla="*/ 4120344 h 4505325"/>
                <a:gd name="connsiteX15" fmla="*/ 2334568 w 4886325"/>
                <a:gd name="connsiteY15" fmla="*/ 4311396 h 4505325"/>
                <a:gd name="connsiteX16" fmla="*/ 1483147 w 4886325"/>
                <a:gd name="connsiteY16" fmla="*/ 4311396 h 4505325"/>
                <a:gd name="connsiteX17" fmla="*/ 1387926 w 4886325"/>
                <a:gd name="connsiteY17" fmla="*/ 4406618 h 4505325"/>
                <a:gd name="connsiteX18" fmla="*/ 1483147 w 4886325"/>
                <a:gd name="connsiteY18" fmla="*/ 4501849 h 4505325"/>
                <a:gd name="connsiteX19" fmla="*/ 4787503 w 4886325"/>
                <a:gd name="connsiteY19" fmla="*/ 4501849 h 4505325"/>
                <a:gd name="connsiteX20" fmla="*/ 4882734 w 4886325"/>
                <a:gd name="connsiteY20" fmla="*/ 4406618 h 4505325"/>
                <a:gd name="connsiteX21" fmla="*/ 4883944 w 4886325"/>
                <a:gd name="connsiteY21" fmla="*/ 102375 h 4505325"/>
                <a:gd name="connsiteX22" fmla="*/ 4788722 w 4886325"/>
                <a:gd name="connsiteY22" fmla="*/ 7144 h 4505325"/>
                <a:gd name="connsiteX23" fmla="*/ 2349713 w 4886325"/>
                <a:gd name="connsiteY23" fmla="*/ 483870 h 4505325"/>
                <a:gd name="connsiteX24" fmla="*/ 2349713 w 4886325"/>
                <a:gd name="connsiteY24" fmla="*/ 4024751 h 4505325"/>
                <a:gd name="connsiteX25" fmla="*/ 2064639 w 4886325"/>
                <a:gd name="connsiteY25" fmla="*/ 3929882 h 4505325"/>
                <a:gd name="connsiteX26" fmla="*/ 197596 w 4886325"/>
                <a:gd name="connsiteY26" fmla="*/ 3929882 h 4505325"/>
                <a:gd name="connsiteX27" fmla="*/ 197596 w 4886325"/>
                <a:gd name="connsiteY27" fmla="*/ 197596 h 4505325"/>
                <a:gd name="connsiteX28" fmla="*/ 2064639 w 4886325"/>
                <a:gd name="connsiteY28" fmla="*/ 197596 h 4505325"/>
                <a:gd name="connsiteX29" fmla="*/ 2350199 w 4886325"/>
                <a:gd name="connsiteY29" fmla="*/ 464610 h 4505325"/>
                <a:gd name="connsiteX30" fmla="*/ 2349713 w 4886325"/>
                <a:gd name="connsiteY30" fmla="*/ 483870 h 4505325"/>
                <a:gd name="connsiteX31" fmla="*/ 4692282 w 4886325"/>
                <a:gd name="connsiteY31" fmla="*/ 4311377 h 4505325"/>
                <a:gd name="connsiteX32" fmla="*/ 2556520 w 4886325"/>
                <a:gd name="connsiteY32" fmla="*/ 4311377 h 4505325"/>
                <a:gd name="connsiteX33" fmla="*/ 2826449 w 4886325"/>
                <a:gd name="connsiteY33" fmla="*/ 4120325 h 4505325"/>
                <a:gd name="connsiteX34" fmla="*/ 4692282 w 4886325"/>
                <a:gd name="connsiteY34" fmla="*/ 4120325 h 4505325"/>
                <a:gd name="connsiteX35" fmla="*/ 4692282 w 4886325"/>
                <a:gd name="connsiteY35" fmla="*/ 4311377 h 4505325"/>
                <a:gd name="connsiteX36" fmla="*/ 4693492 w 4886325"/>
                <a:gd name="connsiteY36" fmla="*/ 3929882 h 4505325"/>
                <a:gd name="connsiteX37" fmla="*/ 2826449 w 4886325"/>
                <a:gd name="connsiteY37" fmla="*/ 3929882 h 4505325"/>
                <a:gd name="connsiteX38" fmla="*/ 2541375 w 4886325"/>
                <a:gd name="connsiteY38" fmla="*/ 4024760 h 4505325"/>
                <a:gd name="connsiteX39" fmla="*/ 2541375 w 4886325"/>
                <a:gd name="connsiteY39" fmla="*/ 483880 h 4505325"/>
                <a:gd name="connsiteX40" fmla="*/ 2540889 w 4886325"/>
                <a:gd name="connsiteY40" fmla="*/ 464629 h 4505325"/>
                <a:gd name="connsiteX41" fmla="*/ 2826449 w 4886325"/>
                <a:gd name="connsiteY41" fmla="*/ 197606 h 4505325"/>
                <a:gd name="connsiteX42" fmla="*/ 4693492 w 4886325"/>
                <a:gd name="connsiteY42" fmla="*/ 197606 h 4505325"/>
                <a:gd name="connsiteX43" fmla="*/ 4693492 w 4886325"/>
                <a:gd name="connsiteY43" fmla="*/ 3929882 h 4505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886325" h="4505325">
                  <a:moveTo>
                    <a:pt x="4788722" y="7144"/>
                  </a:moveTo>
                  <a:lnTo>
                    <a:pt x="2826449" y="7144"/>
                  </a:lnTo>
                  <a:cubicBezTo>
                    <a:pt x="2670953" y="7144"/>
                    <a:pt x="2532631" y="82001"/>
                    <a:pt x="2445553" y="197549"/>
                  </a:cubicBezTo>
                  <a:cubicBezTo>
                    <a:pt x="2358476" y="82001"/>
                    <a:pt x="2220154" y="7144"/>
                    <a:pt x="2064658" y="7144"/>
                  </a:cubicBezTo>
                  <a:lnTo>
                    <a:pt x="102365" y="7144"/>
                  </a:lnTo>
                  <a:cubicBezTo>
                    <a:pt x="49787" y="7144"/>
                    <a:pt x="7144" y="49787"/>
                    <a:pt x="7144" y="102375"/>
                  </a:cubicBezTo>
                  <a:lnTo>
                    <a:pt x="7144" y="4025113"/>
                  </a:lnTo>
                  <a:lnTo>
                    <a:pt x="7144" y="4406618"/>
                  </a:lnTo>
                  <a:cubicBezTo>
                    <a:pt x="7144" y="4459205"/>
                    <a:pt x="49787" y="4501849"/>
                    <a:pt x="102365" y="4501849"/>
                  </a:cubicBezTo>
                  <a:lnTo>
                    <a:pt x="540410" y="4501849"/>
                  </a:lnTo>
                  <a:cubicBezTo>
                    <a:pt x="592998" y="4501849"/>
                    <a:pt x="635641" y="4459205"/>
                    <a:pt x="635641" y="4406618"/>
                  </a:cubicBezTo>
                  <a:cubicBezTo>
                    <a:pt x="635641" y="4354030"/>
                    <a:pt x="592998" y="4311396"/>
                    <a:pt x="540410" y="4311396"/>
                  </a:cubicBezTo>
                  <a:lnTo>
                    <a:pt x="197596" y="4311396"/>
                  </a:lnTo>
                  <a:lnTo>
                    <a:pt x="197596" y="4120344"/>
                  </a:lnTo>
                  <a:lnTo>
                    <a:pt x="2064639" y="4120344"/>
                  </a:lnTo>
                  <a:cubicBezTo>
                    <a:pt x="2189112" y="4120344"/>
                    <a:pt x="2295230" y="4200220"/>
                    <a:pt x="2334568" y="4311396"/>
                  </a:cubicBezTo>
                  <a:lnTo>
                    <a:pt x="1483147" y="4311396"/>
                  </a:lnTo>
                  <a:cubicBezTo>
                    <a:pt x="1430560" y="4311396"/>
                    <a:pt x="1387926" y="4354040"/>
                    <a:pt x="1387926" y="4406618"/>
                  </a:cubicBezTo>
                  <a:cubicBezTo>
                    <a:pt x="1387926" y="4459196"/>
                    <a:pt x="1430569" y="4501849"/>
                    <a:pt x="1483147" y="4501849"/>
                  </a:cubicBezTo>
                  <a:lnTo>
                    <a:pt x="4787503" y="4501849"/>
                  </a:lnTo>
                  <a:cubicBezTo>
                    <a:pt x="4840091" y="4501849"/>
                    <a:pt x="4882734" y="4459205"/>
                    <a:pt x="4882734" y="4406618"/>
                  </a:cubicBezTo>
                  <a:lnTo>
                    <a:pt x="4883944" y="102375"/>
                  </a:lnTo>
                  <a:cubicBezTo>
                    <a:pt x="4883944" y="49787"/>
                    <a:pt x="4841301" y="7144"/>
                    <a:pt x="4788722" y="7144"/>
                  </a:cubicBezTo>
                  <a:close/>
                  <a:moveTo>
                    <a:pt x="2349713" y="483870"/>
                  </a:moveTo>
                  <a:lnTo>
                    <a:pt x="2349713" y="4024751"/>
                  </a:lnTo>
                  <a:cubicBezTo>
                    <a:pt x="2270151" y="3965220"/>
                    <a:pt x="2171452" y="3929882"/>
                    <a:pt x="2064639" y="3929882"/>
                  </a:cubicBezTo>
                  <a:lnTo>
                    <a:pt x="197596" y="3929882"/>
                  </a:lnTo>
                  <a:lnTo>
                    <a:pt x="197596" y="197596"/>
                  </a:lnTo>
                  <a:lnTo>
                    <a:pt x="2064639" y="197596"/>
                  </a:lnTo>
                  <a:cubicBezTo>
                    <a:pt x="2216010" y="197596"/>
                    <a:pt x="2340245" y="315716"/>
                    <a:pt x="2350199" y="464610"/>
                  </a:cubicBezTo>
                  <a:cubicBezTo>
                    <a:pt x="2349941" y="471011"/>
                    <a:pt x="2349713" y="477412"/>
                    <a:pt x="2349713" y="483870"/>
                  </a:cubicBezTo>
                  <a:close/>
                  <a:moveTo>
                    <a:pt x="4692282" y="4311377"/>
                  </a:moveTo>
                  <a:lnTo>
                    <a:pt x="2556520" y="4311377"/>
                  </a:lnTo>
                  <a:cubicBezTo>
                    <a:pt x="2595858" y="4200211"/>
                    <a:pt x="2701976" y="4120325"/>
                    <a:pt x="2826449" y="4120325"/>
                  </a:cubicBezTo>
                  <a:lnTo>
                    <a:pt x="4692282" y="4120325"/>
                  </a:lnTo>
                  <a:lnTo>
                    <a:pt x="4692282" y="4311377"/>
                  </a:lnTo>
                  <a:close/>
                  <a:moveTo>
                    <a:pt x="4693492" y="3929882"/>
                  </a:moveTo>
                  <a:lnTo>
                    <a:pt x="2826449" y="3929882"/>
                  </a:lnTo>
                  <a:cubicBezTo>
                    <a:pt x="2719654" y="3929882"/>
                    <a:pt x="2620947" y="3965210"/>
                    <a:pt x="2541375" y="4024760"/>
                  </a:cubicBezTo>
                  <a:lnTo>
                    <a:pt x="2541375" y="483880"/>
                  </a:lnTo>
                  <a:cubicBezTo>
                    <a:pt x="2541375" y="477422"/>
                    <a:pt x="2541146" y="471011"/>
                    <a:pt x="2540889" y="464629"/>
                  </a:cubicBezTo>
                  <a:cubicBezTo>
                    <a:pt x="2550843" y="315735"/>
                    <a:pt x="2675077" y="197606"/>
                    <a:pt x="2826449" y="197606"/>
                  </a:cubicBezTo>
                  <a:lnTo>
                    <a:pt x="4693492" y="197606"/>
                  </a:lnTo>
                  <a:lnTo>
                    <a:pt x="4693492" y="3929882"/>
                  </a:ln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3" name="Freihandform: Form 112">
              <a:extLst>
                <a:ext uri="{FF2B5EF4-FFF2-40B4-BE49-F238E27FC236}">
                  <a16:creationId xmlns:a16="http://schemas.microsoft.com/office/drawing/2014/main" id="{10A33C10-0B3C-71AC-AF6F-2166769307CA}"/>
                </a:ext>
              </a:extLst>
            </p:cNvPr>
            <p:cNvSpPr/>
            <p:nvPr/>
          </p:nvSpPr>
          <p:spPr>
            <a:xfrm>
              <a:off x="6375140" y="3459947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7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7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cubicBezTo>
                    <a:pt x="7144" y="154962"/>
                    <a:pt x="49778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75"/>
                  </a:cubicBezTo>
                  <a:cubicBezTo>
                    <a:pt x="1778365" y="49797"/>
                    <a:pt x="1735712" y="7144"/>
                    <a:pt x="1683125" y="714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4" name="Freihandform: Form 113">
              <a:extLst>
                <a:ext uri="{FF2B5EF4-FFF2-40B4-BE49-F238E27FC236}">
                  <a16:creationId xmlns:a16="http://schemas.microsoft.com/office/drawing/2014/main" id="{D99E1896-50CB-59F6-CC76-D985637DE388}"/>
                </a:ext>
              </a:extLst>
            </p:cNvPr>
            <p:cNvSpPr/>
            <p:nvPr/>
          </p:nvSpPr>
          <p:spPr>
            <a:xfrm>
              <a:off x="6375140" y="3840852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65 h 200025"/>
                <a:gd name="connsiteX3" fmla="*/ 102375 w 1781175"/>
                <a:gd name="connsiteY3" fmla="*/ 197586 h 200025"/>
                <a:gd name="connsiteX4" fmla="*/ 1683134 w 1781175"/>
                <a:gd name="connsiteY4" fmla="*/ 197586 h 200025"/>
                <a:gd name="connsiteX5" fmla="*/ 1778365 w 1781175"/>
                <a:gd name="connsiteY5" fmla="*/ 10236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cubicBezTo>
                    <a:pt x="7144" y="154943"/>
                    <a:pt x="49778" y="197586"/>
                    <a:pt x="102375" y="197586"/>
                  </a:cubicBezTo>
                  <a:lnTo>
                    <a:pt x="1683134" y="197586"/>
                  </a:lnTo>
                  <a:cubicBezTo>
                    <a:pt x="1735722" y="197586"/>
                    <a:pt x="1778365" y="154943"/>
                    <a:pt x="1778365" y="102365"/>
                  </a:cubicBezTo>
                  <a:cubicBezTo>
                    <a:pt x="1778365" y="49787"/>
                    <a:pt x="1735712" y="7144"/>
                    <a:pt x="1683125" y="714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5" name="Freihandform: Form 114">
              <a:extLst>
                <a:ext uri="{FF2B5EF4-FFF2-40B4-BE49-F238E27FC236}">
                  <a16:creationId xmlns:a16="http://schemas.microsoft.com/office/drawing/2014/main" id="{9D5FA8D5-81F6-2003-B587-124F8AF3AAC2}"/>
                </a:ext>
              </a:extLst>
            </p:cNvPr>
            <p:cNvSpPr/>
            <p:nvPr/>
          </p:nvSpPr>
          <p:spPr>
            <a:xfrm>
              <a:off x="6375140" y="4221756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7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7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cubicBezTo>
                    <a:pt x="7144" y="154962"/>
                    <a:pt x="49778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75"/>
                  </a:cubicBezTo>
                  <a:cubicBezTo>
                    <a:pt x="1778356" y="49787"/>
                    <a:pt x="1735712" y="7144"/>
                    <a:pt x="1683125" y="714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6" name="Freihandform: Form 115">
              <a:extLst>
                <a:ext uri="{FF2B5EF4-FFF2-40B4-BE49-F238E27FC236}">
                  <a16:creationId xmlns:a16="http://schemas.microsoft.com/office/drawing/2014/main" id="{2F709F76-2BE2-12F6-7BAE-31B6FC23C07E}"/>
                </a:ext>
              </a:extLst>
            </p:cNvPr>
            <p:cNvSpPr/>
            <p:nvPr/>
          </p:nvSpPr>
          <p:spPr>
            <a:xfrm>
              <a:off x="6375140" y="4602661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65 h 200025"/>
                <a:gd name="connsiteX3" fmla="*/ 102375 w 1781175"/>
                <a:gd name="connsiteY3" fmla="*/ 197587 h 200025"/>
                <a:gd name="connsiteX4" fmla="*/ 1683134 w 1781175"/>
                <a:gd name="connsiteY4" fmla="*/ 197587 h 200025"/>
                <a:gd name="connsiteX5" fmla="*/ 1778365 w 1781175"/>
                <a:gd name="connsiteY5" fmla="*/ 10236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cubicBezTo>
                    <a:pt x="7144" y="154943"/>
                    <a:pt x="49778" y="197587"/>
                    <a:pt x="102375" y="197587"/>
                  </a:cubicBezTo>
                  <a:lnTo>
                    <a:pt x="1683134" y="197587"/>
                  </a:lnTo>
                  <a:cubicBezTo>
                    <a:pt x="1735722" y="197587"/>
                    <a:pt x="1778365" y="154943"/>
                    <a:pt x="1778365" y="102365"/>
                  </a:cubicBezTo>
                  <a:cubicBezTo>
                    <a:pt x="1778365" y="49787"/>
                    <a:pt x="1735712" y="7144"/>
                    <a:pt x="1683125" y="714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7" name="Freihandform: Form 116">
              <a:extLst>
                <a:ext uri="{FF2B5EF4-FFF2-40B4-BE49-F238E27FC236}">
                  <a16:creationId xmlns:a16="http://schemas.microsoft.com/office/drawing/2014/main" id="{E23DED09-3F09-DDB1-83F6-D70B7FA69CF6}"/>
                </a:ext>
              </a:extLst>
            </p:cNvPr>
            <p:cNvSpPr/>
            <p:nvPr/>
          </p:nvSpPr>
          <p:spPr>
            <a:xfrm>
              <a:off x="7164886" y="1745866"/>
              <a:ext cx="200025" cy="200025"/>
            </a:xfrm>
            <a:custGeom>
              <a:avLst/>
              <a:gdLst>
                <a:gd name="connsiteX0" fmla="*/ 169688 w 200025"/>
                <a:gd name="connsiteY0" fmla="*/ 35042 h 200025"/>
                <a:gd name="connsiteX1" fmla="*/ 102365 w 200025"/>
                <a:gd name="connsiteY1" fmla="*/ 7144 h 200025"/>
                <a:gd name="connsiteX2" fmla="*/ 35052 w 200025"/>
                <a:gd name="connsiteY2" fmla="*/ 35042 h 200025"/>
                <a:gd name="connsiteX3" fmla="*/ 7144 w 200025"/>
                <a:gd name="connsiteY3" fmla="*/ 102365 h 200025"/>
                <a:gd name="connsiteX4" fmla="*/ 35052 w 200025"/>
                <a:gd name="connsiteY4" fmla="*/ 169678 h 200025"/>
                <a:gd name="connsiteX5" fmla="*/ 102365 w 200025"/>
                <a:gd name="connsiteY5" fmla="*/ 197587 h 200025"/>
                <a:gd name="connsiteX6" fmla="*/ 169688 w 200025"/>
                <a:gd name="connsiteY6" fmla="*/ 169678 h 200025"/>
                <a:gd name="connsiteX7" fmla="*/ 197587 w 200025"/>
                <a:gd name="connsiteY7" fmla="*/ 102365 h 200025"/>
                <a:gd name="connsiteX8" fmla="*/ 169688 w 200025"/>
                <a:gd name="connsiteY8" fmla="*/ 3504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688" y="35042"/>
                  </a:moveTo>
                  <a:cubicBezTo>
                    <a:pt x="151981" y="17326"/>
                    <a:pt x="127502" y="7144"/>
                    <a:pt x="102365" y="7144"/>
                  </a:cubicBezTo>
                  <a:cubicBezTo>
                    <a:pt x="77324" y="7144"/>
                    <a:pt x="52749" y="17326"/>
                    <a:pt x="35052" y="35042"/>
                  </a:cubicBezTo>
                  <a:cubicBezTo>
                    <a:pt x="17336" y="52759"/>
                    <a:pt x="7144" y="77324"/>
                    <a:pt x="7144" y="102365"/>
                  </a:cubicBezTo>
                  <a:cubicBezTo>
                    <a:pt x="7144" y="127406"/>
                    <a:pt x="17336" y="151981"/>
                    <a:pt x="35052" y="169678"/>
                  </a:cubicBezTo>
                  <a:cubicBezTo>
                    <a:pt x="52845" y="187404"/>
                    <a:pt x="77324" y="197587"/>
                    <a:pt x="102365" y="197587"/>
                  </a:cubicBezTo>
                  <a:cubicBezTo>
                    <a:pt x="127406" y="197587"/>
                    <a:pt x="151981" y="187395"/>
                    <a:pt x="169688" y="169678"/>
                  </a:cubicBezTo>
                  <a:cubicBezTo>
                    <a:pt x="187500" y="151971"/>
                    <a:pt x="197587" y="127406"/>
                    <a:pt x="197587" y="102365"/>
                  </a:cubicBezTo>
                  <a:cubicBezTo>
                    <a:pt x="197587" y="77324"/>
                    <a:pt x="187500" y="52759"/>
                    <a:pt x="169688" y="35042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8" name="Freihandform: Form 117">
              <a:extLst>
                <a:ext uri="{FF2B5EF4-FFF2-40B4-BE49-F238E27FC236}">
                  <a16:creationId xmlns:a16="http://schemas.microsoft.com/office/drawing/2014/main" id="{3271E793-A679-D9A4-3741-3FA45A4B5863}"/>
                </a:ext>
              </a:extLst>
            </p:cNvPr>
            <p:cNvSpPr/>
            <p:nvPr/>
          </p:nvSpPr>
          <p:spPr>
            <a:xfrm>
              <a:off x="6375130" y="1745866"/>
              <a:ext cx="1781175" cy="1343025"/>
            </a:xfrm>
            <a:custGeom>
              <a:avLst/>
              <a:gdLst>
                <a:gd name="connsiteX0" fmla="*/ 1683134 w 1781175"/>
                <a:gd name="connsiteY0" fmla="*/ 7144 h 1343025"/>
                <a:gd name="connsiteX1" fmla="*/ 1329585 w 1781175"/>
                <a:gd name="connsiteY1" fmla="*/ 7144 h 1343025"/>
                <a:gd name="connsiteX2" fmla="*/ 1234364 w 1781175"/>
                <a:gd name="connsiteY2" fmla="*/ 102365 h 1343025"/>
                <a:gd name="connsiteX3" fmla="*/ 1329585 w 1781175"/>
                <a:gd name="connsiteY3" fmla="*/ 197596 h 1343025"/>
                <a:gd name="connsiteX4" fmla="*/ 1587903 w 1781175"/>
                <a:gd name="connsiteY4" fmla="*/ 197596 h 1343025"/>
                <a:gd name="connsiteX5" fmla="*/ 1587903 w 1781175"/>
                <a:gd name="connsiteY5" fmla="*/ 1149858 h 1343025"/>
                <a:gd name="connsiteX6" fmla="*/ 197606 w 1781175"/>
                <a:gd name="connsiteY6" fmla="*/ 1149858 h 1343025"/>
                <a:gd name="connsiteX7" fmla="*/ 197606 w 1781175"/>
                <a:gd name="connsiteY7" fmla="*/ 197596 h 1343025"/>
                <a:gd name="connsiteX8" fmla="*/ 453504 w 1781175"/>
                <a:gd name="connsiteY8" fmla="*/ 197596 h 1343025"/>
                <a:gd name="connsiteX9" fmla="*/ 548726 w 1781175"/>
                <a:gd name="connsiteY9" fmla="*/ 102365 h 1343025"/>
                <a:gd name="connsiteX10" fmla="*/ 453504 w 1781175"/>
                <a:gd name="connsiteY10" fmla="*/ 7144 h 1343025"/>
                <a:gd name="connsiteX11" fmla="*/ 102375 w 1781175"/>
                <a:gd name="connsiteY11" fmla="*/ 7144 h 1343025"/>
                <a:gd name="connsiteX12" fmla="*/ 7144 w 1781175"/>
                <a:gd name="connsiteY12" fmla="*/ 102365 h 1343025"/>
                <a:gd name="connsiteX13" fmla="*/ 7144 w 1781175"/>
                <a:gd name="connsiteY13" fmla="*/ 1245079 h 1343025"/>
                <a:gd name="connsiteX14" fmla="*/ 102375 w 1781175"/>
                <a:gd name="connsiteY14" fmla="*/ 1340301 h 1343025"/>
                <a:gd name="connsiteX15" fmla="*/ 1683134 w 1781175"/>
                <a:gd name="connsiteY15" fmla="*/ 1340301 h 1343025"/>
                <a:gd name="connsiteX16" fmla="*/ 1778365 w 1781175"/>
                <a:gd name="connsiteY16" fmla="*/ 1245079 h 1343025"/>
                <a:gd name="connsiteX17" fmla="*/ 1778365 w 1781175"/>
                <a:gd name="connsiteY17" fmla="*/ 102375 h 1343025"/>
                <a:gd name="connsiteX18" fmla="*/ 1683134 w 1781175"/>
                <a:gd name="connsiteY18" fmla="*/ 7144 h 1343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81175" h="1343025">
                  <a:moveTo>
                    <a:pt x="1683134" y="7144"/>
                  </a:moveTo>
                  <a:lnTo>
                    <a:pt x="1329585" y="7144"/>
                  </a:lnTo>
                  <a:cubicBezTo>
                    <a:pt x="1276998" y="7144"/>
                    <a:pt x="1234364" y="49787"/>
                    <a:pt x="1234364" y="102365"/>
                  </a:cubicBezTo>
                  <a:cubicBezTo>
                    <a:pt x="1234364" y="154943"/>
                    <a:pt x="1277007" y="197596"/>
                    <a:pt x="1329585" y="197596"/>
                  </a:cubicBezTo>
                  <a:lnTo>
                    <a:pt x="1587903" y="197596"/>
                  </a:lnTo>
                  <a:lnTo>
                    <a:pt x="1587903" y="1149858"/>
                  </a:lnTo>
                  <a:lnTo>
                    <a:pt x="197606" y="1149858"/>
                  </a:lnTo>
                  <a:lnTo>
                    <a:pt x="197606" y="197596"/>
                  </a:lnTo>
                  <a:lnTo>
                    <a:pt x="453504" y="197596"/>
                  </a:lnTo>
                  <a:cubicBezTo>
                    <a:pt x="506092" y="197596"/>
                    <a:pt x="548726" y="154953"/>
                    <a:pt x="548726" y="102365"/>
                  </a:cubicBezTo>
                  <a:cubicBezTo>
                    <a:pt x="548726" y="49778"/>
                    <a:pt x="506082" y="7144"/>
                    <a:pt x="453504" y="7144"/>
                  </a:cubicBez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lnTo>
                    <a:pt x="7144" y="1245079"/>
                  </a:lnTo>
                  <a:cubicBezTo>
                    <a:pt x="7144" y="1297677"/>
                    <a:pt x="49778" y="1340301"/>
                    <a:pt x="102375" y="1340301"/>
                  </a:cubicBezTo>
                  <a:lnTo>
                    <a:pt x="1683134" y="1340301"/>
                  </a:lnTo>
                  <a:cubicBezTo>
                    <a:pt x="1735722" y="1340301"/>
                    <a:pt x="1778365" y="1297657"/>
                    <a:pt x="1778365" y="1245079"/>
                  </a:cubicBezTo>
                  <a:lnTo>
                    <a:pt x="1778365" y="102375"/>
                  </a:lnTo>
                  <a:cubicBezTo>
                    <a:pt x="1778365" y="49787"/>
                    <a:pt x="1735722" y="7144"/>
                    <a:pt x="1683134" y="7144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69" name="Freihandform: Form 118">
              <a:extLst>
                <a:ext uri="{FF2B5EF4-FFF2-40B4-BE49-F238E27FC236}">
                  <a16:creationId xmlns:a16="http://schemas.microsoft.com/office/drawing/2014/main" id="{1AC69F70-DBB4-C0C9-29A0-D6926FAF634A}"/>
                </a:ext>
              </a:extLst>
            </p:cNvPr>
            <p:cNvSpPr/>
            <p:nvPr/>
          </p:nvSpPr>
          <p:spPr>
            <a:xfrm>
              <a:off x="4567780" y="5478742"/>
              <a:ext cx="200025" cy="200025"/>
            </a:xfrm>
            <a:custGeom>
              <a:avLst/>
              <a:gdLst>
                <a:gd name="connsiteX0" fmla="*/ 169678 w 200025"/>
                <a:gd name="connsiteY0" fmla="*/ 35042 h 200025"/>
                <a:gd name="connsiteX1" fmla="*/ 102365 w 200025"/>
                <a:gd name="connsiteY1" fmla="*/ 7144 h 200025"/>
                <a:gd name="connsiteX2" fmla="*/ 35042 w 200025"/>
                <a:gd name="connsiteY2" fmla="*/ 35042 h 200025"/>
                <a:gd name="connsiteX3" fmla="*/ 7144 w 200025"/>
                <a:gd name="connsiteY3" fmla="*/ 102365 h 200025"/>
                <a:gd name="connsiteX4" fmla="*/ 35042 w 200025"/>
                <a:gd name="connsiteY4" fmla="*/ 169678 h 200025"/>
                <a:gd name="connsiteX5" fmla="*/ 102365 w 200025"/>
                <a:gd name="connsiteY5" fmla="*/ 197586 h 200025"/>
                <a:gd name="connsiteX6" fmla="*/ 169678 w 200025"/>
                <a:gd name="connsiteY6" fmla="*/ 169678 h 200025"/>
                <a:gd name="connsiteX7" fmla="*/ 197587 w 200025"/>
                <a:gd name="connsiteY7" fmla="*/ 102365 h 200025"/>
                <a:gd name="connsiteX8" fmla="*/ 169678 w 200025"/>
                <a:gd name="connsiteY8" fmla="*/ 3504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678" y="35042"/>
                  </a:moveTo>
                  <a:cubicBezTo>
                    <a:pt x="151971" y="17326"/>
                    <a:pt x="127406" y="7144"/>
                    <a:pt x="102365" y="7144"/>
                  </a:cubicBezTo>
                  <a:cubicBezTo>
                    <a:pt x="77324" y="7144"/>
                    <a:pt x="52749" y="17326"/>
                    <a:pt x="35042" y="35042"/>
                  </a:cubicBezTo>
                  <a:cubicBezTo>
                    <a:pt x="17326" y="52768"/>
                    <a:pt x="7144" y="77324"/>
                    <a:pt x="7144" y="102365"/>
                  </a:cubicBezTo>
                  <a:cubicBezTo>
                    <a:pt x="7144" y="127406"/>
                    <a:pt x="17326" y="151981"/>
                    <a:pt x="35042" y="169678"/>
                  </a:cubicBezTo>
                  <a:cubicBezTo>
                    <a:pt x="52749" y="187385"/>
                    <a:pt x="77324" y="197586"/>
                    <a:pt x="102365" y="197586"/>
                  </a:cubicBezTo>
                  <a:cubicBezTo>
                    <a:pt x="127406" y="197586"/>
                    <a:pt x="151981" y="187395"/>
                    <a:pt x="169678" y="169678"/>
                  </a:cubicBezTo>
                  <a:cubicBezTo>
                    <a:pt x="187490" y="151971"/>
                    <a:pt x="197587" y="127406"/>
                    <a:pt x="197587" y="102365"/>
                  </a:cubicBezTo>
                  <a:cubicBezTo>
                    <a:pt x="197587" y="77324"/>
                    <a:pt x="187481" y="52759"/>
                    <a:pt x="169678" y="35042"/>
                  </a:cubicBezTo>
                  <a:close/>
                </a:path>
              </a:pathLst>
            </a:custGeom>
            <a:solidFill>
              <a:srgbClr val="44444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70" name="Grafik 8">
            <a:extLst>
              <a:ext uri="{FF2B5EF4-FFF2-40B4-BE49-F238E27FC236}">
                <a16:creationId xmlns:a16="http://schemas.microsoft.com/office/drawing/2014/main" id="{F804C1DB-4B81-54B1-92B0-7BDF6BB41D9F}"/>
              </a:ext>
            </a:extLst>
          </p:cNvPr>
          <p:cNvGrpSpPr/>
          <p:nvPr/>
        </p:nvGrpSpPr>
        <p:grpSpPr>
          <a:xfrm>
            <a:off x="7174182" y="2975898"/>
            <a:ext cx="699182" cy="699180"/>
            <a:chOff x="4294122" y="1876424"/>
            <a:chExt cx="1167869" cy="1167869"/>
          </a:xfrm>
          <a:solidFill>
            <a:srgbClr val="444444"/>
          </a:solidFill>
        </p:grpSpPr>
        <p:sp>
          <p:nvSpPr>
            <p:cNvPr id="71" name="Freihandform: Form 134">
              <a:extLst>
                <a:ext uri="{FF2B5EF4-FFF2-40B4-BE49-F238E27FC236}">
                  <a16:creationId xmlns:a16="http://schemas.microsoft.com/office/drawing/2014/main" id="{38DB8EFD-9DEE-FC3E-90C8-C0C273559251}"/>
                </a:ext>
              </a:extLst>
            </p:cNvPr>
            <p:cNvSpPr/>
            <p:nvPr/>
          </p:nvSpPr>
          <p:spPr>
            <a:xfrm>
              <a:off x="4643924" y="2349265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6" y="33015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1" y="35928"/>
                    <a:pt x="71493" y="35928"/>
                  </a:cubicBezTo>
                  <a:cubicBezTo>
                    <a:pt x="91103" y="35928"/>
                    <a:pt x="107058" y="51881"/>
                    <a:pt x="107058" y="71493"/>
                  </a:cubicBezTo>
                  <a:cubicBezTo>
                    <a:pt x="107058" y="91103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2" name="Freihandform: Form 135">
              <a:extLst>
                <a:ext uri="{FF2B5EF4-FFF2-40B4-BE49-F238E27FC236}">
                  <a16:creationId xmlns:a16="http://schemas.microsoft.com/office/drawing/2014/main" id="{06C1FA8E-DE2D-0470-AEE7-D8F74568018F}"/>
                </a:ext>
              </a:extLst>
            </p:cNvPr>
            <p:cNvSpPr/>
            <p:nvPr/>
          </p:nvSpPr>
          <p:spPr>
            <a:xfrm>
              <a:off x="4825851" y="2349265"/>
              <a:ext cx="141422" cy="141422"/>
            </a:xfrm>
            <a:custGeom>
              <a:avLst/>
              <a:gdLst>
                <a:gd name="connsiteX0" fmla="*/ 71495 w 141421"/>
                <a:gd name="connsiteY0" fmla="*/ 1711 h 141421"/>
                <a:gd name="connsiteX1" fmla="*/ 1711 w 141421"/>
                <a:gd name="connsiteY1" fmla="*/ 71493 h 141421"/>
                <a:gd name="connsiteX2" fmla="*/ 71495 w 141421"/>
                <a:gd name="connsiteY2" fmla="*/ 141276 h 141421"/>
                <a:gd name="connsiteX3" fmla="*/ 141278 w 141421"/>
                <a:gd name="connsiteY3" fmla="*/ 71493 h 141421"/>
                <a:gd name="connsiteX4" fmla="*/ 71495 w 141421"/>
                <a:gd name="connsiteY4" fmla="*/ 1711 h 141421"/>
                <a:gd name="connsiteX5" fmla="*/ 71495 w 141421"/>
                <a:gd name="connsiteY5" fmla="*/ 107058 h 141421"/>
                <a:gd name="connsiteX6" fmla="*/ 35928 w 141421"/>
                <a:gd name="connsiteY6" fmla="*/ 71493 h 141421"/>
                <a:gd name="connsiteX7" fmla="*/ 71495 w 141421"/>
                <a:gd name="connsiteY7" fmla="*/ 35928 h 141421"/>
                <a:gd name="connsiteX8" fmla="*/ 107061 w 141421"/>
                <a:gd name="connsiteY8" fmla="*/ 71493 h 141421"/>
                <a:gd name="connsiteX9" fmla="*/ 71495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5" y="1711"/>
                  </a:moveTo>
                  <a:cubicBezTo>
                    <a:pt x="33017" y="1711"/>
                    <a:pt x="1711" y="33015"/>
                    <a:pt x="1711" y="71493"/>
                  </a:cubicBezTo>
                  <a:cubicBezTo>
                    <a:pt x="1711" y="109971"/>
                    <a:pt x="33017" y="141276"/>
                    <a:pt x="71495" y="141276"/>
                  </a:cubicBezTo>
                  <a:cubicBezTo>
                    <a:pt x="109974" y="141276"/>
                    <a:pt x="141278" y="109971"/>
                    <a:pt x="141278" y="71493"/>
                  </a:cubicBezTo>
                  <a:cubicBezTo>
                    <a:pt x="141278" y="33015"/>
                    <a:pt x="109974" y="1711"/>
                    <a:pt x="71495" y="1711"/>
                  </a:cubicBezTo>
                  <a:close/>
                  <a:moveTo>
                    <a:pt x="71495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5" y="35928"/>
                  </a:cubicBezTo>
                  <a:cubicBezTo>
                    <a:pt x="91107" y="35928"/>
                    <a:pt x="107061" y="51881"/>
                    <a:pt x="107061" y="71493"/>
                  </a:cubicBezTo>
                  <a:cubicBezTo>
                    <a:pt x="107061" y="91105"/>
                    <a:pt x="91105" y="107058"/>
                    <a:pt x="71495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3" name="Freihandform: Form 136">
              <a:extLst>
                <a:ext uri="{FF2B5EF4-FFF2-40B4-BE49-F238E27FC236}">
                  <a16:creationId xmlns:a16="http://schemas.microsoft.com/office/drawing/2014/main" id="{B0A095A1-A38F-36F5-8113-5FC0DACDCE42}"/>
                </a:ext>
              </a:extLst>
            </p:cNvPr>
            <p:cNvSpPr/>
            <p:nvPr/>
          </p:nvSpPr>
          <p:spPr>
            <a:xfrm>
              <a:off x="5007783" y="2349265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9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6" y="33015"/>
                    <a:pt x="109969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3" y="35928"/>
                  </a:cubicBezTo>
                  <a:cubicBezTo>
                    <a:pt x="91103" y="35928"/>
                    <a:pt x="107059" y="51881"/>
                    <a:pt x="107059" y="71493"/>
                  </a:cubicBezTo>
                  <a:cubicBezTo>
                    <a:pt x="107059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4" name="Freihandform: Form 137">
              <a:extLst>
                <a:ext uri="{FF2B5EF4-FFF2-40B4-BE49-F238E27FC236}">
                  <a16:creationId xmlns:a16="http://schemas.microsoft.com/office/drawing/2014/main" id="{F87F4F9A-7E96-AEE1-D7E3-7D33A9F393E9}"/>
                </a:ext>
              </a:extLst>
            </p:cNvPr>
            <p:cNvSpPr/>
            <p:nvPr/>
          </p:nvSpPr>
          <p:spPr>
            <a:xfrm>
              <a:off x="4643924" y="2519484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6" y="33015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1" y="35928"/>
                    <a:pt x="71493" y="35928"/>
                  </a:cubicBezTo>
                  <a:cubicBezTo>
                    <a:pt x="91103" y="35928"/>
                    <a:pt x="107058" y="51881"/>
                    <a:pt x="107058" y="71493"/>
                  </a:cubicBezTo>
                  <a:cubicBezTo>
                    <a:pt x="107058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5" name="Freihandform: Form 138">
              <a:extLst>
                <a:ext uri="{FF2B5EF4-FFF2-40B4-BE49-F238E27FC236}">
                  <a16:creationId xmlns:a16="http://schemas.microsoft.com/office/drawing/2014/main" id="{3061E7BE-18AC-1CD1-DA13-244931EFEE59}"/>
                </a:ext>
              </a:extLst>
            </p:cNvPr>
            <p:cNvSpPr/>
            <p:nvPr/>
          </p:nvSpPr>
          <p:spPr>
            <a:xfrm>
              <a:off x="5007783" y="2519484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9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3" y="33015"/>
                    <a:pt x="109969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3" y="35928"/>
                  </a:cubicBezTo>
                  <a:cubicBezTo>
                    <a:pt x="91103" y="35928"/>
                    <a:pt x="107059" y="51881"/>
                    <a:pt x="107059" y="71493"/>
                  </a:cubicBezTo>
                  <a:cubicBezTo>
                    <a:pt x="107056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6" name="Freihandform: Form 139">
              <a:extLst>
                <a:ext uri="{FF2B5EF4-FFF2-40B4-BE49-F238E27FC236}">
                  <a16:creationId xmlns:a16="http://schemas.microsoft.com/office/drawing/2014/main" id="{DA35B2E3-850E-03A3-C4F2-90AFDC3908D9}"/>
                </a:ext>
              </a:extLst>
            </p:cNvPr>
            <p:cNvSpPr/>
            <p:nvPr/>
          </p:nvSpPr>
          <p:spPr>
            <a:xfrm>
              <a:off x="4825851" y="2519484"/>
              <a:ext cx="141422" cy="141422"/>
            </a:xfrm>
            <a:custGeom>
              <a:avLst/>
              <a:gdLst>
                <a:gd name="connsiteX0" fmla="*/ 71495 w 141421"/>
                <a:gd name="connsiteY0" fmla="*/ 1711 h 141421"/>
                <a:gd name="connsiteX1" fmla="*/ 1711 w 141421"/>
                <a:gd name="connsiteY1" fmla="*/ 71493 h 141421"/>
                <a:gd name="connsiteX2" fmla="*/ 71495 w 141421"/>
                <a:gd name="connsiteY2" fmla="*/ 141276 h 141421"/>
                <a:gd name="connsiteX3" fmla="*/ 141278 w 141421"/>
                <a:gd name="connsiteY3" fmla="*/ 71493 h 141421"/>
                <a:gd name="connsiteX4" fmla="*/ 71495 w 141421"/>
                <a:gd name="connsiteY4" fmla="*/ 1711 h 141421"/>
                <a:gd name="connsiteX5" fmla="*/ 71495 w 141421"/>
                <a:gd name="connsiteY5" fmla="*/ 107058 h 141421"/>
                <a:gd name="connsiteX6" fmla="*/ 35928 w 141421"/>
                <a:gd name="connsiteY6" fmla="*/ 71493 h 141421"/>
                <a:gd name="connsiteX7" fmla="*/ 71495 w 141421"/>
                <a:gd name="connsiteY7" fmla="*/ 35928 h 141421"/>
                <a:gd name="connsiteX8" fmla="*/ 107061 w 141421"/>
                <a:gd name="connsiteY8" fmla="*/ 71493 h 141421"/>
                <a:gd name="connsiteX9" fmla="*/ 71495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5" y="1711"/>
                  </a:moveTo>
                  <a:cubicBezTo>
                    <a:pt x="33017" y="1711"/>
                    <a:pt x="1711" y="33015"/>
                    <a:pt x="1711" y="71493"/>
                  </a:cubicBezTo>
                  <a:cubicBezTo>
                    <a:pt x="1711" y="109971"/>
                    <a:pt x="33017" y="141276"/>
                    <a:pt x="71495" y="141276"/>
                  </a:cubicBezTo>
                  <a:cubicBezTo>
                    <a:pt x="109974" y="141276"/>
                    <a:pt x="141278" y="109971"/>
                    <a:pt x="141278" y="71493"/>
                  </a:cubicBezTo>
                  <a:cubicBezTo>
                    <a:pt x="141278" y="33015"/>
                    <a:pt x="109974" y="1711"/>
                    <a:pt x="71495" y="1711"/>
                  </a:cubicBezTo>
                  <a:close/>
                  <a:moveTo>
                    <a:pt x="71495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5" y="35928"/>
                  </a:cubicBezTo>
                  <a:cubicBezTo>
                    <a:pt x="91107" y="35928"/>
                    <a:pt x="107061" y="51881"/>
                    <a:pt x="107061" y="71493"/>
                  </a:cubicBezTo>
                  <a:cubicBezTo>
                    <a:pt x="107061" y="91105"/>
                    <a:pt x="91105" y="107058"/>
                    <a:pt x="71495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7" name="Freihandform: Form 140">
              <a:extLst>
                <a:ext uri="{FF2B5EF4-FFF2-40B4-BE49-F238E27FC236}">
                  <a16:creationId xmlns:a16="http://schemas.microsoft.com/office/drawing/2014/main" id="{CE88D6A8-87FC-F3D2-90D6-3865DBF95B14}"/>
                </a:ext>
              </a:extLst>
            </p:cNvPr>
            <p:cNvSpPr/>
            <p:nvPr/>
          </p:nvSpPr>
          <p:spPr>
            <a:xfrm>
              <a:off x="4825854" y="2689703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6 h 141421"/>
                <a:gd name="connsiteX2" fmla="*/ 71493 w 141421"/>
                <a:gd name="connsiteY2" fmla="*/ 141278 h 141421"/>
                <a:gd name="connsiteX3" fmla="*/ 141276 w 141421"/>
                <a:gd name="connsiteY3" fmla="*/ 71496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6 w 141421"/>
                <a:gd name="connsiteY6" fmla="*/ 71493 h 141421"/>
                <a:gd name="connsiteX7" fmla="*/ 71493 w 141421"/>
                <a:gd name="connsiteY7" fmla="*/ 35926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7"/>
                    <a:pt x="1711" y="71496"/>
                  </a:cubicBezTo>
                  <a:cubicBezTo>
                    <a:pt x="1711" y="109974"/>
                    <a:pt x="33015" y="141278"/>
                    <a:pt x="71493" y="141278"/>
                  </a:cubicBezTo>
                  <a:cubicBezTo>
                    <a:pt x="109971" y="141278"/>
                    <a:pt x="141276" y="109974"/>
                    <a:pt x="141276" y="71496"/>
                  </a:cubicBezTo>
                  <a:cubicBezTo>
                    <a:pt x="141276" y="33017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79" y="107058"/>
                    <a:pt x="35926" y="91105"/>
                    <a:pt x="35926" y="71493"/>
                  </a:cubicBezTo>
                  <a:cubicBezTo>
                    <a:pt x="35928" y="51883"/>
                    <a:pt x="51881" y="35926"/>
                    <a:pt x="71493" y="35926"/>
                  </a:cubicBezTo>
                  <a:cubicBezTo>
                    <a:pt x="91105" y="35926"/>
                    <a:pt x="107058" y="51879"/>
                    <a:pt x="107058" y="71493"/>
                  </a:cubicBezTo>
                  <a:cubicBezTo>
                    <a:pt x="107058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8" name="Freihandform: Form 141">
              <a:extLst>
                <a:ext uri="{FF2B5EF4-FFF2-40B4-BE49-F238E27FC236}">
                  <a16:creationId xmlns:a16="http://schemas.microsoft.com/office/drawing/2014/main" id="{8E25F28D-5AD7-BB1D-64B3-BAC8CFE75A46}"/>
                </a:ext>
              </a:extLst>
            </p:cNvPr>
            <p:cNvSpPr/>
            <p:nvPr/>
          </p:nvSpPr>
          <p:spPr>
            <a:xfrm>
              <a:off x="4643924" y="2689703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6 h 141421"/>
                <a:gd name="connsiteX2" fmla="*/ 71493 w 141421"/>
                <a:gd name="connsiteY2" fmla="*/ 141278 h 141421"/>
                <a:gd name="connsiteX3" fmla="*/ 141276 w 141421"/>
                <a:gd name="connsiteY3" fmla="*/ 71496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6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7"/>
                    <a:pt x="1711" y="71496"/>
                  </a:cubicBezTo>
                  <a:cubicBezTo>
                    <a:pt x="1711" y="109974"/>
                    <a:pt x="33015" y="141278"/>
                    <a:pt x="71493" y="141278"/>
                  </a:cubicBezTo>
                  <a:cubicBezTo>
                    <a:pt x="109971" y="141278"/>
                    <a:pt x="141276" y="109974"/>
                    <a:pt x="141276" y="71496"/>
                  </a:cubicBezTo>
                  <a:cubicBezTo>
                    <a:pt x="141276" y="33017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1" y="35926"/>
                    <a:pt x="71493" y="35926"/>
                  </a:cubicBezTo>
                  <a:cubicBezTo>
                    <a:pt x="91103" y="35926"/>
                    <a:pt x="107058" y="51879"/>
                    <a:pt x="107058" y="71493"/>
                  </a:cubicBezTo>
                  <a:cubicBezTo>
                    <a:pt x="107056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79" name="Freihandform: Form 142">
              <a:extLst>
                <a:ext uri="{FF2B5EF4-FFF2-40B4-BE49-F238E27FC236}">
                  <a16:creationId xmlns:a16="http://schemas.microsoft.com/office/drawing/2014/main" id="{463D3A16-FA58-4CD7-E643-C1424774D62C}"/>
                </a:ext>
              </a:extLst>
            </p:cNvPr>
            <p:cNvSpPr/>
            <p:nvPr/>
          </p:nvSpPr>
          <p:spPr>
            <a:xfrm>
              <a:off x="4477422" y="2364695"/>
              <a:ext cx="111769" cy="111769"/>
            </a:xfrm>
            <a:custGeom>
              <a:avLst/>
              <a:gdLst>
                <a:gd name="connsiteX0" fmla="*/ 80264 w 111768"/>
                <a:gd name="connsiteY0" fmla="*/ 56065 h 111768"/>
                <a:gd name="connsiteX1" fmla="*/ 105415 w 111768"/>
                <a:gd name="connsiteY1" fmla="*/ 30915 h 111768"/>
                <a:gd name="connsiteX2" fmla="*/ 105412 w 111768"/>
                <a:gd name="connsiteY2" fmla="*/ 6720 h 111768"/>
                <a:gd name="connsiteX3" fmla="*/ 81218 w 111768"/>
                <a:gd name="connsiteY3" fmla="*/ 6723 h 111768"/>
                <a:gd name="connsiteX4" fmla="*/ 56070 w 111768"/>
                <a:gd name="connsiteY4" fmla="*/ 31871 h 111768"/>
                <a:gd name="connsiteX5" fmla="*/ 30922 w 111768"/>
                <a:gd name="connsiteY5" fmla="*/ 6723 h 111768"/>
                <a:gd name="connsiteX6" fmla="*/ 6728 w 111768"/>
                <a:gd name="connsiteY6" fmla="*/ 6720 h 111768"/>
                <a:gd name="connsiteX7" fmla="*/ 6725 w 111768"/>
                <a:gd name="connsiteY7" fmla="*/ 30915 h 111768"/>
                <a:gd name="connsiteX8" fmla="*/ 31875 w 111768"/>
                <a:gd name="connsiteY8" fmla="*/ 56065 h 111768"/>
                <a:gd name="connsiteX9" fmla="*/ 6725 w 111768"/>
                <a:gd name="connsiteY9" fmla="*/ 81215 h 111768"/>
                <a:gd name="connsiteX10" fmla="*/ 6723 w 111768"/>
                <a:gd name="connsiteY10" fmla="*/ 105410 h 111768"/>
                <a:gd name="connsiteX11" fmla="*/ 18819 w 111768"/>
                <a:gd name="connsiteY11" fmla="*/ 110419 h 111768"/>
                <a:gd name="connsiteX12" fmla="*/ 30917 w 111768"/>
                <a:gd name="connsiteY12" fmla="*/ 105408 h 111768"/>
                <a:gd name="connsiteX13" fmla="*/ 56065 w 111768"/>
                <a:gd name="connsiteY13" fmla="*/ 80260 h 111768"/>
                <a:gd name="connsiteX14" fmla="*/ 81213 w 111768"/>
                <a:gd name="connsiteY14" fmla="*/ 105408 h 111768"/>
                <a:gd name="connsiteX15" fmla="*/ 93312 w 111768"/>
                <a:gd name="connsiteY15" fmla="*/ 110419 h 111768"/>
                <a:gd name="connsiteX16" fmla="*/ 105408 w 111768"/>
                <a:gd name="connsiteY16" fmla="*/ 105410 h 111768"/>
                <a:gd name="connsiteX17" fmla="*/ 105410 w 111768"/>
                <a:gd name="connsiteY17" fmla="*/ 81215 h 111768"/>
                <a:gd name="connsiteX18" fmla="*/ 80264 w 111768"/>
                <a:gd name="connsiteY18" fmla="*/ 56065 h 1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1768" h="111768">
                  <a:moveTo>
                    <a:pt x="80264" y="56065"/>
                  </a:moveTo>
                  <a:lnTo>
                    <a:pt x="105415" y="30915"/>
                  </a:lnTo>
                  <a:cubicBezTo>
                    <a:pt x="112096" y="24234"/>
                    <a:pt x="112096" y="13404"/>
                    <a:pt x="105412" y="6720"/>
                  </a:cubicBezTo>
                  <a:cubicBezTo>
                    <a:pt x="98734" y="42"/>
                    <a:pt x="87901" y="39"/>
                    <a:pt x="81218" y="6723"/>
                  </a:cubicBezTo>
                  <a:lnTo>
                    <a:pt x="56070" y="31871"/>
                  </a:lnTo>
                  <a:lnTo>
                    <a:pt x="30922" y="6723"/>
                  </a:lnTo>
                  <a:cubicBezTo>
                    <a:pt x="24241" y="42"/>
                    <a:pt x="13409" y="39"/>
                    <a:pt x="6728" y="6720"/>
                  </a:cubicBezTo>
                  <a:cubicBezTo>
                    <a:pt x="44" y="13404"/>
                    <a:pt x="44" y="24234"/>
                    <a:pt x="6725" y="30915"/>
                  </a:cubicBezTo>
                  <a:lnTo>
                    <a:pt x="31875" y="56065"/>
                  </a:lnTo>
                  <a:lnTo>
                    <a:pt x="6725" y="81215"/>
                  </a:lnTo>
                  <a:cubicBezTo>
                    <a:pt x="40" y="87894"/>
                    <a:pt x="40" y="98724"/>
                    <a:pt x="6723" y="105410"/>
                  </a:cubicBezTo>
                  <a:cubicBezTo>
                    <a:pt x="10062" y="108749"/>
                    <a:pt x="14442" y="110419"/>
                    <a:pt x="18819" y="110419"/>
                  </a:cubicBezTo>
                  <a:cubicBezTo>
                    <a:pt x="23196" y="110419"/>
                    <a:pt x="27576" y="108749"/>
                    <a:pt x="30917" y="105408"/>
                  </a:cubicBezTo>
                  <a:lnTo>
                    <a:pt x="56065" y="80260"/>
                  </a:lnTo>
                  <a:lnTo>
                    <a:pt x="81213" y="105408"/>
                  </a:lnTo>
                  <a:cubicBezTo>
                    <a:pt x="84555" y="108749"/>
                    <a:pt x="88932" y="110419"/>
                    <a:pt x="93312" y="110419"/>
                  </a:cubicBezTo>
                  <a:cubicBezTo>
                    <a:pt x="97689" y="110419"/>
                    <a:pt x="102069" y="108749"/>
                    <a:pt x="105408" y="105410"/>
                  </a:cubicBezTo>
                  <a:cubicBezTo>
                    <a:pt x="112091" y="98727"/>
                    <a:pt x="112091" y="87896"/>
                    <a:pt x="105410" y="81215"/>
                  </a:cubicBezTo>
                  <a:lnTo>
                    <a:pt x="80264" y="560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80" name="Freihandform: Form 143">
              <a:extLst>
                <a:ext uri="{FF2B5EF4-FFF2-40B4-BE49-F238E27FC236}">
                  <a16:creationId xmlns:a16="http://schemas.microsoft.com/office/drawing/2014/main" id="{27AFEC76-7290-7695-61BF-449137243BF5}"/>
                </a:ext>
              </a:extLst>
            </p:cNvPr>
            <p:cNvSpPr/>
            <p:nvPr/>
          </p:nvSpPr>
          <p:spPr>
            <a:xfrm>
              <a:off x="4477422" y="2534915"/>
              <a:ext cx="111769" cy="111769"/>
            </a:xfrm>
            <a:custGeom>
              <a:avLst/>
              <a:gdLst>
                <a:gd name="connsiteX0" fmla="*/ 80264 w 111768"/>
                <a:gd name="connsiteY0" fmla="*/ 56065 h 111768"/>
                <a:gd name="connsiteX1" fmla="*/ 105415 w 111768"/>
                <a:gd name="connsiteY1" fmla="*/ 30915 h 111768"/>
                <a:gd name="connsiteX2" fmla="*/ 105412 w 111768"/>
                <a:gd name="connsiteY2" fmla="*/ 6720 h 111768"/>
                <a:gd name="connsiteX3" fmla="*/ 81218 w 111768"/>
                <a:gd name="connsiteY3" fmla="*/ 6723 h 111768"/>
                <a:gd name="connsiteX4" fmla="*/ 56070 w 111768"/>
                <a:gd name="connsiteY4" fmla="*/ 31871 h 111768"/>
                <a:gd name="connsiteX5" fmla="*/ 30922 w 111768"/>
                <a:gd name="connsiteY5" fmla="*/ 6723 h 111768"/>
                <a:gd name="connsiteX6" fmla="*/ 6728 w 111768"/>
                <a:gd name="connsiteY6" fmla="*/ 6720 h 111768"/>
                <a:gd name="connsiteX7" fmla="*/ 6725 w 111768"/>
                <a:gd name="connsiteY7" fmla="*/ 30915 h 111768"/>
                <a:gd name="connsiteX8" fmla="*/ 31875 w 111768"/>
                <a:gd name="connsiteY8" fmla="*/ 56065 h 111768"/>
                <a:gd name="connsiteX9" fmla="*/ 6725 w 111768"/>
                <a:gd name="connsiteY9" fmla="*/ 81215 h 111768"/>
                <a:gd name="connsiteX10" fmla="*/ 6723 w 111768"/>
                <a:gd name="connsiteY10" fmla="*/ 105410 h 111768"/>
                <a:gd name="connsiteX11" fmla="*/ 18819 w 111768"/>
                <a:gd name="connsiteY11" fmla="*/ 110419 h 111768"/>
                <a:gd name="connsiteX12" fmla="*/ 30917 w 111768"/>
                <a:gd name="connsiteY12" fmla="*/ 105408 h 111768"/>
                <a:gd name="connsiteX13" fmla="*/ 56065 w 111768"/>
                <a:gd name="connsiteY13" fmla="*/ 80260 h 111768"/>
                <a:gd name="connsiteX14" fmla="*/ 81213 w 111768"/>
                <a:gd name="connsiteY14" fmla="*/ 105408 h 111768"/>
                <a:gd name="connsiteX15" fmla="*/ 93312 w 111768"/>
                <a:gd name="connsiteY15" fmla="*/ 110419 h 111768"/>
                <a:gd name="connsiteX16" fmla="*/ 105408 w 111768"/>
                <a:gd name="connsiteY16" fmla="*/ 105410 h 111768"/>
                <a:gd name="connsiteX17" fmla="*/ 105410 w 111768"/>
                <a:gd name="connsiteY17" fmla="*/ 81215 h 111768"/>
                <a:gd name="connsiteX18" fmla="*/ 80264 w 111768"/>
                <a:gd name="connsiteY18" fmla="*/ 56065 h 1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1768" h="111768">
                  <a:moveTo>
                    <a:pt x="80264" y="56065"/>
                  </a:moveTo>
                  <a:lnTo>
                    <a:pt x="105415" y="30915"/>
                  </a:lnTo>
                  <a:cubicBezTo>
                    <a:pt x="112096" y="24234"/>
                    <a:pt x="112096" y="13404"/>
                    <a:pt x="105412" y="6720"/>
                  </a:cubicBezTo>
                  <a:cubicBezTo>
                    <a:pt x="98734" y="42"/>
                    <a:pt x="87901" y="39"/>
                    <a:pt x="81218" y="6723"/>
                  </a:cubicBezTo>
                  <a:lnTo>
                    <a:pt x="56070" y="31871"/>
                  </a:lnTo>
                  <a:lnTo>
                    <a:pt x="30922" y="6723"/>
                  </a:lnTo>
                  <a:cubicBezTo>
                    <a:pt x="24241" y="39"/>
                    <a:pt x="13409" y="42"/>
                    <a:pt x="6728" y="6720"/>
                  </a:cubicBezTo>
                  <a:cubicBezTo>
                    <a:pt x="44" y="13404"/>
                    <a:pt x="44" y="24234"/>
                    <a:pt x="6725" y="30915"/>
                  </a:cubicBezTo>
                  <a:lnTo>
                    <a:pt x="31875" y="56065"/>
                  </a:lnTo>
                  <a:lnTo>
                    <a:pt x="6725" y="81215"/>
                  </a:lnTo>
                  <a:cubicBezTo>
                    <a:pt x="40" y="87894"/>
                    <a:pt x="40" y="98724"/>
                    <a:pt x="6723" y="105410"/>
                  </a:cubicBezTo>
                  <a:cubicBezTo>
                    <a:pt x="10062" y="108749"/>
                    <a:pt x="14442" y="110419"/>
                    <a:pt x="18819" y="110419"/>
                  </a:cubicBezTo>
                  <a:cubicBezTo>
                    <a:pt x="23196" y="110419"/>
                    <a:pt x="27576" y="108749"/>
                    <a:pt x="30917" y="105408"/>
                  </a:cubicBezTo>
                  <a:lnTo>
                    <a:pt x="56065" y="80260"/>
                  </a:lnTo>
                  <a:lnTo>
                    <a:pt x="81213" y="105408"/>
                  </a:lnTo>
                  <a:cubicBezTo>
                    <a:pt x="84555" y="108749"/>
                    <a:pt x="88932" y="110419"/>
                    <a:pt x="93312" y="110419"/>
                  </a:cubicBezTo>
                  <a:cubicBezTo>
                    <a:pt x="97689" y="110419"/>
                    <a:pt x="102069" y="108749"/>
                    <a:pt x="105408" y="105410"/>
                  </a:cubicBezTo>
                  <a:cubicBezTo>
                    <a:pt x="112091" y="98727"/>
                    <a:pt x="112091" y="87896"/>
                    <a:pt x="105410" y="81215"/>
                  </a:cubicBezTo>
                  <a:lnTo>
                    <a:pt x="80264" y="560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81" name="Freihandform: Form 144">
              <a:extLst>
                <a:ext uri="{FF2B5EF4-FFF2-40B4-BE49-F238E27FC236}">
                  <a16:creationId xmlns:a16="http://schemas.microsoft.com/office/drawing/2014/main" id="{341B70A0-8C15-6EC2-688C-2D35B278638A}"/>
                </a:ext>
              </a:extLst>
            </p:cNvPr>
            <p:cNvSpPr/>
            <p:nvPr/>
          </p:nvSpPr>
          <p:spPr>
            <a:xfrm>
              <a:off x="4477419" y="2705130"/>
              <a:ext cx="111769" cy="111769"/>
            </a:xfrm>
            <a:custGeom>
              <a:avLst/>
              <a:gdLst>
                <a:gd name="connsiteX0" fmla="*/ 105416 w 111768"/>
                <a:gd name="connsiteY0" fmla="*/ 81213 h 111768"/>
                <a:gd name="connsiteX1" fmla="*/ 80268 w 111768"/>
                <a:gd name="connsiteY1" fmla="*/ 56065 h 111768"/>
                <a:gd name="connsiteX2" fmla="*/ 105416 w 111768"/>
                <a:gd name="connsiteY2" fmla="*/ 30917 h 111768"/>
                <a:gd name="connsiteX3" fmla="*/ 105411 w 111768"/>
                <a:gd name="connsiteY3" fmla="*/ 6720 h 111768"/>
                <a:gd name="connsiteX4" fmla="*/ 81214 w 111768"/>
                <a:gd name="connsiteY4" fmla="*/ 6720 h 111768"/>
                <a:gd name="connsiteX5" fmla="*/ 56066 w 111768"/>
                <a:gd name="connsiteY5" fmla="*/ 31868 h 111768"/>
                <a:gd name="connsiteX6" fmla="*/ 30918 w 111768"/>
                <a:gd name="connsiteY6" fmla="*/ 6720 h 111768"/>
                <a:gd name="connsiteX7" fmla="*/ 6722 w 111768"/>
                <a:gd name="connsiteY7" fmla="*/ 6720 h 111768"/>
                <a:gd name="connsiteX8" fmla="*/ 6722 w 111768"/>
                <a:gd name="connsiteY8" fmla="*/ 30917 h 111768"/>
                <a:gd name="connsiteX9" fmla="*/ 31869 w 111768"/>
                <a:gd name="connsiteY9" fmla="*/ 56065 h 111768"/>
                <a:gd name="connsiteX10" fmla="*/ 6722 w 111768"/>
                <a:gd name="connsiteY10" fmla="*/ 81213 h 111768"/>
                <a:gd name="connsiteX11" fmla="*/ 6722 w 111768"/>
                <a:gd name="connsiteY11" fmla="*/ 105409 h 111768"/>
                <a:gd name="connsiteX12" fmla="*/ 18820 w 111768"/>
                <a:gd name="connsiteY12" fmla="*/ 110418 h 111768"/>
                <a:gd name="connsiteX13" fmla="*/ 30918 w 111768"/>
                <a:gd name="connsiteY13" fmla="*/ 105409 h 111768"/>
                <a:gd name="connsiteX14" fmla="*/ 56066 w 111768"/>
                <a:gd name="connsiteY14" fmla="*/ 80261 h 111768"/>
                <a:gd name="connsiteX15" fmla="*/ 81214 w 111768"/>
                <a:gd name="connsiteY15" fmla="*/ 105409 h 111768"/>
                <a:gd name="connsiteX16" fmla="*/ 93313 w 111768"/>
                <a:gd name="connsiteY16" fmla="*/ 110418 h 111768"/>
                <a:gd name="connsiteX17" fmla="*/ 105411 w 111768"/>
                <a:gd name="connsiteY17" fmla="*/ 105409 h 111768"/>
                <a:gd name="connsiteX18" fmla="*/ 105416 w 111768"/>
                <a:gd name="connsiteY18" fmla="*/ 81213 h 1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1768" h="111768">
                  <a:moveTo>
                    <a:pt x="105416" y="81213"/>
                  </a:moveTo>
                  <a:lnTo>
                    <a:pt x="80268" y="56065"/>
                  </a:lnTo>
                  <a:lnTo>
                    <a:pt x="105416" y="30917"/>
                  </a:lnTo>
                  <a:cubicBezTo>
                    <a:pt x="112092" y="24236"/>
                    <a:pt x="112092" y="13405"/>
                    <a:pt x="105411" y="6720"/>
                  </a:cubicBezTo>
                  <a:cubicBezTo>
                    <a:pt x="98728" y="41"/>
                    <a:pt x="87898" y="41"/>
                    <a:pt x="81214" y="6720"/>
                  </a:cubicBezTo>
                  <a:lnTo>
                    <a:pt x="56066" y="31868"/>
                  </a:lnTo>
                  <a:lnTo>
                    <a:pt x="30918" y="6720"/>
                  </a:lnTo>
                  <a:cubicBezTo>
                    <a:pt x="24235" y="41"/>
                    <a:pt x="13405" y="41"/>
                    <a:pt x="6722" y="6720"/>
                  </a:cubicBezTo>
                  <a:cubicBezTo>
                    <a:pt x="40" y="13403"/>
                    <a:pt x="40" y="24233"/>
                    <a:pt x="6722" y="30917"/>
                  </a:cubicBezTo>
                  <a:lnTo>
                    <a:pt x="31869" y="56065"/>
                  </a:lnTo>
                  <a:lnTo>
                    <a:pt x="6722" y="81213"/>
                  </a:lnTo>
                  <a:cubicBezTo>
                    <a:pt x="40" y="87896"/>
                    <a:pt x="40" y="98726"/>
                    <a:pt x="6722" y="105409"/>
                  </a:cubicBezTo>
                  <a:cubicBezTo>
                    <a:pt x="10063" y="108749"/>
                    <a:pt x="14443" y="110418"/>
                    <a:pt x="18820" y="110418"/>
                  </a:cubicBezTo>
                  <a:cubicBezTo>
                    <a:pt x="23197" y="110418"/>
                    <a:pt x="27577" y="108749"/>
                    <a:pt x="30918" y="105409"/>
                  </a:cubicBezTo>
                  <a:lnTo>
                    <a:pt x="56066" y="80261"/>
                  </a:lnTo>
                  <a:lnTo>
                    <a:pt x="81214" y="105409"/>
                  </a:lnTo>
                  <a:cubicBezTo>
                    <a:pt x="84556" y="108749"/>
                    <a:pt x="88935" y="110418"/>
                    <a:pt x="93313" y="110418"/>
                  </a:cubicBezTo>
                  <a:cubicBezTo>
                    <a:pt x="97690" y="110418"/>
                    <a:pt x="102069" y="108749"/>
                    <a:pt x="105411" y="105409"/>
                  </a:cubicBezTo>
                  <a:cubicBezTo>
                    <a:pt x="112097" y="98724"/>
                    <a:pt x="112097" y="87894"/>
                    <a:pt x="105416" y="812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82" name="Freihandform: Form 145">
              <a:extLst>
                <a:ext uri="{FF2B5EF4-FFF2-40B4-BE49-F238E27FC236}">
                  <a16:creationId xmlns:a16="http://schemas.microsoft.com/office/drawing/2014/main" id="{AD307467-B251-2DAD-809A-2AA48EECAB84}"/>
                </a:ext>
              </a:extLst>
            </p:cNvPr>
            <p:cNvSpPr/>
            <p:nvPr/>
          </p:nvSpPr>
          <p:spPr>
            <a:xfrm>
              <a:off x="4292411" y="1968193"/>
              <a:ext cx="1170150" cy="983108"/>
            </a:xfrm>
            <a:custGeom>
              <a:avLst/>
              <a:gdLst>
                <a:gd name="connsiteX0" fmla="*/ 1168597 w 1170149"/>
                <a:gd name="connsiteY0" fmla="*/ 869047 h 983108"/>
                <a:gd name="connsiteX1" fmla="*/ 1121939 w 1170149"/>
                <a:gd name="connsiteY1" fmla="*/ 623510 h 983108"/>
                <a:gd name="connsiteX2" fmla="*/ 1101935 w 1170149"/>
                <a:gd name="connsiteY2" fmla="*/ 609897 h 983108"/>
                <a:gd name="connsiteX3" fmla="*/ 1088322 w 1170149"/>
                <a:gd name="connsiteY3" fmla="*/ 629901 h 983108"/>
                <a:gd name="connsiteX4" fmla="*/ 1134979 w 1170149"/>
                <a:gd name="connsiteY4" fmla="*/ 875439 h 983108"/>
                <a:gd name="connsiteX5" fmla="*/ 1110180 w 1170149"/>
                <a:gd name="connsiteY5" fmla="*/ 902154 h 983108"/>
                <a:gd name="connsiteX6" fmla="*/ 857013 w 1170149"/>
                <a:gd name="connsiteY6" fmla="*/ 902154 h 983108"/>
                <a:gd name="connsiteX7" fmla="*/ 1021222 w 1170149"/>
                <a:gd name="connsiteY7" fmla="*/ 737947 h 983108"/>
                <a:gd name="connsiteX8" fmla="*/ 1026231 w 1170149"/>
                <a:gd name="connsiteY8" fmla="*/ 725849 h 983108"/>
                <a:gd name="connsiteX9" fmla="*/ 1026231 w 1170149"/>
                <a:gd name="connsiteY9" fmla="*/ 303146 h 983108"/>
                <a:gd name="connsiteX10" fmla="*/ 1073148 w 1170149"/>
                <a:gd name="connsiteY10" fmla="*/ 550060 h 983108"/>
                <a:gd name="connsiteX11" fmla="*/ 1093151 w 1170149"/>
                <a:gd name="connsiteY11" fmla="*/ 563672 h 983108"/>
                <a:gd name="connsiteX12" fmla="*/ 1106764 w 1170149"/>
                <a:gd name="connsiteY12" fmla="*/ 543668 h 983108"/>
                <a:gd name="connsiteX13" fmla="*/ 1026119 w 1170149"/>
                <a:gd name="connsiteY13" fmla="*/ 119273 h 983108"/>
                <a:gd name="connsiteX14" fmla="*/ 978588 w 1170149"/>
                <a:gd name="connsiteY14" fmla="*/ 73829 h 983108"/>
                <a:gd name="connsiteX15" fmla="*/ 828658 w 1170149"/>
                <a:gd name="connsiteY15" fmla="*/ 73829 h 983108"/>
                <a:gd name="connsiteX16" fmla="*/ 828658 w 1170149"/>
                <a:gd name="connsiteY16" fmla="*/ 18818 h 983108"/>
                <a:gd name="connsiteX17" fmla="*/ 811550 w 1170149"/>
                <a:gd name="connsiteY17" fmla="*/ 1711 h 983108"/>
                <a:gd name="connsiteX18" fmla="*/ 794443 w 1170149"/>
                <a:gd name="connsiteY18" fmla="*/ 18818 h 983108"/>
                <a:gd name="connsiteX19" fmla="*/ 794443 w 1170149"/>
                <a:gd name="connsiteY19" fmla="*/ 73827 h 983108"/>
                <a:gd name="connsiteX20" fmla="*/ 679869 w 1170149"/>
                <a:gd name="connsiteY20" fmla="*/ 73827 h 983108"/>
                <a:gd name="connsiteX21" fmla="*/ 679869 w 1170149"/>
                <a:gd name="connsiteY21" fmla="*/ 18818 h 983108"/>
                <a:gd name="connsiteX22" fmla="*/ 662761 w 1170149"/>
                <a:gd name="connsiteY22" fmla="*/ 1711 h 983108"/>
                <a:gd name="connsiteX23" fmla="*/ 645654 w 1170149"/>
                <a:gd name="connsiteY23" fmla="*/ 18818 h 983108"/>
                <a:gd name="connsiteX24" fmla="*/ 645654 w 1170149"/>
                <a:gd name="connsiteY24" fmla="*/ 73827 h 983108"/>
                <a:gd name="connsiteX25" fmla="*/ 531077 w 1170149"/>
                <a:gd name="connsiteY25" fmla="*/ 73827 h 983108"/>
                <a:gd name="connsiteX26" fmla="*/ 531077 w 1170149"/>
                <a:gd name="connsiteY26" fmla="*/ 18818 h 983108"/>
                <a:gd name="connsiteX27" fmla="*/ 513970 w 1170149"/>
                <a:gd name="connsiteY27" fmla="*/ 1711 h 983108"/>
                <a:gd name="connsiteX28" fmla="*/ 496862 w 1170149"/>
                <a:gd name="connsiteY28" fmla="*/ 18818 h 983108"/>
                <a:gd name="connsiteX29" fmla="*/ 496862 w 1170149"/>
                <a:gd name="connsiteY29" fmla="*/ 73827 h 983108"/>
                <a:gd name="connsiteX30" fmla="*/ 382288 w 1170149"/>
                <a:gd name="connsiteY30" fmla="*/ 73827 h 983108"/>
                <a:gd name="connsiteX31" fmla="*/ 382288 w 1170149"/>
                <a:gd name="connsiteY31" fmla="*/ 18818 h 983108"/>
                <a:gd name="connsiteX32" fmla="*/ 365180 w 1170149"/>
                <a:gd name="connsiteY32" fmla="*/ 1711 h 983108"/>
                <a:gd name="connsiteX33" fmla="*/ 348073 w 1170149"/>
                <a:gd name="connsiteY33" fmla="*/ 18818 h 983108"/>
                <a:gd name="connsiteX34" fmla="*/ 348073 w 1170149"/>
                <a:gd name="connsiteY34" fmla="*/ 73827 h 983108"/>
                <a:gd name="connsiteX35" fmla="*/ 233499 w 1170149"/>
                <a:gd name="connsiteY35" fmla="*/ 73827 h 983108"/>
                <a:gd name="connsiteX36" fmla="*/ 233499 w 1170149"/>
                <a:gd name="connsiteY36" fmla="*/ 18818 h 983108"/>
                <a:gd name="connsiteX37" fmla="*/ 216391 w 1170149"/>
                <a:gd name="connsiteY37" fmla="*/ 1711 h 983108"/>
                <a:gd name="connsiteX38" fmla="*/ 199284 w 1170149"/>
                <a:gd name="connsiteY38" fmla="*/ 18818 h 983108"/>
                <a:gd name="connsiteX39" fmla="*/ 199284 w 1170149"/>
                <a:gd name="connsiteY39" fmla="*/ 73827 h 983108"/>
                <a:gd name="connsiteX40" fmla="*/ 49354 w 1170149"/>
                <a:gd name="connsiteY40" fmla="*/ 73827 h 983108"/>
                <a:gd name="connsiteX41" fmla="*/ 1711 w 1170149"/>
                <a:gd name="connsiteY41" fmla="*/ 121472 h 983108"/>
                <a:gd name="connsiteX42" fmla="*/ 1711 w 1170149"/>
                <a:gd name="connsiteY42" fmla="*/ 934980 h 983108"/>
                <a:gd name="connsiteX43" fmla="*/ 49354 w 1170149"/>
                <a:gd name="connsiteY43" fmla="*/ 982620 h 983108"/>
                <a:gd name="connsiteX44" fmla="*/ 474052 w 1170149"/>
                <a:gd name="connsiteY44" fmla="*/ 982620 h 983108"/>
                <a:gd name="connsiteX45" fmla="*/ 491160 w 1170149"/>
                <a:gd name="connsiteY45" fmla="*/ 965513 h 983108"/>
                <a:gd name="connsiteX46" fmla="*/ 474052 w 1170149"/>
                <a:gd name="connsiteY46" fmla="*/ 948405 h 983108"/>
                <a:gd name="connsiteX47" fmla="*/ 49354 w 1170149"/>
                <a:gd name="connsiteY47" fmla="*/ 948405 h 983108"/>
                <a:gd name="connsiteX48" fmla="*/ 35928 w 1170149"/>
                <a:gd name="connsiteY48" fmla="*/ 934982 h 983108"/>
                <a:gd name="connsiteX49" fmla="*/ 35928 w 1170149"/>
                <a:gd name="connsiteY49" fmla="*/ 295957 h 983108"/>
                <a:gd name="connsiteX50" fmla="*/ 992016 w 1170149"/>
                <a:gd name="connsiteY50" fmla="*/ 295957 h 983108"/>
                <a:gd name="connsiteX51" fmla="*/ 992016 w 1170149"/>
                <a:gd name="connsiteY51" fmla="*/ 708735 h 983108"/>
                <a:gd name="connsiteX52" fmla="*/ 799988 w 1170149"/>
                <a:gd name="connsiteY52" fmla="*/ 708735 h 983108"/>
                <a:gd name="connsiteX53" fmla="*/ 752347 w 1170149"/>
                <a:gd name="connsiteY53" fmla="*/ 756378 h 983108"/>
                <a:gd name="connsiteX54" fmla="*/ 752347 w 1170149"/>
                <a:gd name="connsiteY54" fmla="*/ 948403 h 983108"/>
                <a:gd name="connsiteX55" fmla="*/ 553889 w 1170149"/>
                <a:gd name="connsiteY55" fmla="*/ 948403 h 983108"/>
                <a:gd name="connsiteX56" fmla="*/ 536782 w 1170149"/>
                <a:gd name="connsiteY56" fmla="*/ 965511 h 983108"/>
                <a:gd name="connsiteX57" fmla="*/ 553889 w 1170149"/>
                <a:gd name="connsiteY57" fmla="*/ 982618 h 983108"/>
                <a:gd name="connsiteX58" fmla="*/ 769455 w 1170149"/>
                <a:gd name="connsiteY58" fmla="*/ 982618 h 983108"/>
                <a:gd name="connsiteX59" fmla="*/ 781553 w 1170149"/>
                <a:gd name="connsiteY59" fmla="*/ 977609 h 983108"/>
                <a:gd name="connsiteX60" fmla="*/ 822793 w 1170149"/>
                <a:gd name="connsiteY60" fmla="*/ 936369 h 983108"/>
                <a:gd name="connsiteX61" fmla="*/ 1110183 w 1170149"/>
                <a:gd name="connsiteY61" fmla="*/ 936369 h 983108"/>
                <a:gd name="connsiteX62" fmla="*/ 1168597 w 1170149"/>
                <a:gd name="connsiteY62" fmla="*/ 869047 h 983108"/>
                <a:gd name="connsiteX63" fmla="*/ 35928 w 1170149"/>
                <a:gd name="connsiteY63" fmla="*/ 261740 h 983108"/>
                <a:gd name="connsiteX64" fmla="*/ 35928 w 1170149"/>
                <a:gd name="connsiteY64" fmla="*/ 121472 h 983108"/>
                <a:gd name="connsiteX65" fmla="*/ 49354 w 1170149"/>
                <a:gd name="connsiteY65" fmla="*/ 108046 h 983108"/>
                <a:gd name="connsiteX66" fmla="*/ 199284 w 1170149"/>
                <a:gd name="connsiteY66" fmla="*/ 108046 h 983108"/>
                <a:gd name="connsiteX67" fmla="*/ 199284 w 1170149"/>
                <a:gd name="connsiteY67" fmla="*/ 184893 h 983108"/>
                <a:gd name="connsiteX68" fmla="*/ 216391 w 1170149"/>
                <a:gd name="connsiteY68" fmla="*/ 202000 h 983108"/>
                <a:gd name="connsiteX69" fmla="*/ 233499 w 1170149"/>
                <a:gd name="connsiteY69" fmla="*/ 184893 h 983108"/>
                <a:gd name="connsiteX70" fmla="*/ 233499 w 1170149"/>
                <a:gd name="connsiteY70" fmla="*/ 108046 h 983108"/>
                <a:gd name="connsiteX71" fmla="*/ 348073 w 1170149"/>
                <a:gd name="connsiteY71" fmla="*/ 108046 h 983108"/>
                <a:gd name="connsiteX72" fmla="*/ 348073 w 1170149"/>
                <a:gd name="connsiteY72" fmla="*/ 184893 h 983108"/>
                <a:gd name="connsiteX73" fmla="*/ 365180 w 1170149"/>
                <a:gd name="connsiteY73" fmla="*/ 202000 h 983108"/>
                <a:gd name="connsiteX74" fmla="*/ 382288 w 1170149"/>
                <a:gd name="connsiteY74" fmla="*/ 184893 h 983108"/>
                <a:gd name="connsiteX75" fmla="*/ 382288 w 1170149"/>
                <a:gd name="connsiteY75" fmla="*/ 108046 h 983108"/>
                <a:gd name="connsiteX76" fmla="*/ 496862 w 1170149"/>
                <a:gd name="connsiteY76" fmla="*/ 108046 h 983108"/>
                <a:gd name="connsiteX77" fmla="*/ 496862 w 1170149"/>
                <a:gd name="connsiteY77" fmla="*/ 184893 h 983108"/>
                <a:gd name="connsiteX78" fmla="*/ 513970 w 1170149"/>
                <a:gd name="connsiteY78" fmla="*/ 202000 h 983108"/>
                <a:gd name="connsiteX79" fmla="*/ 531077 w 1170149"/>
                <a:gd name="connsiteY79" fmla="*/ 184893 h 983108"/>
                <a:gd name="connsiteX80" fmla="*/ 531077 w 1170149"/>
                <a:gd name="connsiteY80" fmla="*/ 108046 h 983108"/>
                <a:gd name="connsiteX81" fmla="*/ 645654 w 1170149"/>
                <a:gd name="connsiteY81" fmla="*/ 108046 h 983108"/>
                <a:gd name="connsiteX82" fmla="*/ 645654 w 1170149"/>
                <a:gd name="connsiteY82" fmla="*/ 184893 h 983108"/>
                <a:gd name="connsiteX83" fmla="*/ 662761 w 1170149"/>
                <a:gd name="connsiteY83" fmla="*/ 202000 h 983108"/>
                <a:gd name="connsiteX84" fmla="*/ 679869 w 1170149"/>
                <a:gd name="connsiteY84" fmla="*/ 184893 h 983108"/>
                <a:gd name="connsiteX85" fmla="*/ 679869 w 1170149"/>
                <a:gd name="connsiteY85" fmla="*/ 108046 h 983108"/>
                <a:gd name="connsiteX86" fmla="*/ 794443 w 1170149"/>
                <a:gd name="connsiteY86" fmla="*/ 108046 h 983108"/>
                <a:gd name="connsiteX87" fmla="*/ 794443 w 1170149"/>
                <a:gd name="connsiteY87" fmla="*/ 184893 h 983108"/>
                <a:gd name="connsiteX88" fmla="*/ 811550 w 1170149"/>
                <a:gd name="connsiteY88" fmla="*/ 202000 h 983108"/>
                <a:gd name="connsiteX89" fmla="*/ 828658 w 1170149"/>
                <a:gd name="connsiteY89" fmla="*/ 184893 h 983108"/>
                <a:gd name="connsiteX90" fmla="*/ 828658 w 1170149"/>
                <a:gd name="connsiteY90" fmla="*/ 108046 h 983108"/>
                <a:gd name="connsiteX91" fmla="*/ 978588 w 1170149"/>
                <a:gd name="connsiteY91" fmla="*/ 108046 h 983108"/>
                <a:gd name="connsiteX92" fmla="*/ 992013 w 1170149"/>
                <a:gd name="connsiteY92" fmla="*/ 121472 h 983108"/>
                <a:gd name="connsiteX93" fmla="*/ 992013 w 1170149"/>
                <a:gd name="connsiteY93" fmla="*/ 261742 h 983108"/>
                <a:gd name="connsiteX94" fmla="*/ 35928 w 1170149"/>
                <a:gd name="connsiteY94" fmla="*/ 261742 h 983108"/>
                <a:gd name="connsiteX95" fmla="*/ 786562 w 1170149"/>
                <a:gd name="connsiteY95" fmla="*/ 924209 h 983108"/>
                <a:gd name="connsiteX96" fmla="*/ 786562 w 1170149"/>
                <a:gd name="connsiteY96" fmla="*/ 756380 h 983108"/>
                <a:gd name="connsiteX97" fmla="*/ 799986 w 1170149"/>
                <a:gd name="connsiteY97" fmla="*/ 742954 h 983108"/>
                <a:gd name="connsiteX98" fmla="*/ 967817 w 1170149"/>
                <a:gd name="connsiteY98" fmla="*/ 742954 h 983108"/>
                <a:gd name="connsiteX99" fmla="*/ 786562 w 1170149"/>
                <a:gd name="connsiteY99" fmla="*/ 924209 h 983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1170149" h="983108">
                  <a:moveTo>
                    <a:pt x="1168597" y="869047"/>
                  </a:moveTo>
                  <a:lnTo>
                    <a:pt x="1121939" y="623510"/>
                  </a:lnTo>
                  <a:cubicBezTo>
                    <a:pt x="1120176" y="614228"/>
                    <a:pt x="1111200" y="608134"/>
                    <a:pt x="1101935" y="609897"/>
                  </a:cubicBezTo>
                  <a:cubicBezTo>
                    <a:pt x="1092653" y="611660"/>
                    <a:pt x="1086558" y="620615"/>
                    <a:pt x="1088322" y="629901"/>
                  </a:cubicBezTo>
                  <a:lnTo>
                    <a:pt x="1134979" y="875439"/>
                  </a:lnTo>
                  <a:cubicBezTo>
                    <a:pt x="1137589" y="889182"/>
                    <a:pt x="1125985" y="902154"/>
                    <a:pt x="1110180" y="902154"/>
                  </a:cubicBezTo>
                  <a:lnTo>
                    <a:pt x="857013" y="902154"/>
                  </a:lnTo>
                  <a:lnTo>
                    <a:pt x="1021222" y="737947"/>
                  </a:lnTo>
                  <a:cubicBezTo>
                    <a:pt x="1024226" y="734943"/>
                    <a:pt x="1026231" y="730555"/>
                    <a:pt x="1026231" y="725849"/>
                  </a:cubicBezTo>
                  <a:lnTo>
                    <a:pt x="1026231" y="303146"/>
                  </a:lnTo>
                  <a:lnTo>
                    <a:pt x="1073148" y="550060"/>
                  </a:lnTo>
                  <a:cubicBezTo>
                    <a:pt x="1074912" y="559341"/>
                    <a:pt x="1083876" y="565438"/>
                    <a:pt x="1093151" y="563672"/>
                  </a:cubicBezTo>
                  <a:cubicBezTo>
                    <a:pt x="1102432" y="561909"/>
                    <a:pt x="1108527" y="552954"/>
                    <a:pt x="1106764" y="543668"/>
                  </a:cubicBezTo>
                  <a:lnTo>
                    <a:pt x="1026119" y="119273"/>
                  </a:lnTo>
                  <a:cubicBezTo>
                    <a:pt x="1024958" y="94025"/>
                    <a:pt x="1004114" y="73829"/>
                    <a:pt x="978588" y="73829"/>
                  </a:cubicBezTo>
                  <a:lnTo>
                    <a:pt x="828658" y="73829"/>
                  </a:lnTo>
                  <a:lnTo>
                    <a:pt x="828658" y="18818"/>
                  </a:lnTo>
                  <a:cubicBezTo>
                    <a:pt x="828658" y="9368"/>
                    <a:pt x="821001" y="1711"/>
                    <a:pt x="811550" y="1711"/>
                  </a:cubicBezTo>
                  <a:cubicBezTo>
                    <a:pt x="802100" y="1711"/>
                    <a:pt x="794443" y="9368"/>
                    <a:pt x="794443" y="18818"/>
                  </a:cubicBezTo>
                  <a:lnTo>
                    <a:pt x="794443" y="73827"/>
                  </a:lnTo>
                  <a:lnTo>
                    <a:pt x="679869" y="73827"/>
                  </a:lnTo>
                  <a:lnTo>
                    <a:pt x="679869" y="18818"/>
                  </a:lnTo>
                  <a:cubicBezTo>
                    <a:pt x="679869" y="9368"/>
                    <a:pt x="672211" y="1711"/>
                    <a:pt x="662761" y="1711"/>
                  </a:cubicBezTo>
                  <a:cubicBezTo>
                    <a:pt x="653311" y="1711"/>
                    <a:pt x="645654" y="9368"/>
                    <a:pt x="645654" y="18818"/>
                  </a:cubicBezTo>
                  <a:lnTo>
                    <a:pt x="645654" y="73827"/>
                  </a:lnTo>
                  <a:lnTo>
                    <a:pt x="531077" y="73827"/>
                  </a:lnTo>
                  <a:lnTo>
                    <a:pt x="531077" y="18818"/>
                  </a:lnTo>
                  <a:cubicBezTo>
                    <a:pt x="531077" y="9368"/>
                    <a:pt x="523420" y="1711"/>
                    <a:pt x="513970" y="1711"/>
                  </a:cubicBezTo>
                  <a:cubicBezTo>
                    <a:pt x="504519" y="1711"/>
                    <a:pt x="496862" y="9368"/>
                    <a:pt x="496862" y="18818"/>
                  </a:cubicBezTo>
                  <a:lnTo>
                    <a:pt x="496862" y="73827"/>
                  </a:lnTo>
                  <a:lnTo>
                    <a:pt x="382288" y="73827"/>
                  </a:lnTo>
                  <a:lnTo>
                    <a:pt x="382288" y="18818"/>
                  </a:lnTo>
                  <a:cubicBezTo>
                    <a:pt x="382288" y="9368"/>
                    <a:pt x="374631" y="1711"/>
                    <a:pt x="365180" y="1711"/>
                  </a:cubicBezTo>
                  <a:cubicBezTo>
                    <a:pt x="355730" y="1711"/>
                    <a:pt x="348073" y="9368"/>
                    <a:pt x="348073" y="18818"/>
                  </a:cubicBezTo>
                  <a:lnTo>
                    <a:pt x="348073" y="73827"/>
                  </a:lnTo>
                  <a:lnTo>
                    <a:pt x="233499" y="73827"/>
                  </a:lnTo>
                  <a:lnTo>
                    <a:pt x="233499" y="18818"/>
                  </a:lnTo>
                  <a:cubicBezTo>
                    <a:pt x="233499" y="9368"/>
                    <a:pt x="225841" y="1711"/>
                    <a:pt x="216391" y="1711"/>
                  </a:cubicBezTo>
                  <a:cubicBezTo>
                    <a:pt x="206941" y="1711"/>
                    <a:pt x="199284" y="9368"/>
                    <a:pt x="199284" y="18818"/>
                  </a:cubicBezTo>
                  <a:lnTo>
                    <a:pt x="199284" y="73827"/>
                  </a:lnTo>
                  <a:lnTo>
                    <a:pt x="49354" y="73827"/>
                  </a:lnTo>
                  <a:cubicBezTo>
                    <a:pt x="23084" y="73829"/>
                    <a:pt x="1711" y="95200"/>
                    <a:pt x="1711" y="121472"/>
                  </a:cubicBezTo>
                  <a:lnTo>
                    <a:pt x="1711" y="934980"/>
                  </a:lnTo>
                  <a:cubicBezTo>
                    <a:pt x="1711" y="961250"/>
                    <a:pt x="23084" y="982620"/>
                    <a:pt x="49354" y="982620"/>
                  </a:cubicBezTo>
                  <a:lnTo>
                    <a:pt x="474052" y="982620"/>
                  </a:lnTo>
                  <a:cubicBezTo>
                    <a:pt x="483502" y="982620"/>
                    <a:pt x="491160" y="974963"/>
                    <a:pt x="491160" y="965513"/>
                  </a:cubicBezTo>
                  <a:cubicBezTo>
                    <a:pt x="491160" y="956063"/>
                    <a:pt x="483502" y="948405"/>
                    <a:pt x="474052" y="948405"/>
                  </a:cubicBezTo>
                  <a:lnTo>
                    <a:pt x="49354" y="948405"/>
                  </a:lnTo>
                  <a:cubicBezTo>
                    <a:pt x="41952" y="948405"/>
                    <a:pt x="35928" y="942384"/>
                    <a:pt x="35928" y="934982"/>
                  </a:cubicBezTo>
                  <a:lnTo>
                    <a:pt x="35928" y="295957"/>
                  </a:lnTo>
                  <a:lnTo>
                    <a:pt x="992016" y="295957"/>
                  </a:lnTo>
                  <a:lnTo>
                    <a:pt x="992016" y="708735"/>
                  </a:lnTo>
                  <a:lnTo>
                    <a:pt x="799988" y="708735"/>
                  </a:lnTo>
                  <a:cubicBezTo>
                    <a:pt x="773718" y="708735"/>
                    <a:pt x="752347" y="730107"/>
                    <a:pt x="752347" y="756378"/>
                  </a:cubicBezTo>
                  <a:lnTo>
                    <a:pt x="752347" y="948403"/>
                  </a:lnTo>
                  <a:lnTo>
                    <a:pt x="553889" y="948403"/>
                  </a:lnTo>
                  <a:cubicBezTo>
                    <a:pt x="544439" y="948403"/>
                    <a:pt x="536782" y="956060"/>
                    <a:pt x="536782" y="965511"/>
                  </a:cubicBezTo>
                  <a:cubicBezTo>
                    <a:pt x="536782" y="974961"/>
                    <a:pt x="544439" y="982618"/>
                    <a:pt x="553889" y="982618"/>
                  </a:cubicBezTo>
                  <a:lnTo>
                    <a:pt x="769455" y="982618"/>
                  </a:lnTo>
                  <a:cubicBezTo>
                    <a:pt x="773868" y="982618"/>
                    <a:pt x="778293" y="980869"/>
                    <a:pt x="781553" y="977609"/>
                  </a:cubicBezTo>
                  <a:lnTo>
                    <a:pt x="822793" y="936369"/>
                  </a:lnTo>
                  <a:lnTo>
                    <a:pt x="1110183" y="936369"/>
                  </a:lnTo>
                  <a:cubicBezTo>
                    <a:pt x="1147340" y="936369"/>
                    <a:pt x="1175243" y="904020"/>
                    <a:pt x="1168597" y="869047"/>
                  </a:cubicBezTo>
                  <a:close/>
                  <a:moveTo>
                    <a:pt x="35928" y="261740"/>
                  </a:moveTo>
                  <a:lnTo>
                    <a:pt x="35928" y="121472"/>
                  </a:lnTo>
                  <a:cubicBezTo>
                    <a:pt x="35928" y="114070"/>
                    <a:pt x="41952" y="108046"/>
                    <a:pt x="49354" y="108046"/>
                  </a:cubicBezTo>
                  <a:lnTo>
                    <a:pt x="199284" y="108046"/>
                  </a:lnTo>
                  <a:lnTo>
                    <a:pt x="199284" y="184893"/>
                  </a:lnTo>
                  <a:cubicBezTo>
                    <a:pt x="199284" y="194343"/>
                    <a:pt x="206941" y="202000"/>
                    <a:pt x="216391" y="202000"/>
                  </a:cubicBezTo>
                  <a:cubicBezTo>
                    <a:pt x="225841" y="202000"/>
                    <a:pt x="233499" y="194343"/>
                    <a:pt x="233499" y="184893"/>
                  </a:cubicBezTo>
                  <a:lnTo>
                    <a:pt x="233499" y="108046"/>
                  </a:lnTo>
                  <a:lnTo>
                    <a:pt x="348073" y="108046"/>
                  </a:lnTo>
                  <a:lnTo>
                    <a:pt x="348073" y="184893"/>
                  </a:lnTo>
                  <a:cubicBezTo>
                    <a:pt x="348073" y="194343"/>
                    <a:pt x="355730" y="202000"/>
                    <a:pt x="365180" y="202000"/>
                  </a:cubicBezTo>
                  <a:cubicBezTo>
                    <a:pt x="374631" y="202000"/>
                    <a:pt x="382288" y="194343"/>
                    <a:pt x="382288" y="184893"/>
                  </a:cubicBezTo>
                  <a:lnTo>
                    <a:pt x="382288" y="108046"/>
                  </a:lnTo>
                  <a:lnTo>
                    <a:pt x="496862" y="108046"/>
                  </a:lnTo>
                  <a:lnTo>
                    <a:pt x="496862" y="184893"/>
                  </a:lnTo>
                  <a:cubicBezTo>
                    <a:pt x="496862" y="194343"/>
                    <a:pt x="504519" y="202000"/>
                    <a:pt x="513970" y="202000"/>
                  </a:cubicBezTo>
                  <a:cubicBezTo>
                    <a:pt x="523420" y="202000"/>
                    <a:pt x="531077" y="194343"/>
                    <a:pt x="531077" y="184893"/>
                  </a:cubicBezTo>
                  <a:lnTo>
                    <a:pt x="531077" y="108046"/>
                  </a:lnTo>
                  <a:lnTo>
                    <a:pt x="645654" y="108046"/>
                  </a:lnTo>
                  <a:lnTo>
                    <a:pt x="645654" y="184893"/>
                  </a:lnTo>
                  <a:cubicBezTo>
                    <a:pt x="645654" y="194343"/>
                    <a:pt x="653311" y="202000"/>
                    <a:pt x="662761" y="202000"/>
                  </a:cubicBezTo>
                  <a:cubicBezTo>
                    <a:pt x="672211" y="202000"/>
                    <a:pt x="679869" y="194343"/>
                    <a:pt x="679869" y="184893"/>
                  </a:cubicBezTo>
                  <a:lnTo>
                    <a:pt x="679869" y="108046"/>
                  </a:lnTo>
                  <a:lnTo>
                    <a:pt x="794443" y="108046"/>
                  </a:lnTo>
                  <a:lnTo>
                    <a:pt x="794443" y="184893"/>
                  </a:lnTo>
                  <a:cubicBezTo>
                    <a:pt x="794443" y="194343"/>
                    <a:pt x="802100" y="202000"/>
                    <a:pt x="811550" y="202000"/>
                  </a:cubicBezTo>
                  <a:cubicBezTo>
                    <a:pt x="821001" y="202000"/>
                    <a:pt x="828658" y="194343"/>
                    <a:pt x="828658" y="184893"/>
                  </a:cubicBezTo>
                  <a:lnTo>
                    <a:pt x="828658" y="108046"/>
                  </a:lnTo>
                  <a:lnTo>
                    <a:pt x="978588" y="108046"/>
                  </a:lnTo>
                  <a:cubicBezTo>
                    <a:pt x="985989" y="108046"/>
                    <a:pt x="992013" y="114070"/>
                    <a:pt x="992013" y="121472"/>
                  </a:cubicBezTo>
                  <a:lnTo>
                    <a:pt x="992013" y="261742"/>
                  </a:lnTo>
                  <a:lnTo>
                    <a:pt x="35928" y="261742"/>
                  </a:lnTo>
                  <a:close/>
                  <a:moveTo>
                    <a:pt x="786562" y="924209"/>
                  </a:moveTo>
                  <a:lnTo>
                    <a:pt x="786562" y="756380"/>
                  </a:lnTo>
                  <a:cubicBezTo>
                    <a:pt x="786562" y="748978"/>
                    <a:pt x="792584" y="742954"/>
                    <a:pt x="799986" y="742954"/>
                  </a:cubicBezTo>
                  <a:lnTo>
                    <a:pt x="967817" y="742954"/>
                  </a:lnTo>
                  <a:cubicBezTo>
                    <a:pt x="950698" y="760075"/>
                    <a:pt x="803717" y="907053"/>
                    <a:pt x="786562" y="9242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sp>
        <p:nvSpPr>
          <p:cNvPr id="83" name="Freihandform: Form 147">
            <a:extLst>
              <a:ext uri="{FF2B5EF4-FFF2-40B4-BE49-F238E27FC236}">
                <a16:creationId xmlns:a16="http://schemas.microsoft.com/office/drawing/2014/main" id="{9ECDC68F-F701-DAEB-C5D3-92EEEE1FFA69}"/>
              </a:ext>
            </a:extLst>
          </p:cNvPr>
          <p:cNvSpPr/>
          <p:nvPr/>
        </p:nvSpPr>
        <p:spPr>
          <a:xfrm>
            <a:off x="8642533" y="3135279"/>
            <a:ext cx="785328" cy="380419"/>
          </a:xfrm>
          <a:custGeom>
            <a:avLst/>
            <a:gdLst>
              <a:gd name="connsiteX0" fmla="*/ 1877162 w 1880817"/>
              <a:gd name="connsiteY0" fmla="*/ 866122 h 911081"/>
              <a:gd name="connsiteX1" fmla="*/ 1501780 w 1880817"/>
              <a:gd name="connsiteY1" fmla="*/ 21514 h 911081"/>
              <a:gd name="connsiteX2" fmla="*/ 1473189 w 1880817"/>
              <a:gd name="connsiteY2" fmla="*/ 2933 h 911081"/>
              <a:gd name="connsiteX3" fmla="*/ 409608 w 1880817"/>
              <a:gd name="connsiteY3" fmla="*/ 2933 h 911081"/>
              <a:gd name="connsiteX4" fmla="*/ 381017 w 1880817"/>
              <a:gd name="connsiteY4" fmla="*/ 21514 h 911081"/>
              <a:gd name="connsiteX5" fmla="*/ 5635 w 1880817"/>
              <a:gd name="connsiteY5" fmla="*/ 866122 h 911081"/>
              <a:gd name="connsiteX6" fmla="*/ 21522 w 1880817"/>
              <a:gd name="connsiteY6" fmla="*/ 907410 h 911081"/>
              <a:gd name="connsiteX7" fmla="*/ 34227 w 1880817"/>
              <a:gd name="connsiteY7" fmla="*/ 910104 h 911081"/>
              <a:gd name="connsiteX8" fmla="*/ 1848570 w 1880817"/>
              <a:gd name="connsiteY8" fmla="*/ 910104 h 911081"/>
              <a:gd name="connsiteX9" fmla="*/ 1879856 w 1880817"/>
              <a:gd name="connsiteY9" fmla="*/ 878827 h 911081"/>
              <a:gd name="connsiteX10" fmla="*/ 1877162 w 1880817"/>
              <a:gd name="connsiteY10" fmla="*/ 866122 h 911081"/>
              <a:gd name="connsiteX11" fmla="*/ 1452856 w 1880817"/>
              <a:gd name="connsiteY11" fmla="*/ 65496 h 911081"/>
              <a:gd name="connsiteX12" fmla="*/ 1508475 w 1880817"/>
              <a:gd name="connsiteY12" fmla="*/ 190623 h 911081"/>
              <a:gd name="connsiteX13" fmla="*/ 1183895 w 1880817"/>
              <a:gd name="connsiteY13" fmla="*/ 190623 h 911081"/>
              <a:gd name="connsiteX14" fmla="*/ 1165345 w 1880817"/>
              <a:gd name="connsiteY14" fmla="*/ 65496 h 911081"/>
              <a:gd name="connsiteX15" fmla="*/ 1452856 w 1880817"/>
              <a:gd name="connsiteY15" fmla="*/ 65496 h 911081"/>
              <a:gd name="connsiteX16" fmla="*/ 779734 w 1880817"/>
              <a:gd name="connsiteY16" fmla="*/ 65496 h 911081"/>
              <a:gd name="connsiteX17" fmla="*/ 1102093 w 1880817"/>
              <a:gd name="connsiteY17" fmla="*/ 65496 h 911081"/>
              <a:gd name="connsiteX18" fmla="*/ 1120643 w 1880817"/>
              <a:gd name="connsiteY18" fmla="*/ 190623 h 911081"/>
              <a:gd name="connsiteX19" fmla="*/ 756554 w 1880817"/>
              <a:gd name="connsiteY19" fmla="*/ 190623 h 911081"/>
              <a:gd name="connsiteX20" fmla="*/ 779734 w 1880817"/>
              <a:gd name="connsiteY20" fmla="*/ 65496 h 911081"/>
              <a:gd name="connsiteX21" fmla="*/ 1129902 w 1880817"/>
              <a:gd name="connsiteY21" fmla="*/ 253187 h 911081"/>
              <a:gd name="connsiteX22" fmla="*/ 1166971 w 1880817"/>
              <a:gd name="connsiteY22" fmla="*/ 503441 h 911081"/>
              <a:gd name="connsiteX23" fmla="*/ 698620 w 1880817"/>
              <a:gd name="connsiteY23" fmla="*/ 503441 h 911081"/>
              <a:gd name="connsiteX24" fmla="*/ 744980 w 1880817"/>
              <a:gd name="connsiteY24" fmla="*/ 253187 h 911081"/>
              <a:gd name="connsiteX25" fmla="*/ 1129902 w 1880817"/>
              <a:gd name="connsiteY25" fmla="*/ 253187 h 911081"/>
              <a:gd name="connsiteX26" fmla="*/ 429941 w 1880817"/>
              <a:gd name="connsiteY26" fmla="*/ 65496 h 911081"/>
              <a:gd name="connsiteX27" fmla="*/ 716170 w 1880817"/>
              <a:gd name="connsiteY27" fmla="*/ 65496 h 911081"/>
              <a:gd name="connsiteX28" fmla="*/ 692990 w 1880817"/>
              <a:gd name="connsiteY28" fmla="*/ 190623 h 911081"/>
              <a:gd name="connsiteX29" fmla="*/ 374322 w 1880817"/>
              <a:gd name="connsiteY29" fmla="*/ 190623 h 911081"/>
              <a:gd name="connsiteX30" fmla="*/ 429941 w 1880817"/>
              <a:gd name="connsiteY30" fmla="*/ 65496 h 911081"/>
              <a:gd name="connsiteX31" fmla="*/ 346575 w 1880817"/>
              <a:gd name="connsiteY31" fmla="*/ 253187 h 911081"/>
              <a:gd name="connsiteX32" fmla="*/ 347045 w 1880817"/>
              <a:gd name="connsiteY32" fmla="*/ 253187 h 911081"/>
              <a:gd name="connsiteX33" fmla="*/ 681353 w 1880817"/>
              <a:gd name="connsiteY33" fmla="*/ 253187 h 911081"/>
              <a:gd name="connsiteX34" fmla="*/ 634993 w 1880817"/>
              <a:gd name="connsiteY34" fmla="*/ 503441 h 911081"/>
              <a:gd name="connsiteX35" fmla="*/ 235306 w 1880817"/>
              <a:gd name="connsiteY35" fmla="*/ 503441 h 911081"/>
              <a:gd name="connsiteX36" fmla="*/ 346575 w 1880817"/>
              <a:gd name="connsiteY36" fmla="*/ 253187 h 911081"/>
              <a:gd name="connsiteX37" fmla="*/ 571397 w 1880817"/>
              <a:gd name="connsiteY37" fmla="*/ 847541 h 911081"/>
              <a:gd name="connsiteX38" fmla="*/ 82369 w 1880817"/>
              <a:gd name="connsiteY38" fmla="*/ 847541 h 911081"/>
              <a:gd name="connsiteX39" fmla="*/ 207496 w 1880817"/>
              <a:gd name="connsiteY39" fmla="*/ 566005 h 911081"/>
              <a:gd name="connsiteX40" fmla="*/ 623544 w 1880817"/>
              <a:gd name="connsiteY40" fmla="*/ 566005 h 911081"/>
              <a:gd name="connsiteX41" fmla="*/ 571397 w 1880817"/>
              <a:gd name="connsiteY41" fmla="*/ 847541 h 911081"/>
              <a:gd name="connsiteX42" fmla="*/ 634837 w 1880817"/>
              <a:gd name="connsiteY42" fmla="*/ 847541 h 911081"/>
              <a:gd name="connsiteX43" fmla="*/ 686984 w 1880817"/>
              <a:gd name="connsiteY43" fmla="*/ 566005 h 911081"/>
              <a:gd name="connsiteX44" fmla="*/ 1176262 w 1880817"/>
              <a:gd name="connsiteY44" fmla="*/ 566005 h 911081"/>
              <a:gd name="connsiteX45" fmla="*/ 1217961 w 1880817"/>
              <a:gd name="connsiteY45" fmla="*/ 847541 h 911081"/>
              <a:gd name="connsiteX46" fmla="*/ 634837 w 1880817"/>
              <a:gd name="connsiteY46" fmla="*/ 847541 h 911081"/>
              <a:gd name="connsiteX47" fmla="*/ 1193154 w 1880817"/>
              <a:gd name="connsiteY47" fmla="*/ 253187 h 911081"/>
              <a:gd name="connsiteX48" fmla="*/ 1535752 w 1880817"/>
              <a:gd name="connsiteY48" fmla="*/ 253187 h 911081"/>
              <a:gd name="connsiteX49" fmla="*/ 1536222 w 1880817"/>
              <a:gd name="connsiteY49" fmla="*/ 253187 h 911081"/>
              <a:gd name="connsiteX50" fmla="*/ 1647491 w 1880817"/>
              <a:gd name="connsiteY50" fmla="*/ 503441 h 911081"/>
              <a:gd name="connsiteX51" fmla="*/ 1230223 w 1880817"/>
              <a:gd name="connsiteY51" fmla="*/ 503441 h 911081"/>
              <a:gd name="connsiteX52" fmla="*/ 1193154 w 1880817"/>
              <a:gd name="connsiteY52" fmla="*/ 253187 h 911081"/>
              <a:gd name="connsiteX53" fmla="*/ 1281213 w 1880817"/>
              <a:gd name="connsiteY53" fmla="*/ 847541 h 911081"/>
              <a:gd name="connsiteX54" fmla="*/ 1239483 w 1880817"/>
              <a:gd name="connsiteY54" fmla="*/ 566005 h 911081"/>
              <a:gd name="connsiteX55" fmla="*/ 1675300 w 1880817"/>
              <a:gd name="connsiteY55" fmla="*/ 566005 h 911081"/>
              <a:gd name="connsiteX56" fmla="*/ 1800428 w 1880817"/>
              <a:gd name="connsiteY56" fmla="*/ 847541 h 911081"/>
              <a:gd name="connsiteX57" fmla="*/ 1281213 w 1880817"/>
              <a:gd name="connsiteY57" fmla="*/ 847541 h 911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880817" h="911081">
                <a:moveTo>
                  <a:pt x="1877162" y="866122"/>
                </a:moveTo>
                <a:lnTo>
                  <a:pt x="1501780" y="21514"/>
                </a:lnTo>
                <a:cubicBezTo>
                  <a:pt x="1496760" y="10214"/>
                  <a:pt x="1485553" y="2933"/>
                  <a:pt x="1473189" y="2933"/>
                </a:cubicBezTo>
                <a:lnTo>
                  <a:pt x="409608" y="2933"/>
                </a:lnTo>
                <a:cubicBezTo>
                  <a:pt x="397244" y="2933"/>
                  <a:pt x="386037" y="10214"/>
                  <a:pt x="381017" y="21514"/>
                </a:cubicBezTo>
                <a:lnTo>
                  <a:pt x="5635" y="866122"/>
                </a:lnTo>
                <a:cubicBezTo>
                  <a:pt x="-1380" y="881912"/>
                  <a:pt x="5733" y="900395"/>
                  <a:pt x="21522" y="907410"/>
                </a:cubicBezTo>
                <a:cubicBezTo>
                  <a:pt x="25523" y="909186"/>
                  <a:pt x="29851" y="910104"/>
                  <a:pt x="34227" y="910104"/>
                </a:cubicBezTo>
                <a:lnTo>
                  <a:pt x="1848570" y="910104"/>
                </a:lnTo>
                <a:cubicBezTo>
                  <a:pt x="1865845" y="910108"/>
                  <a:pt x="1879852" y="896102"/>
                  <a:pt x="1879856" y="878827"/>
                </a:cubicBezTo>
                <a:cubicBezTo>
                  <a:pt x="1879856" y="874451"/>
                  <a:pt x="1878937" y="870122"/>
                  <a:pt x="1877162" y="866122"/>
                </a:cubicBezTo>
                <a:close/>
                <a:moveTo>
                  <a:pt x="1452856" y="65496"/>
                </a:moveTo>
                <a:lnTo>
                  <a:pt x="1508475" y="190623"/>
                </a:lnTo>
                <a:lnTo>
                  <a:pt x="1183895" y="190623"/>
                </a:lnTo>
                <a:lnTo>
                  <a:pt x="1165345" y="65496"/>
                </a:lnTo>
                <a:lnTo>
                  <a:pt x="1452856" y="65496"/>
                </a:lnTo>
                <a:close/>
                <a:moveTo>
                  <a:pt x="779734" y="65496"/>
                </a:moveTo>
                <a:lnTo>
                  <a:pt x="1102093" y="65496"/>
                </a:lnTo>
                <a:lnTo>
                  <a:pt x="1120643" y="190623"/>
                </a:lnTo>
                <a:lnTo>
                  <a:pt x="756554" y="190623"/>
                </a:lnTo>
                <a:lnTo>
                  <a:pt x="779734" y="65496"/>
                </a:lnTo>
                <a:close/>
                <a:moveTo>
                  <a:pt x="1129902" y="253187"/>
                </a:moveTo>
                <a:lnTo>
                  <a:pt x="1166971" y="503441"/>
                </a:lnTo>
                <a:lnTo>
                  <a:pt x="698620" y="503441"/>
                </a:lnTo>
                <a:lnTo>
                  <a:pt x="744980" y="253187"/>
                </a:lnTo>
                <a:lnTo>
                  <a:pt x="1129902" y="253187"/>
                </a:lnTo>
                <a:close/>
                <a:moveTo>
                  <a:pt x="429941" y="65496"/>
                </a:moveTo>
                <a:lnTo>
                  <a:pt x="716170" y="65496"/>
                </a:lnTo>
                <a:lnTo>
                  <a:pt x="692990" y="190623"/>
                </a:lnTo>
                <a:lnTo>
                  <a:pt x="374322" y="190623"/>
                </a:lnTo>
                <a:lnTo>
                  <a:pt x="429941" y="65496"/>
                </a:lnTo>
                <a:close/>
                <a:moveTo>
                  <a:pt x="346575" y="253187"/>
                </a:moveTo>
                <a:lnTo>
                  <a:pt x="347045" y="253187"/>
                </a:lnTo>
                <a:lnTo>
                  <a:pt x="681353" y="253187"/>
                </a:lnTo>
                <a:lnTo>
                  <a:pt x="634993" y="503441"/>
                </a:lnTo>
                <a:lnTo>
                  <a:pt x="235306" y="503441"/>
                </a:lnTo>
                <a:lnTo>
                  <a:pt x="346575" y="253187"/>
                </a:lnTo>
                <a:close/>
                <a:moveTo>
                  <a:pt x="571397" y="847541"/>
                </a:moveTo>
                <a:lnTo>
                  <a:pt x="82369" y="847541"/>
                </a:lnTo>
                <a:lnTo>
                  <a:pt x="207496" y="566005"/>
                </a:lnTo>
                <a:lnTo>
                  <a:pt x="623544" y="566005"/>
                </a:lnTo>
                <a:lnTo>
                  <a:pt x="571397" y="847541"/>
                </a:lnTo>
                <a:close/>
                <a:moveTo>
                  <a:pt x="634837" y="847541"/>
                </a:moveTo>
                <a:lnTo>
                  <a:pt x="686984" y="566005"/>
                </a:lnTo>
                <a:lnTo>
                  <a:pt x="1176262" y="566005"/>
                </a:lnTo>
                <a:lnTo>
                  <a:pt x="1217961" y="847541"/>
                </a:lnTo>
                <a:lnTo>
                  <a:pt x="634837" y="847541"/>
                </a:lnTo>
                <a:close/>
                <a:moveTo>
                  <a:pt x="1193154" y="253187"/>
                </a:moveTo>
                <a:lnTo>
                  <a:pt x="1535752" y="253187"/>
                </a:lnTo>
                <a:lnTo>
                  <a:pt x="1536222" y="253187"/>
                </a:lnTo>
                <a:lnTo>
                  <a:pt x="1647491" y="503441"/>
                </a:lnTo>
                <a:lnTo>
                  <a:pt x="1230223" y="503441"/>
                </a:lnTo>
                <a:lnTo>
                  <a:pt x="1193154" y="253187"/>
                </a:lnTo>
                <a:close/>
                <a:moveTo>
                  <a:pt x="1281213" y="847541"/>
                </a:moveTo>
                <a:lnTo>
                  <a:pt x="1239483" y="566005"/>
                </a:lnTo>
                <a:lnTo>
                  <a:pt x="1675300" y="566005"/>
                </a:lnTo>
                <a:lnTo>
                  <a:pt x="1800428" y="847541"/>
                </a:lnTo>
                <a:lnTo>
                  <a:pt x="1281213" y="847541"/>
                </a:lnTo>
                <a:close/>
              </a:path>
            </a:pathLst>
          </a:custGeom>
          <a:solidFill>
            <a:srgbClr val="44444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>
              <a:defRPr/>
            </a:pPr>
            <a:endParaRPr lang="de-DE" kern="0">
              <a:solidFill>
                <a:srgbClr val="444444"/>
              </a:solidFill>
              <a:latin typeface="Arial"/>
            </a:endParaRPr>
          </a:p>
        </p:txBody>
      </p:sp>
      <p:sp>
        <p:nvSpPr>
          <p:cNvPr id="84" name="Freihandform: Form 153">
            <a:extLst>
              <a:ext uri="{FF2B5EF4-FFF2-40B4-BE49-F238E27FC236}">
                <a16:creationId xmlns:a16="http://schemas.microsoft.com/office/drawing/2014/main" id="{D2369C3B-1B6C-EC17-CFB3-897B07EA1202}"/>
              </a:ext>
            </a:extLst>
          </p:cNvPr>
          <p:cNvSpPr/>
          <p:nvPr/>
        </p:nvSpPr>
        <p:spPr>
          <a:xfrm>
            <a:off x="7228012" y="1983487"/>
            <a:ext cx="591522" cy="665086"/>
          </a:xfrm>
          <a:custGeom>
            <a:avLst/>
            <a:gdLst>
              <a:gd name="connsiteX0" fmla="*/ 2654896 w 2644125"/>
              <a:gd name="connsiteY0" fmla="*/ 1474367 h 2908508"/>
              <a:gd name="connsiteX1" fmla="*/ 2553494 w 2644125"/>
              <a:gd name="connsiteY1" fmla="*/ 1019186 h 2908508"/>
              <a:gd name="connsiteX2" fmla="*/ 2447728 w 2644125"/>
              <a:gd name="connsiteY2" fmla="*/ 844146 h 2908508"/>
              <a:gd name="connsiteX3" fmla="*/ 2254443 w 2644125"/>
              <a:gd name="connsiteY3" fmla="*/ 196210 h 2908508"/>
              <a:gd name="connsiteX4" fmla="*/ 2170756 w 2644125"/>
              <a:gd name="connsiteY4" fmla="*/ 174793 h 2908508"/>
              <a:gd name="connsiteX5" fmla="*/ 1700895 w 2644125"/>
              <a:gd name="connsiteY5" fmla="*/ 398351 h 2908508"/>
              <a:gd name="connsiteX6" fmla="*/ 1513559 w 2644125"/>
              <a:gd name="connsiteY6" fmla="*/ 407605 h 2908508"/>
              <a:gd name="connsiteX7" fmla="*/ 1602005 w 2644125"/>
              <a:gd name="connsiteY7" fmla="*/ 239573 h 2908508"/>
              <a:gd name="connsiteX8" fmla="*/ 1299781 w 2644125"/>
              <a:gd name="connsiteY8" fmla="*/ 236664 h 2908508"/>
              <a:gd name="connsiteX9" fmla="*/ 835341 w 2644125"/>
              <a:gd name="connsiteY9" fmla="*/ 104063 h 2908508"/>
              <a:gd name="connsiteX10" fmla="*/ 885314 w 2644125"/>
              <a:gd name="connsiteY10" fmla="*/ 333571 h 2908508"/>
              <a:gd name="connsiteX11" fmla="*/ 875928 w 2644125"/>
              <a:gd name="connsiteY11" fmla="*/ 472915 h 2908508"/>
              <a:gd name="connsiteX12" fmla="*/ 678940 w 2644125"/>
              <a:gd name="connsiteY12" fmla="*/ 564401 h 2908508"/>
              <a:gd name="connsiteX13" fmla="*/ 435549 w 2644125"/>
              <a:gd name="connsiteY13" fmla="*/ 754908 h 2908508"/>
              <a:gd name="connsiteX14" fmla="*/ 357415 w 2644125"/>
              <a:gd name="connsiteY14" fmla="*/ 949117 h 2908508"/>
              <a:gd name="connsiteX15" fmla="*/ 317092 w 2644125"/>
              <a:gd name="connsiteY15" fmla="*/ 1017864 h 2908508"/>
              <a:gd name="connsiteX16" fmla="*/ 194140 w 2644125"/>
              <a:gd name="connsiteY16" fmla="*/ 1241290 h 2908508"/>
              <a:gd name="connsiteX17" fmla="*/ 106355 w 2644125"/>
              <a:gd name="connsiteY17" fmla="*/ 1292982 h 2908508"/>
              <a:gd name="connsiteX18" fmla="*/ 166773 w 2644125"/>
              <a:gd name="connsiteY18" fmla="*/ 1769581 h 2908508"/>
              <a:gd name="connsiteX19" fmla="*/ 177746 w 2644125"/>
              <a:gd name="connsiteY19" fmla="*/ 1841104 h 2908508"/>
              <a:gd name="connsiteX20" fmla="*/ 506676 w 2644125"/>
              <a:gd name="connsiteY20" fmla="*/ 2286634 h 2908508"/>
              <a:gd name="connsiteX21" fmla="*/ 710273 w 2644125"/>
              <a:gd name="connsiteY21" fmla="*/ 2337930 h 2908508"/>
              <a:gd name="connsiteX22" fmla="*/ 551361 w 2644125"/>
              <a:gd name="connsiteY22" fmla="*/ 2700172 h 2908508"/>
              <a:gd name="connsiteX23" fmla="*/ 692426 w 2644125"/>
              <a:gd name="connsiteY23" fmla="*/ 2835153 h 2908508"/>
              <a:gd name="connsiteX24" fmla="*/ 1174317 w 2644125"/>
              <a:gd name="connsiteY24" fmla="*/ 2853397 h 2908508"/>
              <a:gd name="connsiteX25" fmla="*/ 1303615 w 2644125"/>
              <a:gd name="connsiteY25" fmla="*/ 2930605 h 2908508"/>
              <a:gd name="connsiteX26" fmla="*/ 1741615 w 2644125"/>
              <a:gd name="connsiteY26" fmla="*/ 2846787 h 2908508"/>
              <a:gd name="connsiteX27" fmla="*/ 2012109 w 2644125"/>
              <a:gd name="connsiteY27" fmla="*/ 2834227 h 2908508"/>
              <a:gd name="connsiteX28" fmla="*/ 2093151 w 2644125"/>
              <a:gd name="connsiteY28" fmla="*/ 2756623 h 2908508"/>
              <a:gd name="connsiteX29" fmla="*/ 2164410 w 2644125"/>
              <a:gd name="connsiteY29" fmla="*/ 2566512 h 2908508"/>
              <a:gd name="connsiteX30" fmla="*/ 2174326 w 2644125"/>
              <a:gd name="connsiteY30" fmla="*/ 2272489 h 2908508"/>
              <a:gd name="connsiteX31" fmla="*/ 2028634 w 2644125"/>
              <a:gd name="connsiteY31" fmla="*/ 2165535 h 2908508"/>
              <a:gd name="connsiteX32" fmla="*/ 1941246 w 2644125"/>
              <a:gd name="connsiteY32" fmla="*/ 1855514 h 2908508"/>
              <a:gd name="connsiteX33" fmla="*/ 2518591 w 2644125"/>
              <a:gd name="connsiteY33" fmla="*/ 1626006 h 2908508"/>
              <a:gd name="connsiteX34" fmla="*/ 2654896 w 2644125"/>
              <a:gd name="connsiteY34" fmla="*/ 1474367 h 2908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644125" h="2908508">
                <a:moveTo>
                  <a:pt x="2654896" y="1474367"/>
                </a:moveTo>
                <a:cubicBezTo>
                  <a:pt x="2543843" y="1334891"/>
                  <a:pt x="2587867" y="1169238"/>
                  <a:pt x="2553494" y="1019186"/>
                </a:cubicBezTo>
                <a:cubicBezTo>
                  <a:pt x="2534852" y="938673"/>
                  <a:pt x="2409124" y="903771"/>
                  <a:pt x="2447728" y="844146"/>
                </a:cubicBezTo>
                <a:cubicBezTo>
                  <a:pt x="2641939" y="545495"/>
                  <a:pt x="2246775" y="432857"/>
                  <a:pt x="2254443" y="196210"/>
                </a:cubicBezTo>
                <a:cubicBezTo>
                  <a:pt x="2254840" y="180742"/>
                  <a:pt x="2201693" y="143328"/>
                  <a:pt x="2170756" y="174793"/>
                </a:cubicBezTo>
                <a:cubicBezTo>
                  <a:pt x="2040401" y="306865"/>
                  <a:pt x="1843413" y="296024"/>
                  <a:pt x="1700895" y="398351"/>
                </a:cubicBezTo>
                <a:cubicBezTo>
                  <a:pt x="1638890" y="442508"/>
                  <a:pt x="1581381" y="439467"/>
                  <a:pt x="1513559" y="407605"/>
                </a:cubicBezTo>
                <a:cubicBezTo>
                  <a:pt x="1544495" y="348774"/>
                  <a:pt x="1573316" y="294306"/>
                  <a:pt x="1602005" y="239573"/>
                </a:cubicBezTo>
                <a:cubicBezTo>
                  <a:pt x="1491348" y="323788"/>
                  <a:pt x="1345128" y="319160"/>
                  <a:pt x="1299781" y="236664"/>
                </a:cubicBezTo>
                <a:cubicBezTo>
                  <a:pt x="1184630" y="26062"/>
                  <a:pt x="1008663" y="126273"/>
                  <a:pt x="835341" y="104063"/>
                </a:cubicBezTo>
                <a:cubicBezTo>
                  <a:pt x="980900" y="168447"/>
                  <a:pt x="842083" y="266807"/>
                  <a:pt x="885314" y="333571"/>
                </a:cubicBezTo>
                <a:cubicBezTo>
                  <a:pt x="922464" y="390948"/>
                  <a:pt x="958821" y="444226"/>
                  <a:pt x="875928" y="472915"/>
                </a:cubicBezTo>
                <a:cubicBezTo>
                  <a:pt x="809164" y="496447"/>
                  <a:pt x="825293" y="639361"/>
                  <a:pt x="678940" y="564401"/>
                </a:cubicBezTo>
                <a:cubicBezTo>
                  <a:pt x="501520" y="473840"/>
                  <a:pt x="426030" y="553692"/>
                  <a:pt x="435549" y="754908"/>
                </a:cubicBezTo>
                <a:cubicBezTo>
                  <a:pt x="439118" y="829207"/>
                  <a:pt x="430260" y="908133"/>
                  <a:pt x="357415" y="949117"/>
                </a:cubicBezTo>
                <a:cubicBezTo>
                  <a:pt x="324363" y="968154"/>
                  <a:pt x="302681" y="973310"/>
                  <a:pt x="317092" y="1017864"/>
                </a:cubicBezTo>
                <a:cubicBezTo>
                  <a:pt x="362174" y="1158397"/>
                  <a:pt x="332031" y="1215246"/>
                  <a:pt x="194140" y="1241290"/>
                </a:cubicBezTo>
                <a:cubicBezTo>
                  <a:pt x="153024" y="1249354"/>
                  <a:pt x="85334" y="1264029"/>
                  <a:pt x="106355" y="1292982"/>
                </a:cubicBezTo>
                <a:cubicBezTo>
                  <a:pt x="216218" y="1444092"/>
                  <a:pt x="-4037" y="1631294"/>
                  <a:pt x="166773" y="1769581"/>
                </a:cubicBezTo>
                <a:cubicBezTo>
                  <a:pt x="186340" y="1785313"/>
                  <a:pt x="182241" y="1811225"/>
                  <a:pt x="177746" y="1841104"/>
                </a:cubicBezTo>
                <a:cubicBezTo>
                  <a:pt x="136234" y="2114504"/>
                  <a:pt x="231290" y="2239041"/>
                  <a:pt x="506676" y="2286634"/>
                </a:cubicBezTo>
                <a:cubicBezTo>
                  <a:pt x="566036" y="2296814"/>
                  <a:pt x="624075" y="2316116"/>
                  <a:pt x="710273" y="2337930"/>
                </a:cubicBezTo>
                <a:cubicBezTo>
                  <a:pt x="602393" y="2449643"/>
                  <a:pt x="574762" y="2572990"/>
                  <a:pt x="551361" y="2700172"/>
                </a:cubicBezTo>
                <a:cubicBezTo>
                  <a:pt x="528622" y="2823519"/>
                  <a:pt x="581637" y="2875608"/>
                  <a:pt x="692426" y="2835153"/>
                </a:cubicBezTo>
                <a:cubicBezTo>
                  <a:pt x="859534" y="2774471"/>
                  <a:pt x="1014083" y="2828278"/>
                  <a:pt x="1174317" y="2853397"/>
                </a:cubicBezTo>
                <a:cubicBezTo>
                  <a:pt x="1234604" y="2862916"/>
                  <a:pt x="1296344" y="2940124"/>
                  <a:pt x="1303615" y="2930605"/>
                </a:cubicBezTo>
                <a:cubicBezTo>
                  <a:pt x="1425245" y="2774074"/>
                  <a:pt x="1605707" y="2959293"/>
                  <a:pt x="1741615" y="2846787"/>
                </a:cubicBezTo>
                <a:cubicBezTo>
                  <a:pt x="1806792" y="2793112"/>
                  <a:pt x="1921283" y="2788881"/>
                  <a:pt x="2012109" y="2834227"/>
                </a:cubicBezTo>
                <a:cubicBezTo>
                  <a:pt x="2120386" y="2888167"/>
                  <a:pt x="2131491" y="2847712"/>
                  <a:pt x="2093151" y="2756623"/>
                </a:cubicBezTo>
                <a:cubicBezTo>
                  <a:pt x="2056398" y="2668575"/>
                  <a:pt x="2050316" y="2622832"/>
                  <a:pt x="2164410" y="2566512"/>
                </a:cubicBezTo>
                <a:cubicBezTo>
                  <a:pt x="2388368" y="2455328"/>
                  <a:pt x="2380436" y="2432324"/>
                  <a:pt x="2174326" y="2272489"/>
                </a:cubicBezTo>
                <a:cubicBezTo>
                  <a:pt x="2126600" y="2236000"/>
                  <a:pt x="2069883" y="2208501"/>
                  <a:pt x="2028634" y="2165535"/>
                </a:cubicBezTo>
                <a:cubicBezTo>
                  <a:pt x="1943361" y="2076561"/>
                  <a:pt x="1855841" y="1916328"/>
                  <a:pt x="1941246" y="1855514"/>
                </a:cubicBezTo>
                <a:cubicBezTo>
                  <a:pt x="2107958" y="1736794"/>
                  <a:pt x="2323984" y="1624552"/>
                  <a:pt x="2518591" y="1626006"/>
                </a:cubicBezTo>
                <a:cubicBezTo>
                  <a:pt x="2696937" y="1627328"/>
                  <a:pt x="2678561" y="1503981"/>
                  <a:pt x="2654896" y="1474367"/>
                </a:cubicBezTo>
                <a:close/>
              </a:path>
            </a:pathLst>
          </a:custGeom>
          <a:noFill/>
          <a:ln w="25400" cap="flat">
            <a:solidFill>
              <a:srgbClr val="444444"/>
            </a:solidFill>
            <a:prstDash val="solid"/>
            <a:miter/>
          </a:ln>
        </p:spPr>
        <p:txBody>
          <a:bodyPr rtlCol="0" anchor="ctr"/>
          <a:lstStyle/>
          <a:p>
            <a:pPr>
              <a:defRPr/>
            </a:pPr>
            <a:endParaRPr lang="de-DE" kern="0">
              <a:solidFill>
                <a:srgbClr val="1A171B"/>
              </a:solidFill>
              <a:latin typeface="Arial"/>
            </a:endParaRPr>
          </a:p>
        </p:txBody>
      </p:sp>
      <p:grpSp>
        <p:nvGrpSpPr>
          <p:cNvPr id="85" name="Grafik 37">
            <a:extLst>
              <a:ext uri="{FF2B5EF4-FFF2-40B4-BE49-F238E27FC236}">
                <a16:creationId xmlns:a16="http://schemas.microsoft.com/office/drawing/2014/main" id="{44EB463A-3AA3-430B-7D12-4602E1C79A45}"/>
              </a:ext>
            </a:extLst>
          </p:cNvPr>
          <p:cNvGrpSpPr/>
          <p:nvPr/>
        </p:nvGrpSpPr>
        <p:grpSpPr>
          <a:xfrm>
            <a:off x="10208637" y="3880605"/>
            <a:ext cx="636856" cy="636854"/>
            <a:chOff x="5295900" y="2628901"/>
            <a:chExt cx="1600200" cy="1600198"/>
          </a:xfrm>
          <a:solidFill>
            <a:srgbClr val="444444"/>
          </a:solidFill>
        </p:grpSpPr>
        <p:sp>
          <p:nvSpPr>
            <p:cNvPr id="86" name="Freihandform: Form 157">
              <a:extLst>
                <a:ext uri="{FF2B5EF4-FFF2-40B4-BE49-F238E27FC236}">
                  <a16:creationId xmlns:a16="http://schemas.microsoft.com/office/drawing/2014/main" id="{7E2BF4E0-AE6C-B5F7-ADD0-2B16E70F66FE}"/>
                </a:ext>
              </a:extLst>
            </p:cNvPr>
            <p:cNvSpPr/>
            <p:nvPr/>
          </p:nvSpPr>
          <p:spPr>
            <a:xfrm>
              <a:off x="5558420" y="2913047"/>
              <a:ext cx="1074033" cy="1030636"/>
            </a:xfrm>
            <a:custGeom>
              <a:avLst/>
              <a:gdLst>
                <a:gd name="connsiteX0" fmla="*/ 820344 w 1074032"/>
                <a:gd name="connsiteY0" fmla="*/ 667765 h 1030635"/>
                <a:gd name="connsiteX1" fmla="*/ 829787 w 1074032"/>
                <a:gd name="connsiteY1" fmla="*/ 638701 h 1030635"/>
                <a:gd name="connsiteX2" fmla="*/ 1032780 w 1074032"/>
                <a:gd name="connsiteY2" fmla="*/ 489774 h 1030635"/>
                <a:gd name="connsiteX3" fmla="*/ 1065592 w 1074032"/>
                <a:gd name="connsiteY3" fmla="*/ 387997 h 1030635"/>
                <a:gd name="connsiteX4" fmla="*/ 979224 w 1074032"/>
                <a:gd name="connsiteY4" fmla="*/ 324938 h 1030635"/>
                <a:gd name="connsiteX5" fmla="*/ 727461 w 1074032"/>
                <a:gd name="connsiteY5" fmla="*/ 323772 h 1030635"/>
                <a:gd name="connsiteX6" fmla="*/ 702737 w 1074032"/>
                <a:gd name="connsiteY6" fmla="*/ 305811 h 1030635"/>
                <a:gd name="connsiteX7" fmla="*/ 623828 w 1074032"/>
                <a:gd name="connsiteY7" fmla="*/ 66726 h 1030635"/>
                <a:gd name="connsiteX8" fmla="*/ 537173 w 1074032"/>
                <a:gd name="connsiteY8" fmla="*/ 4068 h 1030635"/>
                <a:gd name="connsiteX9" fmla="*/ 537173 w 1074032"/>
                <a:gd name="connsiteY9" fmla="*/ 4068 h 1030635"/>
                <a:gd name="connsiteX10" fmla="*/ 450513 w 1074032"/>
                <a:gd name="connsiteY10" fmla="*/ 66720 h 1030635"/>
                <a:gd name="connsiteX11" fmla="*/ 414945 w 1074032"/>
                <a:gd name="connsiteY11" fmla="*/ 174443 h 1030635"/>
                <a:gd name="connsiteX12" fmla="*/ 435645 w 1074032"/>
                <a:gd name="connsiteY12" fmla="*/ 215549 h 1030635"/>
                <a:gd name="connsiteX13" fmla="*/ 476756 w 1074032"/>
                <a:gd name="connsiteY13" fmla="*/ 194850 h 1030635"/>
                <a:gd name="connsiteX14" fmla="*/ 512324 w 1074032"/>
                <a:gd name="connsiteY14" fmla="*/ 87127 h 1030635"/>
                <a:gd name="connsiteX15" fmla="*/ 537173 w 1074032"/>
                <a:gd name="connsiteY15" fmla="*/ 69161 h 1030635"/>
                <a:gd name="connsiteX16" fmla="*/ 562017 w 1074032"/>
                <a:gd name="connsiteY16" fmla="*/ 87127 h 1030635"/>
                <a:gd name="connsiteX17" fmla="*/ 640926 w 1074032"/>
                <a:gd name="connsiteY17" fmla="*/ 326218 h 1030635"/>
                <a:gd name="connsiteX18" fmla="*/ 727158 w 1074032"/>
                <a:gd name="connsiteY18" fmla="*/ 388870 h 1030635"/>
                <a:gd name="connsiteX19" fmla="*/ 978921 w 1074032"/>
                <a:gd name="connsiteY19" fmla="*/ 390036 h 1030635"/>
                <a:gd name="connsiteX20" fmla="*/ 1003683 w 1074032"/>
                <a:gd name="connsiteY20" fmla="*/ 408116 h 1030635"/>
                <a:gd name="connsiteX21" fmla="*/ 994277 w 1074032"/>
                <a:gd name="connsiteY21" fmla="*/ 437293 h 1030635"/>
                <a:gd name="connsiteX22" fmla="*/ 791280 w 1074032"/>
                <a:gd name="connsiteY22" fmla="*/ 586220 h 1030635"/>
                <a:gd name="connsiteX23" fmla="*/ 758343 w 1074032"/>
                <a:gd name="connsiteY23" fmla="*/ 687597 h 1030635"/>
                <a:gd name="connsiteX24" fmla="*/ 835060 w 1074032"/>
                <a:gd name="connsiteY24" fmla="*/ 927475 h 1030635"/>
                <a:gd name="connsiteX25" fmla="*/ 825518 w 1074032"/>
                <a:gd name="connsiteY25" fmla="*/ 956615 h 1030635"/>
                <a:gd name="connsiteX26" fmla="*/ 794860 w 1074032"/>
                <a:gd name="connsiteY26" fmla="*/ 956685 h 1030635"/>
                <a:gd name="connsiteX27" fmla="*/ 590484 w 1074032"/>
                <a:gd name="connsiteY27" fmla="*/ 809608 h 1030635"/>
                <a:gd name="connsiteX28" fmla="*/ 483873 w 1074032"/>
                <a:gd name="connsiteY28" fmla="*/ 809608 h 1030635"/>
                <a:gd name="connsiteX29" fmla="*/ 279460 w 1074032"/>
                <a:gd name="connsiteY29" fmla="*/ 956712 h 1030635"/>
                <a:gd name="connsiteX30" fmla="*/ 248801 w 1074032"/>
                <a:gd name="connsiteY30" fmla="*/ 956647 h 1030635"/>
                <a:gd name="connsiteX31" fmla="*/ 239254 w 1074032"/>
                <a:gd name="connsiteY31" fmla="*/ 927513 h 1030635"/>
                <a:gd name="connsiteX32" fmla="*/ 315950 w 1074032"/>
                <a:gd name="connsiteY32" fmla="*/ 687597 h 1030635"/>
                <a:gd name="connsiteX33" fmla="*/ 283013 w 1074032"/>
                <a:gd name="connsiteY33" fmla="*/ 586226 h 1030635"/>
                <a:gd name="connsiteX34" fmla="*/ 80026 w 1074032"/>
                <a:gd name="connsiteY34" fmla="*/ 437299 h 1030635"/>
                <a:gd name="connsiteX35" fmla="*/ 70620 w 1074032"/>
                <a:gd name="connsiteY35" fmla="*/ 408121 h 1030635"/>
                <a:gd name="connsiteX36" fmla="*/ 95382 w 1074032"/>
                <a:gd name="connsiteY36" fmla="*/ 390042 h 1030635"/>
                <a:gd name="connsiteX37" fmla="*/ 347162 w 1074032"/>
                <a:gd name="connsiteY37" fmla="*/ 388875 h 1030635"/>
                <a:gd name="connsiteX38" fmla="*/ 379556 w 1074032"/>
                <a:gd name="connsiteY38" fmla="*/ 356177 h 1030635"/>
                <a:gd name="connsiteX39" fmla="*/ 347010 w 1074032"/>
                <a:gd name="connsiteY39" fmla="*/ 323782 h 1030635"/>
                <a:gd name="connsiteX40" fmla="*/ 346858 w 1074032"/>
                <a:gd name="connsiteY40" fmla="*/ 323782 h 1030635"/>
                <a:gd name="connsiteX41" fmla="*/ 95079 w 1074032"/>
                <a:gd name="connsiteY41" fmla="*/ 324949 h 1030635"/>
                <a:gd name="connsiteX42" fmla="*/ 8711 w 1074032"/>
                <a:gd name="connsiteY42" fmla="*/ 388007 h 1030635"/>
                <a:gd name="connsiteX43" fmla="*/ 41518 w 1074032"/>
                <a:gd name="connsiteY43" fmla="*/ 489791 h 1030635"/>
                <a:gd name="connsiteX44" fmla="*/ 244505 w 1074032"/>
                <a:gd name="connsiteY44" fmla="*/ 638718 h 1030635"/>
                <a:gd name="connsiteX45" fmla="*/ 253949 w 1074032"/>
                <a:gd name="connsiteY45" fmla="*/ 667782 h 1030635"/>
                <a:gd name="connsiteX46" fmla="*/ 177258 w 1074032"/>
                <a:gd name="connsiteY46" fmla="*/ 907697 h 1030635"/>
                <a:gd name="connsiteX47" fmla="*/ 210548 w 1074032"/>
                <a:gd name="connsiteY47" fmla="*/ 1009318 h 1030635"/>
                <a:gd name="connsiteX48" fmla="*/ 264174 w 1074032"/>
                <a:gd name="connsiteY48" fmla="*/ 1027051 h 1030635"/>
                <a:gd name="connsiteX49" fmla="*/ 317490 w 1074032"/>
                <a:gd name="connsiteY49" fmla="*/ 1009557 h 1030635"/>
                <a:gd name="connsiteX50" fmla="*/ 521898 w 1074032"/>
                <a:gd name="connsiteY50" fmla="*/ 862453 h 1030635"/>
                <a:gd name="connsiteX51" fmla="*/ 552465 w 1074032"/>
                <a:gd name="connsiteY51" fmla="*/ 862453 h 1030635"/>
                <a:gd name="connsiteX52" fmla="*/ 756840 w 1074032"/>
                <a:gd name="connsiteY52" fmla="*/ 1009530 h 1030635"/>
                <a:gd name="connsiteX53" fmla="*/ 863782 w 1074032"/>
                <a:gd name="connsiteY53" fmla="*/ 1009291 h 1030635"/>
                <a:gd name="connsiteX54" fmla="*/ 897066 w 1074032"/>
                <a:gd name="connsiteY54" fmla="*/ 907659 h 1030635"/>
                <a:gd name="connsiteX55" fmla="*/ 820344 w 1074032"/>
                <a:gd name="connsiteY55" fmla="*/ 667765 h 1030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074032" h="1030635">
                  <a:moveTo>
                    <a:pt x="820344" y="667765"/>
                  </a:moveTo>
                  <a:cubicBezTo>
                    <a:pt x="816915" y="657041"/>
                    <a:pt x="820707" y="645357"/>
                    <a:pt x="829787" y="638701"/>
                  </a:cubicBezTo>
                  <a:lnTo>
                    <a:pt x="1032780" y="489774"/>
                  </a:lnTo>
                  <a:cubicBezTo>
                    <a:pt x="1065098" y="466064"/>
                    <a:pt x="1077981" y="426114"/>
                    <a:pt x="1065592" y="387997"/>
                  </a:cubicBezTo>
                  <a:cubicBezTo>
                    <a:pt x="1053208" y="349874"/>
                    <a:pt x="1019305" y="325122"/>
                    <a:pt x="979224" y="324938"/>
                  </a:cubicBezTo>
                  <a:lnTo>
                    <a:pt x="727461" y="323772"/>
                  </a:lnTo>
                  <a:cubicBezTo>
                    <a:pt x="716200" y="323717"/>
                    <a:pt x="706263" y="316503"/>
                    <a:pt x="702737" y="305811"/>
                  </a:cubicBezTo>
                  <a:lnTo>
                    <a:pt x="623828" y="66726"/>
                  </a:lnTo>
                  <a:cubicBezTo>
                    <a:pt x="611265" y="28663"/>
                    <a:pt x="577254" y="4074"/>
                    <a:pt x="537173" y="4068"/>
                  </a:cubicBezTo>
                  <a:lnTo>
                    <a:pt x="537173" y="4068"/>
                  </a:lnTo>
                  <a:cubicBezTo>
                    <a:pt x="497092" y="4068"/>
                    <a:pt x="463076" y="28663"/>
                    <a:pt x="450513" y="66720"/>
                  </a:cubicBezTo>
                  <a:lnTo>
                    <a:pt x="414945" y="174443"/>
                  </a:lnTo>
                  <a:cubicBezTo>
                    <a:pt x="409309" y="191508"/>
                    <a:pt x="418574" y="209919"/>
                    <a:pt x="435645" y="215549"/>
                  </a:cubicBezTo>
                  <a:cubicBezTo>
                    <a:pt x="452715" y="221196"/>
                    <a:pt x="471115" y="211920"/>
                    <a:pt x="476756" y="194850"/>
                  </a:cubicBezTo>
                  <a:lnTo>
                    <a:pt x="512324" y="87127"/>
                  </a:lnTo>
                  <a:cubicBezTo>
                    <a:pt x="517824" y="70458"/>
                    <a:pt x="532731" y="69161"/>
                    <a:pt x="537173" y="69161"/>
                  </a:cubicBezTo>
                  <a:cubicBezTo>
                    <a:pt x="541610" y="69161"/>
                    <a:pt x="556517" y="70458"/>
                    <a:pt x="562017" y="87127"/>
                  </a:cubicBezTo>
                  <a:lnTo>
                    <a:pt x="640926" y="326218"/>
                  </a:lnTo>
                  <a:cubicBezTo>
                    <a:pt x="653239" y="363511"/>
                    <a:pt x="687890" y="388685"/>
                    <a:pt x="727158" y="388870"/>
                  </a:cubicBezTo>
                  <a:lnTo>
                    <a:pt x="978921" y="390036"/>
                  </a:lnTo>
                  <a:cubicBezTo>
                    <a:pt x="996474" y="390117"/>
                    <a:pt x="1002316" y="403895"/>
                    <a:pt x="1003683" y="408116"/>
                  </a:cubicBezTo>
                  <a:cubicBezTo>
                    <a:pt x="1005055" y="412336"/>
                    <a:pt x="1008429" y="426911"/>
                    <a:pt x="994277" y="437293"/>
                  </a:cubicBezTo>
                  <a:lnTo>
                    <a:pt x="791280" y="586220"/>
                  </a:lnTo>
                  <a:cubicBezTo>
                    <a:pt x="759617" y="609453"/>
                    <a:pt x="746382" y="650190"/>
                    <a:pt x="758343" y="687597"/>
                  </a:cubicBezTo>
                  <a:lnTo>
                    <a:pt x="835060" y="927475"/>
                  </a:lnTo>
                  <a:cubicBezTo>
                    <a:pt x="840408" y="944198"/>
                    <a:pt x="829109" y="954011"/>
                    <a:pt x="825518" y="956615"/>
                  </a:cubicBezTo>
                  <a:cubicBezTo>
                    <a:pt x="821927" y="959224"/>
                    <a:pt x="809110" y="966943"/>
                    <a:pt x="794860" y="956685"/>
                  </a:cubicBezTo>
                  <a:lnTo>
                    <a:pt x="590484" y="809608"/>
                  </a:lnTo>
                  <a:cubicBezTo>
                    <a:pt x="558600" y="786668"/>
                    <a:pt x="515758" y="786668"/>
                    <a:pt x="483873" y="809608"/>
                  </a:cubicBezTo>
                  <a:lnTo>
                    <a:pt x="279460" y="956712"/>
                  </a:lnTo>
                  <a:cubicBezTo>
                    <a:pt x="265210" y="966964"/>
                    <a:pt x="252386" y="959251"/>
                    <a:pt x="248801" y="956647"/>
                  </a:cubicBezTo>
                  <a:cubicBezTo>
                    <a:pt x="245210" y="954038"/>
                    <a:pt x="233911" y="944231"/>
                    <a:pt x="239254" y="927513"/>
                  </a:cubicBezTo>
                  <a:lnTo>
                    <a:pt x="315950" y="687597"/>
                  </a:lnTo>
                  <a:cubicBezTo>
                    <a:pt x="327910" y="650196"/>
                    <a:pt x="314669" y="609459"/>
                    <a:pt x="283013" y="586226"/>
                  </a:cubicBezTo>
                  <a:lnTo>
                    <a:pt x="80026" y="437299"/>
                  </a:lnTo>
                  <a:cubicBezTo>
                    <a:pt x="65874" y="426917"/>
                    <a:pt x="69248" y="412336"/>
                    <a:pt x="70620" y="408121"/>
                  </a:cubicBezTo>
                  <a:cubicBezTo>
                    <a:pt x="71992" y="403901"/>
                    <a:pt x="77834" y="390123"/>
                    <a:pt x="95382" y="390042"/>
                  </a:cubicBezTo>
                  <a:lnTo>
                    <a:pt x="347162" y="388875"/>
                  </a:lnTo>
                  <a:cubicBezTo>
                    <a:pt x="365133" y="388788"/>
                    <a:pt x="379638" y="374153"/>
                    <a:pt x="379556" y="356177"/>
                  </a:cubicBezTo>
                  <a:cubicBezTo>
                    <a:pt x="379469" y="338255"/>
                    <a:pt x="364916" y="323782"/>
                    <a:pt x="347010" y="323782"/>
                  </a:cubicBezTo>
                  <a:cubicBezTo>
                    <a:pt x="346961" y="323782"/>
                    <a:pt x="346907" y="323782"/>
                    <a:pt x="346858" y="323782"/>
                  </a:cubicBezTo>
                  <a:lnTo>
                    <a:pt x="95079" y="324949"/>
                  </a:lnTo>
                  <a:cubicBezTo>
                    <a:pt x="54998" y="325133"/>
                    <a:pt x="21095" y="349885"/>
                    <a:pt x="8711" y="388007"/>
                  </a:cubicBezTo>
                  <a:cubicBezTo>
                    <a:pt x="-3673" y="426130"/>
                    <a:pt x="9205" y="466081"/>
                    <a:pt x="41518" y="489791"/>
                  </a:cubicBezTo>
                  <a:lnTo>
                    <a:pt x="244505" y="638718"/>
                  </a:lnTo>
                  <a:cubicBezTo>
                    <a:pt x="253580" y="645379"/>
                    <a:pt x="257377" y="657058"/>
                    <a:pt x="253949" y="667782"/>
                  </a:cubicBezTo>
                  <a:lnTo>
                    <a:pt x="177258" y="907697"/>
                  </a:lnTo>
                  <a:cubicBezTo>
                    <a:pt x="165053" y="945874"/>
                    <a:pt x="178121" y="985765"/>
                    <a:pt x="210548" y="1009318"/>
                  </a:cubicBezTo>
                  <a:cubicBezTo>
                    <a:pt x="226821" y="1021138"/>
                    <a:pt x="245492" y="1027051"/>
                    <a:pt x="264174" y="1027051"/>
                  </a:cubicBezTo>
                  <a:cubicBezTo>
                    <a:pt x="282720" y="1027051"/>
                    <a:pt x="301277" y="1021219"/>
                    <a:pt x="317490" y="1009557"/>
                  </a:cubicBezTo>
                  <a:lnTo>
                    <a:pt x="521898" y="862453"/>
                  </a:lnTo>
                  <a:cubicBezTo>
                    <a:pt x="531038" y="855873"/>
                    <a:pt x="543325" y="855873"/>
                    <a:pt x="552465" y="862453"/>
                  </a:cubicBezTo>
                  <a:lnTo>
                    <a:pt x="756840" y="1009530"/>
                  </a:lnTo>
                  <a:cubicBezTo>
                    <a:pt x="789376" y="1032941"/>
                    <a:pt x="831350" y="1032855"/>
                    <a:pt x="863782" y="1009291"/>
                  </a:cubicBezTo>
                  <a:cubicBezTo>
                    <a:pt x="896215" y="985733"/>
                    <a:pt x="909277" y="945842"/>
                    <a:pt x="897066" y="907659"/>
                  </a:cubicBezTo>
                  <a:lnTo>
                    <a:pt x="820344" y="6677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87" name="Freihandform: Form 158">
              <a:extLst>
                <a:ext uri="{FF2B5EF4-FFF2-40B4-BE49-F238E27FC236}">
                  <a16:creationId xmlns:a16="http://schemas.microsoft.com/office/drawing/2014/main" id="{0C67D3F9-CB48-D803-38CA-CFA737CEF3CA}"/>
                </a:ext>
              </a:extLst>
            </p:cNvPr>
            <p:cNvSpPr/>
            <p:nvPr/>
          </p:nvSpPr>
          <p:spPr>
            <a:xfrm>
              <a:off x="5291832" y="2624833"/>
              <a:ext cx="1605624" cy="1605622"/>
            </a:xfrm>
            <a:custGeom>
              <a:avLst/>
              <a:gdLst>
                <a:gd name="connsiteX0" fmla="*/ 803740 w 1605624"/>
                <a:gd name="connsiteY0" fmla="*/ 4068 h 1605622"/>
                <a:gd name="connsiteX1" fmla="*/ 4068 w 1605624"/>
                <a:gd name="connsiteY1" fmla="*/ 803739 h 1605622"/>
                <a:gd name="connsiteX2" fmla="*/ 803740 w 1605624"/>
                <a:gd name="connsiteY2" fmla="*/ 1603409 h 1605622"/>
                <a:gd name="connsiteX3" fmla="*/ 836286 w 1605624"/>
                <a:gd name="connsiteY3" fmla="*/ 1570863 h 1605622"/>
                <a:gd name="connsiteX4" fmla="*/ 803740 w 1605624"/>
                <a:gd name="connsiteY4" fmla="*/ 1538317 h 1605622"/>
                <a:gd name="connsiteX5" fmla="*/ 69161 w 1605624"/>
                <a:gd name="connsiteY5" fmla="*/ 803739 h 1605622"/>
                <a:gd name="connsiteX6" fmla="*/ 803740 w 1605624"/>
                <a:gd name="connsiteY6" fmla="*/ 69161 h 1605622"/>
                <a:gd name="connsiteX7" fmla="*/ 1538318 w 1605624"/>
                <a:gd name="connsiteY7" fmla="*/ 803739 h 1605622"/>
                <a:gd name="connsiteX8" fmla="*/ 1198479 w 1605624"/>
                <a:gd name="connsiteY8" fmla="*/ 1423357 h 1605622"/>
                <a:gd name="connsiteX9" fmla="*/ 1188558 w 1605624"/>
                <a:gd name="connsiteY9" fmla="*/ 1468304 h 1605622"/>
                <a:gd name="connsiteX10" fmla="*/ 1233505 w 1605624"/>
                <a:gd name="connsiteY10" fmla="*/ 1478225 h 1605622"/>
                <a:gd name="connsiteX11" fmla="*/ 1603411 w 1605624"/>
                <a:gd name="connsiteY11" fmla="*/ 803744 h 1605622"/>
                <a:gd name="connsiteX12" fmla="*/ 803740 w 1605624"/>
                <a:gd name="connsiteY12" fmla="*/ 4068 h 1605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05624" h="1605622">
                  <a:moveTo>
                    <a:pt x="803740" y="4068"/>
                  </a:moveTo>
                  <a:cubicBezTo>
                    <a:pt x="362801" y="4068"/>
                    <a:pt x="4068" y="362800"/>
                    <a:pt x="4068" y="803739"/>
                  </a:cubicBezTo>
                  <a:cubicBezTo>
                    <a:pt x="4068" y="1244677"/>
                    <a:pt x="362801" y="1603409"/>
                    <a:pt x="803740" y="1603409"/>
                  </a:cubicBezTo>
                  <a:cubicBezTo>
                    <a:pt x="821711" y="1603409"/>
                    <a:pt x="836286" y="1588834"/>
                    <a:pt x="836286" y="1570863"/>
                  </a:cubicBezTo>
                  <a:cubicBezTo>
                    <a:pt x="836286" y="1552892"/>
                    <a:pt x="821711" y="1538317"/>
                    <a:pt x="803740" y="1538317"/>
                  </a:cubicBezTo>
                  <a:cubicBezTo>
                    <a:pt x="398694" y="1538322"/>
                    <a:pt x="69161" y="1208790"/>
                    <a:pt x="69161" y="803739"/>
                  </a:cubicBezTo>
                  <a:cubicBezTo>
                    <a:pt x="69161" y="398688"/>
                    <a:pt x="398694" y="69161"/>
                    <a:pt x="803740" y="69161"/>
                  </a:cubicBezTo>
                  <a:cubicBezTo>
                    <a:pt x="1208786" y="69161"/>
                    <a:pt x="1538318" y="398693"/>
                    <a:pt x="1538318" y="803739"/>
                  </a:cubicBezTo>
                  <a:cubicBezTo>
                    <a:pt x="1538318" y="1055865"/>
                    <a:pt x="1411279" y="1287498"/>
                    <a:pt x="1198479" y="1423357"/>
                  </a:cubicBezTo>
                  <a:cubicBezTo>
                    <a:pt x="1183329" y="1433029"/>
                    <a:pt x="1178886" y="1453153"/>
                    <a:pt x="1188558" y="1468304"/>
                  </a:cubicBezTo>
                  <a:cubicBezTo>
                    <a:pt x="1198230" y="1483454"/>
                    <a:pt x="1218349" y="1487897"/>
                    <a:pt x="1233505" y="1478225"/>
                  </a:cubicBezTo>
                  <a:cubicBezTo>
                    <a:pt x="1465127" y="1330345"/>
                    <a:pt x="1603411" y="1078203"/>
                    <a:pt x="1603411" y="803744"/>
                  </a:cubicBezTo>
                  <a:cubicBezTo>
                    <a:pt x="1603417" y="362800"/>
                    <a:pt x="1244684" y="4068"/>
                    <a:pt x="803740" y="4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88" name="Grafik 28">
            <a:extLst>
              <a:ext uri="{FF2B5EF4-FFF2-40B4-BE49-F238E27FC236}">
                <a16:creationId xmlns:a16="http://schemas.microsoft.com/office/drawing/2014/main" id="{0F4DF637-2BC0-CFDC-789D-8973833437B0}"/>
              </a:ext>
            </a:extLst>
          </p:cNvPr>
          <p:cNvGrpSpPr/>
          <p:nvPr/>
        </p:nvGrpSpPr>
        <p:grpSpPr>
          <a:xfrm>
            <a:off x="1840251" y="1974685"/>
            <a:ext cx="682690" cy="682690"/>
            <a:chOff x="1466850" y="1216684"/>
            <a:chExt cx="1041400" cy="1041400"/>
          </a:xfrm>
          <a:solidFill>
            <a:srgbClr val="444444"/>
          </a:solidFill>
        </p:grpSpPr>
        <p:sp>
          <p:nvSpPr>
            <p:cNvPr id="89" name="Freihandform: Form 162">
              <a:extLst>
                <a:ext uri="{FF2B5EF4-FFF2-40B4-BE49-F238E27FC236}">
                  <a16:creationId xmlns:a16="http://schemas.microsoft.com/office/drawing/2014/main" id="{1B05D836-6121-6F45-A4F5-0E8A145DF44D}"/>
                </a:ext>
              </a:extLst>
            </p:cNvPr>
            <p:cNvSpPr/>
            <p:nvPr/>
          </p:nvSpPr>
          <p:spPr>
            <a:xfrm>
              <a:off x="1966885" y="1419758"/>
              <a:ext cx="40680" cy="40680"/>
            </a:xfrm>
            <a:custGeom>
              <a:avLst/>
              <a:gdLst>
                <a:gd name="connsiteX0" fmla="*/ 20665 w 40679"/>
                <a:gd name="connsiteY0" fmla="*/ 325 h 40679"/>
                <a:gd name="connsiteX1" fmla="*/ 325 w 40679"/>
                <a:gd name="connsiteY1" fmla="*/ 20665 h 40679"/>
                <a:gd name="connsiteX2" fmla="*/ 20665 w 40679"/>
                <a:gd name="connsiteY2" fmla="*/ 41004 h 40679"/>
                <a:gd name="connsiteX3" fmla="*/ 41004 w 40679"/>
                <a:gd name="connsiteY3" fmla="*/ 20665 h 40679"/>
                <a:gd name="connsiteX4" fmla="*/ 20665 w 40679"/>
                <a:gd name="connsiteY4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79" h="40679">
                  <a:moveTo>
                    <a:pt x="20665" y="325"/>
                  </a:moveTo>
                  <a:cubicBezTo>
                    <a:pt x="9438" y="325"/>
                    <a:pt x="325" y="9438"/>
                    <a:pt x="325" y="20665"/>
                  </a:cubicBezTo>
                  <a:cubicBezTo>
                    <a:pt x="325" y="31891"/>
                    <a:pt x="9438" y="41004"/>
                    <a:pt x="20665" y="41004"/>
                  </a:cubicBezTo>
                  <a:cubicBezTo>
                    <a:pt x="31891" y="41004"/>
                    <a:pt x="41004" y="31891"/>
                    <a:pt x="41004" y="20665"/>
                  </a:cubicBezTo>
                  <a:cubicBezTo>
                    <a:pt x="41004" y="9438"/>
                    <a:pt x="31891" y="325"/>
                    <a:pt x="20665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90" name="Freihandform: Form 163">
              <a:extLst>
                <a:ext uri="{FF2B5EF4-FFF2-40B4-BE49-F238E27FC236}">
                  <a16:creationId xmlns:a16="http://schemas.microsoft.com/office/drawing/2014/main" id="{1A594193-139A-CCFE-040A-5D5BBA290F20}"/>
                </a:ext>
              </a:extLst>
            </p:cNvPr>
            <p:cNvSpPr/>
            <p:nvPr/>
          </p:nvSpPr>
          <p:spPr>
            <a:xfrm>
              <a:off x="1629244" y="1745195"/>
              <a:ext cx="40680" cy="40680"/>
            </a:xfrm>
            <a:custGeom>
              <a:avLst/>
              <a:gdLst>
                <a:gd name="connsiteX0" fmla="*/ 20665 w 40679"/>
                <a:gd name="connsiteY0" fmla="*/ 41004 h 40679"/>
                <a:gd name="connsiteX1" fmla="*/ 41004 w 40679"/>
                <a:gd name="connsiteY1" fmla="*/ 20665 h 40679"/>
                <a:gd name="connsiteX2" fmla="*/ 20665 w 40679"/>
                <a:gd name="connsiteY2" fmla="*/ 325 h 40679"/>
                <a:gd name="connsiteX3" fmla="*/ 325 w 40679"/>
                <a:gd name="connsiteY3" fmla="*/ 20665 h 40679"/>
                <a:gd name="connsiteX4" fmla="*/ 20665 w 40679"/>
                <a:gd name="connsiteY4" fmla="*/ 41004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79" h="40679">
                  <a:moveTo>
                    <a:pt x="20665" y="41004"/>
                  </a:moveTo>
                  <a:cubicBezTo>
                    <a:pt x="31891" y="41004"/>
                    <a:pt x="41004" y="31891"/>
                    <a:pt x="41004" y="20665"/>
                  </a:cubicBezTo>
                  <a:cubicBezTo>
                    <a:pt x="41004" y="9438"/>
                    <a:pt x="31891" y="325"/>
                    <a:pt x="20665" y="325"/>
                  </a:cubicBezTo>
                  <a:cubicBezTo>
                    <a:pt x="9438" y="325"/>
                    <a:pt x="325" y="9438"/>
                    <a:pt x="325" y="20665"/>
                  </a:cubicBezTo>
                  <a:cubicBezTo>
                    <a:pt x="325" y="31891"/>
                    <a:pt x="9438" y="41004"/>
                    <a:pt x="20665" y="41004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91" name="Freihandform: Form 164">
              <a:extLst>
                <a:ext uri="{FF2B5EF4-FFF2-40B4-BE49-F238E27FC236}">
                  <a16:creationId xmlns:a16="http://schemas.microsoft.com/office/drawing/2014/main" id="{9E31A8D9-8BF1-7D4A-FFF2-4D911D6BDE8D}"/>
                </a:ext>
              </a:extLst>
            </p:cNvPr>
            <p:cNvSpPr/>
            <p:nvPr/>
          </p:nvSpPr>
          <p:spPr>
            <a:xfrm>
              <a:off x="1466525" y="1216359"/>
              <a:ext cx="1041400" cy="935633"/>
            </a:xfrm>
            <a:custGeom>
              <a:avLst/>
              <a:gdLst>
                <a:gd name="connsiteX0" fmla="*/ 683744 w 1041400"/>
                <a:gd name="connsiteY0" fmla="*/ 325 h 935632"/>
                <a:gd name="connsiteX1" fmla="*/ 338713 w 1041400"/>
                <a:gd name="connsiteY1" fmla="*/ 285599 h 935632"/>
                <a:gd name="connsiteX2" fmla="*/ 325 w 1041400"/>
                <a:gd name="connsiteY2" fmla="*/ 590180 h 935632"/>
                <a:gd name="connsiteX3" fmla="*/ 79650 w 1041400"/>
                <a:gd name="connsiteY3" fmla="*/ 784696 h 935632"/>
                <a:gd name="connsiteX4" fmla="*/ 46963 w 1041400"/>
                <a:gd name="connsiteY4" fmla="*/ 901237 h 935632"/>
                <a:gd name="connsiteX5" fmla="*/ 42554 w 1041400"/>
                <a:gd name="connsiteY5" fmla="*/ 923404 h 935632"/>
                <a:gd name="connsiteX6" fmla="*/ 61344 w 1041400"/>
                <a:gd name="connsiteY6" fmla="*/ 935958 h 935632"/>
                <a:gd name="connsiteX7" fmla="*/ 216793 w 1041400"/>
                <a:gd name="connsiteY7" fmla="*/ 873127 h 935632"/>
                <a:gd name="connsiteX8" fmla="*/ 358306 w 1041400"/>
                <a:gd name="connsiteY8" fmla="*/ 895278 h 935632"/>
                <a:gd name="connsiteX9" fmla="*/ 703329 w 1041400"/>
                <a:gd name="connsiteY9" fmla="*/ 610067 h 935632"/>
                <a:gd name="connsiteX10" fmla="*/ 825256 w 1041400"/>
                <a:gd name="connsiteY10" fmla="*/ 588369 h 935632"/>
                <a:gd name="connsiteX11" fmla="*/ 980705 w 1041400"/>
                <a:gd name="connsiteY11" fmla="*/ 651200 h 935632"/>
                <a:gd name="connsiteX12" fmla="*/ 999496 w 1041400"/>
                <a:gd name="connsiteY12" fmla="*/ 638646 h 935632"/>
                <a:gd name="connsiteX13" fmla="*/ 995086 w 1041400"/>
                <a:gd name="connsiteY13" fmla="*/ 616479 h 935632"/>
                <a:gd name="connsiteX14" fmla="*/ 962399 w 1041400"/>
                <a:gd name="connsiteY14" fmla="*/ 499938 h 935632"/>
                <a:gd name="connsiteX15" fmla="*/ 1041725 w 1041400"/>
                <a:gd name="connsiteY15" fmla="*/ 305422 h 935632"/>
                <a:gd name="connsiteX16" fmla="*/ 683744 w 1041400"/>
                <a:gd name="connsiteY16" fmla="*/ 325 h 935632"/>
                <a:gd name="connsiteX17" fmla="*/ 358306 w 1041400"/>
                <a:gd name="connsiteY17" fmla="*/ 854598 h 935632"/>
                <a:gd name="connsiteX18" fmla="*/ 218954 w 1041400"/>
                <a:gd name="connsiteY18" fmla="*/ 830596 h 935632"/>
                <a:gd name="connsiteX19" fmla="*/ 196422 w 1041400"/>
                <a:gd name="connsiteY19" fmla="*/ 835760 h 935632"/>
                <a:gd name="connsiteX20" fmla="*/ 105139 w 1041400"/>
                <a:gd name="connsiteY20" fmla="*/ 889931 h 935632"/>
                <a:gd name="connsiteX21" fmla="*/ 117541 w 1041400"/>
                <a:gd name="connsiteY21" fmla="*/ 768869 h 935632"/>
                <a:gd name="connsiteX22" fmla="*/ 112567 w 1041400"/>
                <a:gd name="connsiteY22" fmla="*/ 760272 h 935632"/>
                <a:gd name="connsiteX23" fmla="*/ 41004 w 1041400"/>
                <a:gd name="connsiteY23" fmla="*/ 590180 h 935632"/>
                <a:gd name="connsiteX24" fmla="*/ 358306 w 1041400"/>
                <a:gd name="connsiteY24" fmla="*/ 325762 h 935632"/>
                <a:gd name="connsiteX25" fmla="*/ 663404 w 1041400"/>
                <a:gd name="connsiteY25" fmla="*/ 590180 h 935632"/>
                <a:gd name="connsiteX26" fmla="*/ 358306 w 1041400"/>
                <a:gd name="connsiteY26" fmla="*/ 854598 h 935632"/>
                <a:gd name="connsiteX27" fmla="*/ 929482 w 1041400"/>
                <a:gd name="connsiteY27" fmla="*/ 475514 h 935632"/>
                <a:gd name="connsiteX28" fmla="*/ 924508 w 1041400"/>
                <a:gd name="connsiteY28" fmla="*/ 484111 h 935632"/>
                <a:gd name="connsiteX29" fmla="*/ 936911 w 1041400"/>
                <a:gd name="connsiteY29" fmla="*/ 605173 h 935632"/>
                <a:gd name="connsiteX30" fmla="*/ 845628 w 1041400"/>
                <a:gd name="connsiteY30" fmla="*/ 551002 h 935632"/>
                <a:gd name="connsiteX31" fmla="*/ 823095 w 1041400"/>
                <a:gd name="connsiteY31" fmla="*/ 545838 h 935632"/>
                <a:gd name="connsiteX32" fmla="*/ 703265 w 1041400"/>
                <a:gd name="connsiteY32" fmla="*/ 569332 h 935632"/>
                <a:gd name="connsiteX33" fmla="*/ 593358 w 1041400"/>
                <a:gd name="connsiteY33" fmla="*/ 366442 h 935632"/>
                <a:gd name="connsiteX34" fmla="*/ 858666 w 1041400"/>
                <a:gd name="connsiteY34" fmla="*/ 366442 h 935632"/>
                <a:gd name="connsiteX35" fmla="*/ 879006 w 1041400"/>
                <a:gd name="connsiteY35" fmla="*/ 346102 h 935632"/>
                <a:gd name="connsiteX36" fmla="*/ 858666 w 1041400"/>
                <a:gd name="connsiteY36" fmla="*/ 325762 h 935632"/>
                <a:gd name="connsiteX37" fmla="*/ 530869 w 1041400"/>
                <a:gd name="connsiteY37" fmla="*/ 325762 h 935632"/>
                <a:gd name="connsiteX38" fmla="*/ 379496 w 1041400"/>
                <a:gd name="connsiteY38" fmla="*/ 285678 h 935632"/>
                <a:gd name="connsiteX39" fmla="*/ 683744 w 1041400"/>
                <a:gd name="connsiteY39" fmla="*/ 41004 h 935632"/>
                <a:gd name="connsiteX40" fmla="*/ 1001045 w 1041400"/>
                <a:gd name="connsiteY40" fmla="*/ 305422 h 935632"/>
                <a:gd name="connsiteX41" fmla="*/ 929482 w 1041400"/>
                <a:gd name="connsiteY41" fmla="*/ 475514 h 93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041400" h="935632">
                  <a:moveTo>
                    <a:pt x="683744" y="325"/>
                  </a:moveTo>
                  <a:cubicBezTo>
                    <a:pt x="500629" y="325"/>
                    <a:pt x="350337" y="126575"/>
                    <a:pt x="338713" y="285599"/>
                  </a:cubicBezTo>
                  <a:cubicBezTo>
                    <a:pt x="164323" y="294347"/>
                    <a:pt x="325" y="420096"/>
                    <a:pt x="325" y="590180"/>
                  </a:cubicBezTo>
                  <a:cubicBezTo>
                    <a:pt x="325" y="661258"/>
                    <a:pt x="28451" y="730128"/>
                    <a:pt x="79650" y="784696"/>
                  </a:cubicBezTo>
                  <a:cubicBezTo>
                    <a:pt x="89780" y="826456"/>
                    <a:pt x="77481" y="870719"/>
                    <a:pt x="46963" y="901237"/>
                  </a:cubicBezTo>
                  <a:cubicBezTo>
                    <a:pt x="41147" y="907053"/>
                    <a:pt x="39407" y="915801"/>
                    <a:pt x="42554" y="923404"/>
                  </a:cubicBezTo>
                  <a:cubicBezTo>
                    <a:pt x="45700" y="931000"/>
                    <a:pt x="53113" y="935958"/>
                    <a:pt x="61344" y="935958"/>
                  </a:cubicBezTo>
                  <a:cubicBezTo>
                    <a:pt x="119353" y="935958"/>
                    <a:pt x="175255" y="913210"/>
                    <a:pt x="216793" y="873127"/>
                  </a:cubicBezTo>
                  <a:cubicBezTo>
                    <a:pt x="257258" y="886920"/>
                    <a:pt x="310055" y="895278"/>
                    <a:pt x="358306" y="895278"/>
                  </a:cubicBezTo>
                  <a:cubicBezTo>
                    <a:pt x="541396" y="895278"/>
                    <a:pt x="691673" y="769060"/>
                    <a:pt x="703329" y="610067"/>
                  </a:cubicBezTo>
                  <a:cubicBezTo>
                    <a:pt x="745915" y="608176"/>
                    <a:pt x="790210" y="600310"/>
                    <a:pt x="825256" y="588369"/>
                  </a:cubicBezTo>
                  <a:cubicBezTo>
                    <a:pt x="866794" y="628453"/>
                    <a:pt x="922697" y="651200"/>
                    <a:pt x="980705" y="651200"/>
                  </a:cubicBezTo>
                  <a:cubicBezTo>
                    <a:pt x="988937" y="651200"/>
                    <a:pt x="996349" y="646242"/>
                    <a:pt x="999496" y="638646"/>
                  </a:cubicBezTo>
                  <a:cubicBezTo>
                    <a:pt x="1002642" y="631043"/>
                    <a:pt x="1000902" y="622295"/>
                    <a:pt x="995086" y="616479"/>
                  </a:cubicBezTo>
                  <a:cubicBezTo>
                    <a:pt x="964568" y="585961"/>
                    <a:pt x="952269" y="541698"/>
                    <a:pt x="962399" y="499938"/>
                  </a:cubicBezTo>
                  <a:cubicBezTo>
                    <a:pt x="1013599" y="445370"/>
                    <a:pt x="1041725" y="376501"/>
                    <a:pt x="1041725" y="305422"/>
                  </a:cubicBezTo>
                  <a:cubicBezTo>
                    <a:pt x="1041725" y="128696"/>
                    <a:pt x="865094" y="325"/>
                    <a:pt x="683744" y="325"/>
                  </a:cubicBezTo>
                  <a:close/>
                  <a:moveTo>
                    <a:pt x="358306" y="854598"/>
                  </a:moveTo>
                  <a:cubicBezTo>
                    <a:pt x="310301" y="854598"/>
                    <a:pt x="255598" y="845175"/>
                    <a:pt x="218954" y="830596"/>
                  </a:cubicBezTo>
                  <a:cubicBezTo>
                    <a:pt x="211104" y="827465"/>
                    <a:pt x="202134" y="829523"/>
                    <a:pt x="196422" y="835760"/>
                  </a:cubicBezTo>
                  <a:cubicBezTo>
                    <a:pt x="171863" y="862607"/>
                    <a:pt x="139931" y="881326"/>
                    <a:pt x="105139" y="889931"/>
                  </a:cubicBezTo>
                  <a:cubicBezTo>
                    <a:pt x="124310" y="853200"/>
                    <a:pt x="129205" y="809898"/>
                    <a:pt x="117541" y="768869"/>
                  </a:cubicBezTo>
                  <a:cubicBezTo>
                    <a:pt x="116619" y="765635"/>
                    <a:pt x="114911" y="762680"/>
                    <a:pt x="112567" y="760272"/>
                  </a:cubicBezTo>
                  <a:cubicBezTo>
                    <a:pt x="66421" y="712744"/>
                    <a:pt x="41004" y="652336"/>
                    <a:pt x="41004" y="590180"/>
                  </a:cubicBezTo>
                  <a:cubicBezTo>
                    <a:pt x="41004" y="446848"/>
                    <a:pt x="186307" y="325762"/>
                    <a:pt x="358306" y="325762"/>
                  </a:cubicBezTo>
                  <a:cubicBezTo>
                    <a:pt x="520723" y="325762"/>
                    <a:pt x="663404" y="438704"/>
                    <a:pt x="663404" y="590180"/>
                  </a:cubicBezTo>
                  <a:cubicBezTo>
                    <a:pt x="663404" y="735984"/>
                    <a:pt x="526539" y="854598"/>
                    <a:pt x="358306" y="854598"/>
                  </a:cubicBezTo>
                  <a:close/>
                  <a:moveTo>
                    <a:pt x="929482" y="475514"/>
                  </a:moveTo>
                  <a:cubicBezTo>
                    <a:pt x="927138" y="477930"/>
                    <a:pt x="925430" y="480885"/>
                    <a:pt x="924508" y="484111"/>
                  </a:cubicBezTo>
                  <a:cubicBezTo>
                    <a:pt x="912845" y="525140"/>
                    <a:pt x="917739" y="568442"/>
                    <a:pt x="936911" y="605173"/>
                  </a:cubicBezTo>
                  <a:cubicBezTo>
                    <a:pt x="902119" y="596576"/>
                    <a:pt x="870187" y="577849"/>
                    <a:pt x="845628" y="551002"/>
                  </a:cubicBezTo>
                  <a:cubicBezTo>
                    <a:pt x="839915" y="544773"/>
                    <a:pt x="830945" y="542707"/>
                    <a:pt x="823095" y="545838"/>
                  </a:cubicBezTo>
                  <a:cubicBezTo>
                    <a:pt x="791338" y="558471"/>
                    <a:pt x="746034" y="567218"/>
                    <a:pt x="703265" y="569332"/>
                  </a:cubicBezTo>
                  <a:cubicBezTo>
                    <a:pt x="697322" y="492414"/>
                    <a:pt x="658954" y="420120"/>
                    <a:pt x="593358" y="366442"/>
                  </a:cubicBezTo>
                  <a:lnTo>
                    <a:pt x="858666" y="366442"/>
                  </a:lnTo>
                  <a:cubicBezTo>
                    <a:pt x="869901" y="366442"/>
                    <a:pt x="879006" y="357337"/>
                    <a:pt x="879006" y="346102"/>
                  </a:cubicBezTo>
                  <a:cubicBezTo>
                    <a:pt x="879006" y="334868"/>
                    <a:pt x="869901" y="325762"/>
                    <a:pt x="858666" y="325762"/>
                  </a:cubicBezTo>
                  <a:lnTo>
                    <a:pt x="530869" y="325762"/>
                  </a:lnTo>
                  <a:cubicBezTo>
                    <a:pt x="484699" y="302260"/>
                    <a:pt x="432856" y="288555"/>
                    <a:pt x="379496" y="285678"/>
                  </a:cubicBezTo>
                  <a:cubicBezTo>
                    <a:pt x="391183" y="149068"/>
                    <a:pt x="523178" y="41004"/>
                    <a:pt x="683744" y="41004"/>
                  </a:cubicBezTo>
                  <a:cubicBezTo>
                    <a:pt x="855742" y="41004"/>
                    <a:pt x="1001045" y="162090"/>
                    <a:pt x="1001045" y="305422"/>
                  </a:cubicBezTo>
                  <a:cubicBezTo>
                    <a:pt x="1001045" y="367578"/>
                    <a:pt x="975628" y="427986"/>
                    <a:pt x="929482" y="475514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92" name="Freihandform: Form 165">
              <a:extLst>
                <a:ext uri="{FF2B5EF4-FFF2-40B4-BE49-F238E27FC236}">
                  <a16:creationId xmlns:a16="http://schemas.microsoft.com/office/drawing/2014/main" id="{7205BE3B-9CEB-9E99-3B0B-D6ED65D312F6}"/>
                </a:ext>
              </a:extLst>
            </p:cNvPr>
            <p:cNvSpPr/>
            <p:nvPr/>
          </p:nvSpPr>
          <p:spPr>
            <a:xfrm>
              <a:off x="1710603" y="1745195"/>
              <a:ext cx="296962" cy="40680"/>
            </a:xfrm>
            <a:custGeom>
              <a:avLst/>
              <a:gdLst>
                <a:gd name="connsiteX0" fmla="*/ 276947 w 296961"/>
                <a:gd name="connsiteY0" fmla="*/ 325 h 40679"/>
                <a:gd name="connsiteX1" fmla="*/ 20665 w 296961"/>
                <a:gd name="connsiteY1" fmla="*/ 325 h 40679"/>
                <a:gd name="connsiteX2" fmla="*/ 325 w 296961"/>
                <a:gd name="connsiteY2" fmla="*/ 20665 h 40679"/>
                <a:gd name="connsiteX3" fmla="*/ 20665 w 296961"/>
                <a:gd name="connsiteY3" fmla="*/ 41004 h 40679"/>
                <a:gd name="connsiteX4" fmla="*/ 276947 w 296961"/>
                <a:gd name="connsiteY4" fmla="*/ 41004 h 40679"/>
                <a:gd name="connsiteX5" fmla="*/ 297286 w 296961"/>
                <a:gd name="connsiteY5" fmla="*/ 20665 h 40679"/>
                <a:gd name="connsiteX6" fmla="*/ 276947 w 29696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61" h="40679">
                  <a:moveTo>
                    <a:pt x="276947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276947" y="41004"/>
                  </a:lnTo>
                  <a:cubicBezTo>
                    <a:pt x="288181" y="41004"/>
                    <a:pt x="297286" y="31899"/>
                    <a:pt x="297286" y="20665"/>
                  </a:cubicBezTo>
                  <a:cubicBezTo>
                    <a:pt x="297286" y="9430"/>
                    <a:pt x="288181" y="325"/>
                    <a:pt x="276947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93" name="Freihandform: Form 166">
              <a:extLst>
                <a:ext uri="{FF2B5EF4-FFF2-40B4-BE49-F238E27FC236}">
                  <a16:creationId xmlns:a16="http://schemas.microsoft.com/office/drawing/2014/main" id="{1BBEC538-8251-FE3E-91BA-51D87016BCC9}"/>
                </a:ext>
              </a:extLst>
            </p:cNvPr>
            <p:cNvSpPr/>
            <p:nvPr/>
          </p:nvSpPr>
          <p:spPr>
            <a:xfrm>
              <a:off x="1629244" y="1867234"/>
              <a:ext cx="378321" cy="40680"/>
            </a:xfrm>
            <a:custGeom>
              <a:avLst/>
              <a:gdLst>
                <a:gd name="connsiteX0" fmla="*/ 358306 w 378321"/>
                <a:gd name="connsiteY0" fmla="*/ 325 h 40679"/>
                <a:gd name="connsiteX1" fmla="*/ 20665 w 378321"/>
                <a:gd name="connsiteY1" fmla="*/ 325 h 40679"/>
                <a:gd name="connsiteX2" fmla="*/ 325 w 378321"/>
                <a:gd name="connsiteY2" fmla="*/ 20665 h 40679"/>
                <a:gd name="connsiteX3" fmla="*/ 20665 w 378321"/>
                <a:gd name="connsiteY3" fmla="*/ 41004 h 40679"/>
                <a:gd name="connsiteX4" fmla="*/ 358306 w 378321"/>
                <a:gd name="connsiteY4" fmla="*/ 41004 h 40679"/>
                <a:gd name="connsiteX5" fmla="*/ 378646 w 378321"/>
                <a:gd name="connsiteY5" fmla="*/ 20665 h 40679"/>
                <a:gd name="connsiteX6" fmla="*/ 358306 w 37832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8321" h="40679">
                  <a:moveTo>
                    <a:pt x="358306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358306" y="41004"/>
                  </a:lnTo>
                  <a:cubicBezTo>
                    <a:pt x="369541" y="41004"/>
                    <a:pt x="378646" y="31899"/>
                    <a:pt x="378646" y="20665"/>
                  </a:cubicBezTo>
                  <a:cubicBezTo>
                    <a:pt x="378646" y="9430"/>
                    <a:pt x="369541" y="325"/>
                    <a:pt x="358306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94" name="Freihandform: Form 167">
              <a:extLst>
                <a:ext uri="{FF2B5EF4-FFF2-40B4-BE49-F238E27FC236}">
                  <a16:creationId xmlns:a16="http://schemas.microsoft.com/office/drawing/2014/main" id="{B7E4AE23-93B2-6D0B-9EE8-5EEC2194C204}"/>
                </a:ext>
              </a:extLst>
            </p:cNvPr>
            <p:cNvSpPr/>
            <p:nvPr/>
          </p:nvSpPr>
          <p:spPr>
            <a:xfrm>
              <a:off x="2048245" y="1419758"/>
              <a:ext cx="296962" cy="40680"/>
            </a:xfrm>
            <a:custGeom>
              <a:avLst/>
              <a:gdLst>
                <a:gd name="connsiteX0" fmla="*/ 276947 w 296961"/>
                <a:gd name="connsiteY0" fmla="*/ 325 h 40679"/>
                <a:gd name="connsiteX1" fmla="*/ 20665 w 296961"/>
                <a:gd name="connsiteY1" fmla="*/ 325 h 40679"/>
                <a:gd name="connsiteX2" fmla="*/ 325 w 296961"/>
                <a:gd name="connsiteY2" fmla="*/ 20665 h 40679"/>
                <a:gd name="connsiteX3" fmla="*/ 20665 w 296961"/>
                <a:gd name="connsiteY3" fmla="*/ 41004 h 40679"/>
                <a:gd name="connsiteX4" fmla="*/ 276947 w 296961"/>
                <a:gd name="connsiteY4" fmla="*/ 41004 h 40679"/>
                <a:gd name="connsiteX5" fmla="*/ 297286 w 296961"/>
                <a:gd name="connsiteY5" fmla="*/ 20665 h 40679"/>
                <a:gd name="connsiteX6" fmla="*/ 276947 w 29696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61" h="40679">
                  <a:moveTo>
                    <a:pt x="276947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276947" y="41004"/>
                  </a:lnTo>
                  <a:cubicBezTo>
                    <a:pt x="288181" y="41004"/>
                    <a:pt x="297286" y="31899"/>
                    <a:pt x="297286" y="20665"/>
                  </a:cubicBezTo>
                  <a:cubicBezTo>
                    <a:pt x="297286" y="9430"/>
                    <a:pt x="288181" y="325"/>
                    <a:pt x="276947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95" name="Grafik 55">
            <a:extLst>
              <a:ext uri="{FF2B5EF4-FFF2-40B4-BE49-F238E27FC236}">
                <a16:creationId xmlns:a16="http://schemas.microsoft.com/office/drawing/2014/main" id="{ACC111C4-013C-7168-A928-D5E006CF072F}"/>
              </a:ext>
            </a:extLst>
          </p:cNvPr>
          <p:cNvGrpSpPr/>
          <p:nvPr/>
        </p:nvGrpSpPr>
        <p:grpSpPr>
          <a:xfrm>
            <a:off x="1900543" y="3963934"/>
            <a:ext cx="562106" cy="470196"/>
            <a:chOff x="4085854" y="2509609"/>
            <a:chExt cx="4019550" cy="3362325"/>
          </a:xfrm>
          <a:solidFill>
            <a:srgbClr val="444444"/>
          </a:solidFill>
        </p:grpSpPr>
        <p:sp>
          <p:nvSpPr>
            <p:cNvPr id="96" name="Freihandform: Form 171">
              <a:extLst>
                <a:ext uri="{FF2B5EF4-FFF2-40B4-BE49-F238E27FC236}">
                  <a16:creationId xmlns:a16="http://schemas.microsoft.com/office/drawing/2014/main" id="{90B7CC22-C2CB-AD88-F9F9-F70D7B0B93EB}"/>
                </a:ext>
              </a:extLst>
            </p:cNvPr>
            <p:cNvSpPr/>
            <p:nvPr/>
          </p:nvSpPr>
          <p:spPr>
            <a:xfrm>
              <a:off x="5993492" y="3520621"/>
              <a:ext cx="200025" cy="200025"/>
            </a:xfrm>
            <a:custGeom>
              <a:avLst/>
              <a:gdLst>
                <a:gd name="connsiteX0" fmla="*/ 102527 w 200025"/>
                <a:gd name="connsiteY0" fmla="*/ 7144 h 200025"/>
                <a:gd name="connsiteX1" fmla="*/ 7144 w 200025"/>
                <a:gd name="connsiteY1" fmla="*/ 102527 h 200025"/>
                <a:gd name="connsiteX2" fmla="*/ 102527 w 200025"/>
                <a:gd name="connsiteY2" fmla="*/ 197911 h 200025"/>
                <a:gd name="connsiteX3" fmla="*/ 197910 w 200025"/>
                <a:gd name="connsiteY3" fmla="*/ 102527 h 200025"/>
                <a:gd name="connsiteX4" fmla="*/ 102527 w 200025"/>
                <a:gd name="connsiteY4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200025">
                  <a:moveTo>
                    <a:pt x="102527" y="7144"/>
                  </a:moveTo>
                  <a:cubicBezTo>
                    <a:pt x="49873" y="7144"/>
                    <a:pt x="7144" y="49873"/>
                    <a:pt x="7144" y="102527"/>
                  </a:cubicBezTo>
                  <a:cubicBezTo>
                    <a:pt x="7144" y="155182"/>
                    <a:pt x="49873" y="197911"/>
                    <a:pt x="102527" y="197911"/>
                  </a:cubicBezTo>
                  <a:cubicBezTo>
                    <a:pt x="155181" y="197911"/>
                    <a:pt x="197910" y="155182"/>
                    <a:pt x="197910" y="102527"/>
                  </a:cubicBezTo>
                  <a:cubicBezTo>
                    <a:pt x="197910" y="49882"/>
                    <a:pt x="155181" y="7144"/>
                    <a:pt x="10252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97" name="Freihandform: Form 172">
              <a:extLst>
                <a:ext uri="{FF2B5EF4-FFF2-40B4-BE49-F238E27FC236}">
                  <a16:creationId xmlns:a16="http://schemas.microsoft.com/office/drawing/2014/main" id="{9D10101D-DD90-FD70-2BC6-4222DEF8D0C2}"/>
                </a:ext>
              </a:extLst>
            </p:cNvPr>
            <p:cNvSpPr/>
            <p:nvPr/>
          </p:nvSpPr>
          <p:spPr>
            <a:xfrm>
              <a:off x="4085854" y="2509609"/>
              <a:ext cx="4019550" cy="3362325"/>
            </a:xfrm>
            <a:custGeom>
              <a:avLst/>
              <a:gdLst>
                <a:gd name="connsiteX0" fmla="*/ 4013168 w 4019550"/>
                <a:gd name="connsiteY0" fmla="*/ 1112892 h 3362325"/>
                <a:gd name="connsiteX1" fmla="*/ 4013035 w 4019550"/>
                <a:gd name="connsiteY1" fmla="*/ 1109377 h 3362325"/>
                <a:gd name="connsiteX2" fmla="*/ 4012806 w 4019550"/>
                <a:gd name="connsiteY2" fmla="*/ 1105710 h 3362325"/>
                <a:gd name="connsiteX3" fmla="*/ 4012644 w 4019550"/>
                <a:gd name="connsiteY3" fmla="*/ 1103367 h 3362325"/>
                <a:gd name="connsiteX4" fmla="*/ 4012197 w 4019550"/>
                <a:gd name="connsiteY4" fmla="*/ 1100176 h 3362325"/>
                <a:gd name="connsiteX5" fmla="*/ 4011616 w 4019550"/>
                <a:gd name="connsiteY5" fmla="*/ 1096595 h 3362325"/>
                <a:gd name="connsiteX6" fmla="*/ 4011158 w 4019550"/>
                <a:gd name="connsiteY6" fmla="*/ 1093908 h 3362325"/>
                <a:gd name="connsiteX7" fmla="*/ 4010501 w 4019550"/>
                <a:gd name="connsiteY7" fmla="*/ 1091261 h 3362325"/>
                <a:gd name="connsiteX8" fmla="*/ 4009539 w 4019550"/>
                <a:gd name="connsiteY8" fmla="*/ 1087603 h 3362325"/>
                <a:gd name="connsiteX9" fmla="*/ 4008720 w 4019550"/>
                <a:gd name="connsiteY9" fmla="*/ 1084650 h 3362325"/>
                <a:gd name="connsiteX10" fmla="*/ 4007977 w 4019550"/>
                <a:gd name="connsiteY10" fmla="*/ 1082602 h 3362325"/>
                <a:gd name="connsiteX11" fmla="*/ 4006558 w 4019550"/>
                <a:gd name="connsiteY11" fmla="*/ 1078735 h 3362325"/>
                <a:gd name="connsiteX12" fmla="*/ 4005358 w 4019550"/>
                <a:gd name="connsiteY12" fmla="*/ 1075687 h 3362325"/>
                <a:gd name="connsiteX13" fmla="*/ 4004615 w 4019550"/>
                <a:gd name="connsiteY13" fmla="*/ 1074125 h 3362325"/>
                <a:gd name="connsiteX14" fmla="*/ 4002691 w 4019550"/>
                <a:gd name="connsiteY14" fmla="*/ 1070144 h 3362325"/>
                <a:gd name="connsiteX15" fmla="*/ 4001129 w 4019550"/>
                <a:gd name="connsiteY15" fmla="*/ 1067143 h 3362325"/>
                <a:gd name="connsiteX16" fmla="*/ 4000872 w 4019550"/>
                <a:gd name="connsiteY16" fmla="*/ 1066629 h 3362325"/>
                <a:gd name="connsiteX17" fmla="*/ 3429324 w 4019550"/>
                <a:gd name="connsiteY17" fmla="*/ 55569 h 3362325"/>
                <a:gd name="connsiteX18" fmla="*/ 3428381 w 4019550"/>
                <a:gd name="connsiteY18" fmla="*/ 54140 h 3362325"/>
                <a:gd name="connsiteX19" fmla="*/ 3423190 w 4019550"/>
                <a:gd name="connsiteY19" fmla="*/ 46244 h 3362325"/>
                <a:gd name="connsiteX20" fmla="*/ 3421742 w 4019550"/>
                <a:gd name="connsiteY20" fmla="*/ 44244 h 3362325"/>
                <a:gd name="connsiteX21" fmla="*/ 3414075 w 4019550"/>
                <a:gd name="connsiteY21" fmla="*/ 35405 h 3362325"/>
                <a:gd name="connsiteX22" fmla="*/ 3413941 w 4019550"/>
                <a:gd name="connsiteY22" fmla="*/ 35281 h 3362325"/>
                <a:gd name="connsiteX23" fmla="*/ 3405569 w 4019550"/>
                <a:gd name="connsiteY23" fmla="*/ 27870 h 3362325"/>
                <a:gd name="connsiteX24" fmla="*/ 3403349 w 4019550"/>
                <a:gd name="connsiteY24" fmla="*/ 26194 h 3362325"/>
                <a:gd name="connsiteX25" fmla="*/ 3395948 w 4019550"/>
                <a:gd name="connsiteY25" fmla="*/ 21203 h 3362325"/>
                <a:gd name="connsiteX26" fmla="*/ 3393462 w 4019550"/>
                <a:gd name="connsiteY26" fmla="*/ 19688 h 3362325"/>
                <a:gd name="connsiteX27" fmla="*/ 3383337 w 4019550"/>
                <a:gd name="connsiteY27" fmla="*/ 14631 h 3362325"/>
                <a:gd name="connsiteX28" fmla="*/ 3383213 w 4019550"/>
                <a:gd name="connsiteY28" fmla="*/ 14573 h 3362325"/>
                <a:gd name="connsiteX29" fmla="*/ 3383175 w 4019550"/>
                <a:gd name="connsiteY29" fmla="*/ 14554 h 3362325"/>
                <a:gd name="connsiteX30" fmla="*/ 3372422 w 4019550"/>
                <a:gd name="connsiteY30" fmla="*/ 10849 h 3362325"/>
                <a:gd name="connsiteX31" fmla="*/ 3369374 w 4019550"/>
                <a:gd name="connsiteY31" fmla="*/ 10087 h 3362325"/>
                <a:gd name="connsiteX32" fmla="*/ 3360830 w 4019550"/>
                <a:gd name="connsiteY32" fmla="*/ 8354 h 3362325"/>
                <a:gd name="connsiteX33" fmla="*/ 3357782 w 4019550"/>
                <a:gd name="connsiteY33" fmla="*/ 7906 h 3362325"/>
                <a:gd name="connsiteX34" fmla="*/ 3346342 w 4019550"/>
                <a:gd name="connsiteY34" fmla="*/ 7144 h 3362325"/>
                <a:gd name="connsiteX35" fmla="*/ 3346304 w 4019550"/>
                <a:gd name="connsiteY35" fmla="*/ 7144 h 3362325"/>
                <a:gd name="connsiteX36" fmla="*/ 3346285 w 4019550"/>
                <a:gd name="connsiteY36" fmla="*/ 7144 h 3362325"/>
                <a:gd name="connsiteX37" fmla="*/ 3345809 w 4019550"/>
                <a:gd name="connsiteY37" fmla="*/ 7144 h 3362325"/>
                <a:gd name="connsiteX38" fmla="*/ 2010166 w 4019550"/>
                <a:gd name="connsiteY38" fmla="*/ 7144 h 3362325"/>
                <a:gd name="connsiteX39" fmla="*/ 2009918 w 4019550"/>
                <a:gd name="connsiteY39" fmla="*/ 7144 h 3362325"/>
                <a:gd name="connsiteX40" fmla="*/ 674970 w 4019550"/>
                <a:gd name="connsiteY40" fmla="*/ 7144 h 3362325"/>
                <a:gd name="connsiteX41" fmla="*/ 663092 w 4019550"/>
                <a:gd name="connsiteY41" fmla="*/ 7925 h 3362325"/>
                <a:gd name="connsiteX42" fmla="*/ 660349 w 4019550"/>
                <a:gd name="connsiteY42" fmla="*/ 8344 h 3362325"/>
                <a:gd name="connsiteX43" fmla="*/ 651701 w 4019550"/>
                <a:gd name="connsiteY43" fmla="*/ 10097 h 3362325"/>
                <a:gd name="connsiteX44" fmla="*/ 648529 w 4019550"/>
                <a:gd name="connsiteY44" fmla="*/ 10916 h 3362325"/>
                <a:gd name="connsiteX45" fmla="*/ 639251 w 4019550"/>
                <a:gd name="connsiteY45" fmla="*/ 14107 h 3362325"/>
                <a:gd name="connsiteX46" fmla="*/ 637699 w 4019550"/>
                <a:gd name="connsiteY46" fmla="*/ 14678 h 3362325"/>
                <a:gd name="connsiteX47" fmla="*/ 637432 w 4019550"/>
                <a:gd name="connsiteY47" fmla="*/ 14773 h 3362325"/>
                <a:gd name="connsiteX48" fmla="*/ 627536 w 4019550"/>
                <a:gd name="connsiteY48" fmla="*/ 19755 h 3362325"/>
                <a:gd name="connsiteX49" fmla="*/ 625202 w 4019550"/>
                <a:gd name="connsiteY49" fmla="*/ 21203 h 3362325"/>
                <a:gd name="connsiteX50" fmla="*/ 617782 w 4019550"/>
                <a:gd name="connsiteY50" fmla="*/ 26213 h 3362325"/>
                <a:gd name="connsiteX51" fmla="*/ 615458 w 4019550"/>
                <a:gd name="connsiteY51" fmla="*/ 27994 h 3362325"/>
                <a:gd name="connsiteX52" fmla="*/ 607895 w 4019550"/>
                <a:gd name="connsiteY52" fmla="*/ 34681 h 3362325"/>
                <a:gd name="connsiteX53" fmla="*/ 606943 w 4019550"/>
                <a:gd name="connsiteY53" fmla="*/ 35576 h 3362325"/>
                <a:gd name="connsiteX54" fmla="*/ 599313 w 4019550"/>
                <a:gd name="connsiteY54" fmla="*/ 44358 h 3362325"/>
                <a:gd name="connsiteX55" fmla="*/ 598027 w 4019550"/>
                <a:gd name="connsiteY55" fmla="*/ 46149 h 3362325"/>
                <a:gd name="connsiteX56" fmla="*/ 592798 w 4019550"/>
                <a:gd name="connsiteY56" fmla="*/ 54102 h 3362325"/>
                <a:gd name="connsiteX57" fmla="*/ 591864 w 4019550"/>
                <a:gd name="connsiteY57" fmla="*/ 55521 h 3362325"/>
                <a:gd name="connsiteX58" fmla="*/ 20698 w 4019550"/>
                <a:gd name="connsiteY58" fmla="*/ 1064486 h 3362325"/>
                <a:gd name="connsiteX59" fmla="*/ 20650 w 4019550"/>
                <a:gd name="connsiteY59" fmla="*/ 1064562 h 3362325"/>
                <a:gd name="connsiteX60" fmla="*/ 19517 w 4019550"/>
                <a:gd name="connsiteY60" fmla="*/ 1066553 h 3362325"/>
                <a:gd name="connsiteX61" fmla="*/ 19250 w 4019550"/>
                <a:gd name="connsiteY61" fmla="*/ 1067077 h 3362325"/>
                <a:gd name="connsiteX62" fmla="*/ 17574 w 4019550"/>
                <a:gd name="connsiteY62" fmla="*/ 1070305 h 3362325"/>
                <a:gd name="connsiteX63" fmla="*/ 15602 w 4019550"/>
                <a:gd name="connsiteY63" fmla="*/ 1074373 h 3362325"/>
                <a:gd name="connsiteX64" fmla="*/ 15011 w 4019550"/>
                <a:gd name="connsiteY64" fmla="*/ 1075630 h 3362325"/>
                <a:gd name="connsiteX65" fmla="*/ 13716 w 4019550"/>
                <a:gd name="connsiteY65" fmla="*/ 1078916 h 3362325"/>
                <a:gd name="connsiteX66" fmla="*/ 12249 w 4019550"/>
                <a:gd name="connsiteY66" fmla="*/ 1082888 h 3362325"/>
                <a:gd name="connsiteX67" fmla="*/ 11640 w 4019550"/>
                <a:gd name="connsiteY67" fmla="*/ 1084603 h 3362325"/>
                <a:gd name="connsiteX68" fmla="*/ 10754 w 4019550"/>
                <a:gd name="connsiteY68" fmla="*/ 1087793 h 3362325"/>
                <a:gd name="connsiteX69" fmla="*/ 9754 w 4019550"/>
                <a:gd name="connsiteY69" fmla="*/ 1091594 h 3362325"/>
                <a:gd name="connsiteX70" fmla="*/ 9192 w 4019550"/>
                <a:gd name="connsiteY70" fmla="*/ 1093870 h 3362325"/>
                <a:gd name="connsiteX71" fmla="*/ 8696 w 4019550"/>
                <a:gd name="connsiteY71" fmla="*/ 1096795 h 3362325"/>
                <a:gd name="connsiteX72" fmla="*/ 8087 w 4019550"/>
                <a:gd name="connsiteY72" fmla="*/ 1100538 h 3362325"/>
                <a:gd name="connsiteX73" fmla="*/ 7706 w 4019550"/>
                <a:gd name="connsiteY73" fmla="*/ 1103338 h 3362325"/>
                <a:gd name="connsiteX74" fmla="*/ 7525 w 4019550"/>
                <a:gd name="connsiteY74" fmla="*/ 1105920 h 3362325"/>
                <a:gd name="connsiteX75" fmla="*/ 7277 w 4019550"/>
                <a:gd name="connsiteY75" fmla="*/ 1109720 h 3362325"/>
                <a:gd name="connsiteX76" fmla="*/ 7172 w 4019550"/>
                <a:gd name="connsiteY76" fmla="*/ 1112863 h 3362325"/>
                <a:gd name="connsiteX77" fmla="*/ 7144 w 4019550"/>
                <a:gd name="connsiteY77" fmla="*/ 1113521 h 3362325"/>
                <a:gd name="connsiteX78" fmla="*/ 7230 w 4019550"/>
                <a:gd name="connsiteY78" fmla="*/ 1115283 h 3362325"/>
                <a:gd name="connsiteX79" fmla="*/ 7363 w 4019550"/>
                <a:gd name="connsiteY79" fmla="*/ 1119064 h 3362325"/>
                <a:gd name="connsiteX80" fmla="*/ 7572 w 4019550"/>
                <a:gd name="connsiteY80" fmla="*/ 1122179 h 3362325"/>
                <a:gd name="connsiteX81" fmla="*/ 7858 w 4019550"/>
                <a:gd name="connsiteY81" fmla="*/ 1124808 h 3362325"/>
                <a:gd name="connsiteX82" fmla="*/ 8363 w 4019550"/>
                <a:gd name="connsiteY82" fmla="*/ 1128398 h 3362325"/>
                <a:gd name="connsiteX83" fmla="*/ 8839 w 4019550"/>
                <a:gd name="connsiteY83" fmla="*/ 1131218 h 3362325"/>
                <a:gd name="connsiteX84" fmla="*/ 9430 w 4019550"/>
                <a:gd name="connsiteY84" fmla="*/ 1134113 h 3362325"/>
                <a:gd name="connsiteX85" fmla="*/ 10277 w 4019550"/>
                <a:gd name="connsiteY85" fmla="*/ 1137543 h 3362325"/>
                <a:gd name="connsiteX86" fmla="*/ 10963 w 4019550"/>
                <a:gd name="connsiteY86" fmla="*/ 1140086 h 3362325"/>
                <a:gd name="connsiteX87" fmla="*/ 11878 w 4019550"/>
                <a:gd name="connsiteY87" fmla="*/ 1143124 h 3362325"/>
                <a:gd name="connsiteX88" fmla="*/ 13021 w 4019550"/>
                <a:gd name="connsiteY88" fmla="*/ 1146344 h 3362325"/>
                <a:gd name="connsiteX89" fmla="*/ 13964 w 4019550"/>
                <a:gd name="connsiteY89" fmla="*/ 1148830 h 3362325"/>
                <a:gd name="connsiteX90" fmla="*/ 15183 w 4019550"/>
                <a:gd name="connsiteY90" fmla="*/ 1151792 h 3362325"/>
                <a:gd name="connsiteX91" fmla="*/ 16554 w 4019550"/>
                <a:gd name="connsiteY91" fmla="*/ 1154726 h 3362325"/>
                <a:gd name="connsiteX92" fmla="*/ 17869 w 4019550"/>
                <a:gd name="connsiteY92" fmla="*/ 1157364 h 3362325"/>
                <a:gd name="connsiteX93" fmla="*/ 19345 w 4019550"/>
                <a:gd name="connsiteY93" fmla="*/ 1160126 h 3362325"/>
                <a:gd name="connsiteX94" fmla="*/ 20850 w 4019550"/>
                <a:gd name="connsiteY94" fmla="*/ 1162698 h 3362325"/>
                <a:gd name="connsiteX95" fmla="*/ 22631 w 4019550"/>
                <a:gd name="connsiteY95" fmla="*/ 1165527 h 3362325"/>
                <a:gd name="connsiteX96" fmla="*/ 24365 w 4019550"/>
                <a:gd name="connsiteY96" fmla="*/ 1168089 h 3362325"/>
                <a:gd name="connsiteX97" fmla="*/ 25956 w 4019550"/>
                <a:gd name="connsiteY97" fmla="*/ 1170318 h 3362325"/>
                <a:gd name="connsiteX98" fmla="*/ 28127 w 4019550"/>
                <a:gd name="connsiteY98" fmla="*/ 1173128 h 3362325"/>
                <a:gd name="connsiteX99" fmla="*/ 30204 w 4019550"/>
                <a:gd name="connsiteY99" fmla="*/ 1175595 h 3362325"/>
                <a:gd name="connsiteX100" fmla="*/ 31356 w 4019550"/>
                <a:gd name="connsiteY100" fmla="*/ 1177024 h 3362325"/>
                <a:gd name="connsiteX101" fmla="*/ 1950939 w 4019550"/>
                <a:gd name="connsiteY101" fmla="*/ 3325978 h 3362325"/>
                <a:gd name="connsiteX102" fmla="*/ 1958416 w 4019550"/>
                <a:gd name="connsiteY102" fmla="*/ 3333436 h 3362325"/>
                <a:gd name="connsiteX103" fmla="*/ 1959588 w 4019550"/>
                <a:gd name="connsiteY103" fmla="*/ 3334389 h 3362325"/>
                <a:gd name="connsiteX104" fmla="*/ 1968208 w 4019550"/>
                <a:gd name="connsiteY104" fmla="*/ 3341027 h 3362325"/>
                <a:gd name="connsiteX105" fmla="*/ 1971161 w 4019550"/>
                <a:gd name="connsiteY105" fmla="*/ 3342951 h 3362325"/>
                <a:gd name="connsiteX106" fmla="*/ 1979733 w 4019550"/>
                <a:gd name="connsiteY106" fmla="*/ 3347771 h 3362325"/>
                <a:gd name="connsiteX107" fmla="*/ 1982134 w 4019550"/>
                <a:gd name="connsiteY107" fmla="*/ 3349000 h 3362325"/>
                <a:gd name="connsiteX108" fmla="*/ 1993545 w 4019550"/>
                <a:gd name="connsiteY108" fmla="*/ 3353391 h 3362325"/>
                <a:gd name="connsiteX109" fmla="*/ 1996373 w 4019550"/>
                <a:gd name="connsiteY109" fmla="*/ 3354153 h 3362325"/>
                <a:gd name="connsiteX110" fmla="*/ 2005908 w 4019550"/>
                <a:gd name="connsiteY110" fmla="*/ 3356306 h 3362325"/>
                <a:gd name="connsiteX111" fmla="*/ 2009451 w 4019550"/>
                <a:gd name="connsiteY111" fmla="*/ 3356877 h 3362325"/>
                <a:gd name="connsiteX112" fmla="*/ 2022053 w 4019550"/>
                <a:gd name="connsiteY112" fmla="*/ 3357811 h 3362325"/>
                <a:gd name="connsiteX113" fmla="*/ 2022348 w 4019550"/>
                <a:gd name="connsiteY113" fmla="*/ 3357811 h 3362325"/>
                <a:gd name="connsiteX114" fmla="*/ 2034988 w 4019550"/>
                <a:gd name="connsiteY114" fmla="*/ 3356829 h 3362325"/>
                <a:gd name="connsiteX115" fmla="*/ 2038531 w 4019550"/>
                <a:gd name="connsiteY115" fmla="*/ 3356249 h 3362325"/>
                <a:gd name="connsiteX116" fmla="*/ 2048104 w 4019550"/>
                <a:gd name="connsiteY116" fmla="*/ 3354058 h 3362325"/>
                <a:gd name="connsiteX117" fmla="*/ 2050933 w 4019550"/>
                <a:gd name="connsiteY117" fmla="*/ 3353277 h 3362325"/>
                <a:gd name="connsiteX118" fmla="*/ 2062363 w 4019550"/>
                <a:gd name="connsiteY118" fmla="*/ 3348819 h 3362325"/>
                <a:gd name="connsiteX119" fmla="*/ 2064744 w 4019550"/>
                <a:gd name="connsiteY119" fmla="*/ 3347590 h 3362325"/>
                <a:gd name="connsiteX120" fmla="*/ 2073335 w 4019550"/>
                <a:gd name="connsiteY120" fmla="*/ 3342704 h 3362325"/>
                <a:gd name="connsiteX121" fmla="*/ 2076298 w 4019550"/>
                <a:gd name="connsiteY121" fmla="*/ 3340751 h 3362325"/>
                <a:gd name="connsiteX122" fmla="*/ 2084832 w 4019550"/>
                <a:gd name="connsiteY122" fmla="*/ 3334122 h 3362325"/>
                <a:gd name="connsiteX123" fmla="*/ 2086099 w 4019550"/>
                <a:gd name="connsiteY123" fmla="*/ 3333084 h 3362325"/>
                <a:gd name="connsiteX124" fmla="*/ 2093586 w 4019550"/>
                <a:gd name="connsiteY124" fmla="*/ 3325530 h 3362325"/>
                <a:gd name="connsiteX125" fmla="*/ 3989346 w 4019550"/>
                <a:gd name="connsiteY125" fmla="*/ 1176662 h 3362325"/>
                <a:gd name="connsiteX126" fmla="*/ 3990299 w 4019550"/>
                <a:gd name="connsiteY126" fmla="*/ 1175462 h 3362325"/>
                <a:gd name="connsiteX127" fmla="*/ 3992166 w 4019550"/>
                <a:gd name="connsiteY127" fmla="*/ 1173233 h 3362325"/>
                <a:gd name="connsiteX128" fmla="*/ 3994537 w 4019550"/>
                <a:gd name="connsiteY128" fmla="*/ 1170137 h 3362325"/>
                <a:gd name="connsiteX129" fmla="*/ 3996109 w 4019550"/>
                <a:gd name="connsiteY129" fmla="*/ 1167956 h 3362325"/>
                <a:gd name="connsiteX130" fmla="*/ 3997671 w 4019550"/>
                <a:gd name="connsiteY130" fmla="*/ 1165632 h 3362325"/>
                <a:gd name="connsiteX131" fmla="*/ 3999595 w 4019550"/>
                <a:gd name="connsiteY131" fmla="*/ 1162546 h 3362325"/>
                <a:gd name="connsiteX132" fmla="*/ 4001110 w 4019550"/>
                <a:gd name="connsiteY132" fmla="*/ 1159983 h 3362325"/>
                <a:gd name="connsiteX133" fmla="*/ 4002434 w 4019550"/>
                <a:gd name="connsiteY133" fmla="*/ 1157469 h 3362325"/>
                <a:gd name="connsiteX134" fmla="*/ 4003844 w 4019550"/>
                <a:gd name="connsiteY134" fmla="*/ 1154602 h 3362325"/>
                <a:gd name="connsiteX135" fmla="*/ 4005244 w 4019550"/>
                <a:gd name="connsiteY135" fmla="*/ 1151630 h 3362325"/>
                <a:gd name="connsiteX136" fmla="*/ 4006339 w 4019550"/>
                <a:gd name="connsiteY136" fmla="*/ 1148925 h 3362325"/>
                <a:gd name="connsiteX137" fmla="*/ 4007349 w 4019550"/>
                <a:gd name="connsiteY137" fmla="*/ 1146239 h 3362325"/>
                <a:gd name="connsiteX138" fmla="*/ 4008530 w 4019550"/>
                <a:gd name="connsiteY138" fmla="*/ 1142943 h 3362325"/>
                <a:gd name="connsiteX139" fmla="*/ 4009349 w 4019550"/>
                <a:gd name="connsiteY139" fmla="*/ 1140181 h 3362325"/>
                <a:gd name="connsiteX140" fmla="*/ 4010082 w 4019550"/>
                <a:gd name="connsiteY140" fmla="*/ 1137419 h 3362325"/>
                <a:gd name="connsiteX141" fmla="*/ 4010949 w 4019550"/>
                <a:gd name="connsiteY141" fmla="*/ 1133923 h 3362325"/>
                <a:gd name="connsiteX142" fmla="*/ 4011463 w 4019550"/>
                <a:gd name="connsiteY142" fmla="*/ 1131294 h 3362325"/>
                <a:gd name="connsiteX143" fmla="*/ 4011968 w 4019550"/>
                <a:gd name="connsiteY143" fmla="*/ 1128218 h 3362325"/>
                <a:gd name="connsiteX144" fmla="*/ 4012483 w 4019550"/>
                <a:gd name="connsiteY144" fmla="*/ 1124617 h 3362325"/>
                <a:gd name="connsiteX145" fmla="*/ 4012730 w 4019550"/>
                <a:gd name="connsiteY145" fmla="*/ 1122255 h 3362325"/>
                <a:gd name="connsiteX146" fmla="*/ 4012949 w 4019550"/>
                <a:gd name="connsiteY146" fmla="*/ 1118807 h 3362325"/>
                <a:gd name="connsiteX147" fmla="*/ 4013092 w 4019550"/>
                <a:gd name="connsiteY147" fmla="*/ 1115130 h 3362325"/>
                <a:gd name="connsiteX148" fmla="*/ 4013168 w 4019550"/>
                <a:gd name="connsiteY148" fmla="*/ 1113597 h 3362325"/>
                <a:gd name="connsiteX149" fmla="*/ 4013168 w 4019550"/>
                <a:gd name="connsiteY149" fmla="*/ 1112892 h 3362325"/>
                <a:gd name="connsiteX150" fmla="*/ 3202896 w 4019550"/>
                <a:gd name="connsiteY150" fmla="*/ 197873 h 3362325"/>
                <a:gd name="connsiteX151" fmla="*/ 2893638 w 4019550"/>
                <a:gd name="connsiteY151" fmla="*/ 935851 h 3362325"/>
                <a:gd name="connsiteX152" fmla="*/ 2225250 w 4019550"/>
                <a:gd name="connsiteY152" fmla="*/ 197873 h 3362325"/>
                <a:gd name="connsiteX153" fmla="*/ 3202896 w 4019550"/>
                <a:gd name="connsiteY153" fmla="*/ 197873 h 3362325"/>
                <a:gd name="connsiteX154" fmla="*/ 1796596 w 4019550"/>
                <a:gd name="connsiteY154" fmla="*/ 197873 h 3362325"/>
                <a:gd name="connsiteX155" fmla="*/ 1134256 w 4019550"/>
                <a:gd name="connsiteY155" fmla="*/ 936879 h 3362325"/>
                <a:gd name="connsiteX156" fmla="*/ 819179 w 4019550"/>
                <a:gd name="connsiteY156" fmla="*/ 197873 h 3362325"/>
                <a:gd name="connsiteX157" fmla="*/ 1796596 w 4019550"/>
                <a:gd name="connsiteY157" fmla="*/ 197873 h 3362325"/>
                <a:gd name="connsiteX158" fmla="*/ 662759 w 4019550"/>
                <a:gd name="connsiteY158" fmla="*/ 317411 h 3362325"/>
                <a:gd name="connsiteX159" fmla="*/ 961530 w 4019550"/>
                <a:gd name="connsiteY159" fmla="*/ 1018156 h 3362325"/>
                <a:gd name="connsiteX160" fmla="*/ 266119 w 4019550"/>
                <a:gd name="connsiteY160" fmla="*/ 1018156 h 3362325"/>
                <a:gd name="connsiteX161" fmla="*/ 662759 w 4019550"/>
                <a:gd name="connsiteY161" fmla="*/ 317411 h 3362325"/>
                <a:gd name="connsiteX162" fmla="*/ 315630 w 4019550"/>
                <a:gd name="connsiteY162" fmla="*/ 1208923 h 3362325"/>
                <a:gd name="connsiteX163" fmla="*/ 1042845 w 4019550"/>
                <a:gd name="connsiteY163" fmla="*/ 1208923 h 3362325"/>
                <a:gd name="connsiteX164" fmla="*/ 1706937 w 4019550"/>
                <a:gd name="connsiteY164" fmla="*/ 2766422 h 3362325"/>
                <a:gd name="connsiteX165" fmla="*/ 315630 w 4019550"/>
                <a:gd name="connsiteY165" fmla="*/ 1208923 h 3362325"/>
                <a:gd name="connsiteX166" fmla="*/ 2021329 w 4019550"/>
                <a:gd name="connsiteY166" fmla="*/ 3017435 h 3362325"/>
                <a:gd name="connsiteX167" fmla="*/ 1250223 w 4019550"/>
                <a:gd name="connsiteY167" fmla="*/ 1208923 h 3362325"/>
                <a:gd name="connsiteX168" fmla="*/ 1628642 w 4019550"/>
                <a:gd name="connsiteY168" fmla="*/ 1208923 h 3362325"/>
                <a:gd name="connsiteX169" fmla="*/ 1724025 w 4019550"/>
                <a:gd name="connsiteY169" fmla="*/ 1113539 h 3362325"/>
                <a:gd name="connsiteX170" fmla="*/ 1628642 w 4019550"/>
                <a:gd name="connsiteY170" fmla="*/ 1018156 h 3362325"/>
                <a:gd name="connsiteX171" fmla="*/ 1317593 w 4019550"/>
                <a:gd name="connsiteY171" fmla="*/ 1018156 h 3362325"/>
                <a:gd name="connsiteX172" fmla="*/ 2010547 w 4019550"/>
                <a:gd name="connsiteY172" fmla="*/ 244974 h 3362325"/>
                <a:gd name="connsiteX173" fmla="*/ 2710815 w 4019550"/>
                <a:gd name="connsiteY173" fmla="*/ 1018156 h 3362325"/>
                <a:gd name="connsiteX174" fmla="*/ 2391708 w 4019550"/>
                <a:gd name="connsiteY174" fmla="*/ 1018156 h 3362325"/>
                <a:gd name="connsiteX175" fmla="*/ 2296325 w 4019550"/>
                <a:gd name="connsiteY175" fmla="*/ 1113539 h 3362325"/>
                <a:gd name="connsiteX176" fmla="*/ 2391708 w 4019550"/>
                <a:gd name="connsiteY176" fmla="*/ 1208923 h 3362325"/>
                <a:gd name="connsiteX177" fmla="*/ 2779214 w 4019550"/>
                <a:gd name="connsiteY177" fmla="*/ 1208923 h 3362325"/>
                <a:gd name="connsiteX178" fmla="*/ 2021329 w 4019550"/>
                <a:gd name="connsiteY178" fmla="*/ 3017435 h 3362325"/>
                <a:gd name="connsiteX179" fmla="*/ 2334178 w 4019550"/>
                <a:gd name="connsiteY179" fmla="*/ 2764479 h 3362325"/>
                <a:gd name="connsiteX180" fmla="*/ 2986050 w 4019550"/>
                <a:gd name="connsiteY180" fmla="*/ 1208923 h 3362325"/>
                <a:gd name="connsiteX181" fmla="*/ 3706482 w 4019550"/>
                <a:gd name="connsiteY181" fmla="*/ 1208923 h 3362325"/>
                <a:gd name="connsiteX182" fmla="*/ 2334178 w 4019550"/>
                <a:gd name="connsiteY182" fmla="*/ 2764479 h 3362325"/>
                <a:gd name="connsiteX183" fmla="*/ 3065974 w 4019550"/>
                <a:gd name="connsiteY183" fmla="*/ 1018156 h 3362325"/>
                <a:gd name="connsiteX184" fmla="*/ 3359029 w 4019550"/>
                <a:gd name="connsiteY184" fmla="*/ 318850 h 3362325"/>
                <a:gd name="connsiteX185" fmla="*/ 3754336 w 4019550"/>
                <a:gd name="connsiteY185" fmla="*/ 1018156 h 3362325"/>
                <a:gd name="connsiteX186" fmla="*/ 3065974 w 4019550"/>
                <a:gd name="connsiteY186" fmla="*/ 1018156 h 3362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</a:cxnLst>
              <a:rect l="l" t="t" r="r" b="b"/>
              <a:pathLst>
                <a:path w="4019550" h="3362325">
                  <a:moveTo>
                    <a:pt x="4013168" y="1112892"/>
                  </a:moveTo>
                  <a:cubicBezTo>
                    <a:pt x="4013159" y="1111720"/>
                    <a:pt x="4013092" y="1110558"/>
                    <a:pt x="4013035" y="1109377"/>
                  </a:cubicBezTo>
                  <a:cubicBezTo>
                    <a:pt x="4012978" y="1108158"/>
                    <a:pt x="4012902" y="1106939"/>
                    <a:pt x="4012806" y="1105710"/>
                  </a:cubicBezTo>
                  <a:cubicBezTo>
                    <a:pt x="4012740" y="1104929"/>
                    <a:pt x="4012730" y="1104138"/>
                    <a:pt x="4012644" y="1103367"/>
                  </a:cubicBezTo>
                  <a:cubicBezTo>
                    <a:pt x="4012530" y="1102300"/>
                    <a:pt x="4012340" y="1101233"/>
                    <a:pt x="4012197" y="1100176"/>
                  </a:cubicBezTo>
                  <a:cubicBezTo>
                    <a:pt x="4012025" y="1098985"/>
                    <a:pt x="4011825" y="1097795"/>
                    <a:pt x="4011616" y="1096595"/>
                  </a:cubicBezTo>
                  <a:cubicBezTo>
                    <a:pt x="4011454" y="1095699"/>
                    <a:pt x="4011349" y="1094794"/>
                    <a:pt x="4011158" y="1093908"/>
                  </a:cubicBezTo>
                  <a:cubicBezTo>
                    <a:pt x="4010968" y="1093023"/>
                    <a:pt x="4010711" y="1092146"/>
                    <a:pt x="4010501" y="1091261"/>
                  </a:cubicBezTo>
                  <a:cubicBezTo>
                    <a:pt x="4010206" y="1090041"/>
                    <a:pt x="4009882" y="1088822"/>
                    <a:pt x="4009539" y="1087603"/>
                  </a:cubicBezTo>
                  <a:cubicBezTo>
                    <a:pt x="4009263" y="1086622"/>
                    <a:pt x="4009025" y="1085622"/>
                    <a:pt x="4008720" y="1084650"/>
                  </a:cubicBezTo>
                  <a:cubicBezTo>
                    <a:pt x="4008501" y="1083964"/>
                    <a:pt x="4008215" y="1083288"/>
                    <a:pt x="4007977" y="1082602"/>
                  </a:cubicBezTo>
                  <a:cubicBezTo>
                    <a:pt x="4007530" y="1081307"/>
                    <a:pt x="4007053" y="1080021"/>
                    <a:pt x="4006558" y="1078735"/>
                  </a:cubicBezTo>
                  <a:cubicBezTo>
                    <a:pt x="4006158" y="1077716"/>
                    <a:pt x="4005786" y="1076687"/>
                    <a:pt x="4005358" y="1075687"/>
                  </a:cubicBezTo>
                  <a:cubicBezTo>
                    <a:pt x="4005129" y="1075163"/>
                    <a:pt x="4004853" y="1074649"/>
                    <a:pt x="4004615" y="1074125"/>
                  </a:cubicBezTo>
                  <a:cubicBezTo>
                    <a:pt x="4004005" y="1072782"/>
                    <a:pt x="4003358" y="1071468"/>
                    <a:pt x="4002691" y="1070144"/>
                  </a:cubicBezTo>
                  <a:cubicBezTo>
                    <a:pt x="4002176" y="1069134"/>
                    <a:pt x="4001681" y="1068124"/>
                    <a:pt x="4001129" y="1067143"/>
                  </a:cubicBezTo>
                  <a:cubicBezTo>
                    <a:pt x="4001034" y="1066972"/>
                    <a:pt x="4000967" y="1066800"/>
                    <a:pt x="4000872" y="1066629"/>
                  </a:cubicBezTo>
                  <a:lnTo>
                    <a:pt x="3429324" y="55569"/>
                  </a:lnTo>
                  <a:cubicBezTo>
                    <a:pt x="3429038" y="55064"/>
                    <a:pt x="3428676" y="54636"/>
                    <a:pt x="3428381" y="54140"/>
                  </a:cubicBezTo>
                  <a:cubicBezTo>
                    <a:pt x="3426790" y="51426"/>
                    <a:pt x="3425057" y="48787"/>
                    <a:pt x="3423190" y="46244"/>
                  </a:cubicBezTo>
                  <a:cubicBezTo>
                    <a:pt x="3422704" y="45577"/>
                    <a:pt x="3422237" y="44901"/>
                    <a:pt x="3421742" y="44244"/>
                  </a:cubicBezTo>
                  <a:cubicBezTo>
                    <a:pt x="3419370" y="41167"/>
                    <a:pt x="3416827" y="38186"/>
                    <a:pt x="3414075" y="35405"/>
                  </a:cubicBezTo>
                  <a:cubicBezTo>
                    <a:pt x="3414037" y="35367"/>
                    <a:pt x="3413989" y="35328"/>
                    <a:pt x="3413941" y="35281"/>
                  </a:cubicBezTo>
                  <a:cubicBezTo>
                    <a:pt x="3411331" y="32652"/>
                    <a:pt x="3408502" y="30204"/>
                    <a:pt x="3405569" y="27870"/>
                  </a:cubicBezTo>
                  <a:cubicBezTo>
                    <a:pt x="3404835" y="27289"/>
                    <a:pt x="3404092" y="26746"/>
                    <a:pt x="3403349" y="26194"/>
                  </a:cubicBezTo>
                  <a:cubicBezTo>
                    <a:pt x="3400987" y="24432"/>
                    <a:pt x="3398511" y="22775"/>
                    <a:pt x="3395948" y="21203"/>
                  </a:cubicBezTo>
                  <a:cubicBezTo>
                    <a:pt x="3395120" y="20698"/>
                    <a:pt x="3394310" y="20165"/>
                    <a:pt x="3393462" y="19688"/>
                  </a:cubicBezTo>
                  <a:cubicBezTo>
                    <a:pt x="3390214" y="17841"/>
                    <a:pt x="3386861" y="16117"/>
                    <a:pt x="3383337" y="14631"/>
                  </a:cubicBezTo>
                  <a:cubicBezTo>
                    <a:pt x="3383299" y="14612"/>
                    <a:pt x="3383261" y="14592"/>
                    <a:pt x="3383213" y="14573"/>
                  </a:cubicBezTo>
                  <a:cubicBezTo>
                    <a:pt x="3383204" y="14564"/>
                    <a:pt x="3383185" y="14564"/>
                    <a:pt x="3383175" y="14554"/>
                  </a:cubicBezTo>
                  <a:cubicBezTo>
                    <a:pt x="3379632" y="13069"/>
                    <a:pt x="3376032" y="11887"/>
                    <a:pt x="3372422" y="10849"/>
                  </a:cubicBezTo>
                  <a:cubicBezTo>
                    <a:pt x="3371412" y="10564"/>
                    <a:pt x="3370393" y="10344"/>
                    <a:pt x="3369374" y="10087"/>
                  </a:cubicBezTo>
                  <a:cubicBezTo>
                    <a:pt x="3366535" y="9373"/>
                    <a:pt x="3363687" y="8801"/>
                    <a:pt x="3360830" y="8354"/>
                  </a:cubicBezTo>
                  <a:cubicBezTo>
                    <a:pt x="3359810" y="8201"/>
                    <a:pt x="3358811" y="8030"/>
                    <a:pt x="3357782" y="7906"/>
                  </a:cubicBezTo>
                  <a:cubicBezTo>
                    <a:pt x="3353962" y="7439"/>
                    <a:pt x="3350143" y="7144"/>
                    <a:pt x="3346342" y="7144"/>
                  </a:cubicBezTo>
                  <a:cubicBezTo>
                    <a:pt x="3346333" y="7144"/>
                    <a:pt x="3346323" y="7144"/>
                    <a:pt x="3346304" y="7144"/>
                  </a:cubicBezTo>
                  <a:lnTo>
                    <a:pt x="3346285" y="7144"/>
                  </a:lnTo>
                  <a:cubicBezTo>
                    <a:pt x="3346123" y="7144"/>
                    <a:pt x="3345971" y="7144"/>
                    <a:pt x="3345809" y="7144"/>
                  </a:cubicBezTo>
                  <a:lnTo>
                    <a:pt x="2010166" y="7144"/>
                  </a:lnTo>
                  <a:lnTo>
                    <a:pt x="2009918" y="7144"/>
                  </a:lnTo>
                  <a:lnTo>
                    <a:pt x="674970" y="7144"/>
                  </a:lnTo>
                  <a:cubicBezTo>
                    <a:pt x="671017" y="7135"/>
                    <a:pt x="667064" y="7439"/>
                    <a:pt x="663092" y="7925"/>
                  </a:cubicBezTo>
                  <a:cubicBezTo>
                    <a:pt x="662169" y="8039"/>
                    <a:pt x="661264" y="8201"/>
                    <a:pt x="660349" y="8344"/>
                  </a:cubicBezTo>
                  <a:cubicBezTo>
                    <a:pt x="657463" y="8792"/>
                    <a:pt x="654577" y="9373"/>
                    <a:pt x="651701" y="10097"/>
                  </a:cubicBezTo>
                  <a:cubicBezTo>
                    <a:pt x="650634" y="10363"/>
                    <a:pt x="649576" y="10611"/>
                    <a:pt x="648529" y="10916"/>
                  </a:cubicBezTo>
                  <a:cubicBezTo>
                    <a:pt x="645414" y="11811"/>
                    <a:pt x="642318" y="12878"/>
                    <a:pt x="639251" y="14107"/>
                  </a:cubicBezTo>
                  <a:cubicBezTo>
                    <a:pt x="638737" y="14316"/>
                    <a:pt x="638213" y="14459"/>
                    <a:pt x="637699" y="14678"/>
                  </a:cubicBezTo>
                  <a:cubicBezTo>
                    <a:pt x="637613" y="14716"/>
                    <a:pt x="637518" y="14735"/>
                    <a:pt x="637432" y="14773"/>
                  </a:cubicBezTo>
                  <a:cubicBezTo>
                    <a:pt x="633984" y="16240"/>
                    <a:pt x="630707" y="17936"/>
                    <a:pt x="627536" y="19755"/>
                  </a:cubicBezTo>
                  <a:cubicBezTo>
                    <a:pt x="626736" y="20212"/>
                    <a:pt x="625983" y="20727"/>
                    <a:pt x="625202" y="21203"/>
                  </a:cubicBezTo>
                  <a:cubicBezTo>
                    <a:pt x="622630" y="22765"/>
                    <a:pt x="620154" y="24432"/>
                    <a:pt x="617782" y="26213"/>
                  </a:cubicBezTo>
                  <a:cubicBezTo>
                    <a:pt x="617001" y="26794"/>
                    <a:pt x="616229" y="27385"/>
                    <a:pt x="615458" y="27994"/>
                  </a:cubicBezTo>
                  <a:cubicBezTo>
                    <a:pt x="612810" y="30099"/>
                    <a:pt x="610276" y="32328"/>
                    <a:pt x="607895" y="34681"/>
                  </a:cubicBezTo>
                  <a:cubicBezTo>
                    <a:pt x="607581" y="34986"/>
                    <a:pt x="607247" y="35262"/>
                    <a:pt x="606943" y="35576"/>
                  </a:cubicBezTo>
                  <a:cubicBezTo>
                    <a:pt x="604209" y="38348"/>
                    <a:pt x="601666" y="41291"/>
                    <a:pt x="599313" y="44358"/>
                  </a:cubicBezTo>
                  <a:cubicBezTo>
                    <a:pt x="598865" y="44939"/>
                    <a:pt x="598465" y="45558"/>
                    <a:pt x="598027" y="46149"/>
                  </a:cubicBezTo>
                  <a:cubicBezTo>
                    <a:pt x="596151" y="48711"/>
                    <a:pt x="594398" y="51369"/>
                    <a:pt x="592798" y="54102"/>
                  </a:cubicBezTo>
                  <a:cubicBezTo>
                    <a:pt x="592512" y="54597"/>
                    <a:pt x="592150" y="55026"/>
                    <a:pt x="591864" y="55521"/>
                  </a:cubicBezTo>
                  <a:lnTo>
                    <a:pt x="20698" y="1064486"/>
                  </a:lnTo>
                  <a:cubicBezTo>
                    <a:pt x="20679" y="1064514"/>
                    <a:pt x="20669" y="1064533"/>
                    <a:pt x="20650" y="1064562"/>
                  </a:cubicBezTo>
                  <a:lnTo>
                    <a:pt x="19517" y="1066553"/>
                  </a:lnTo>
                  <a:cubicBezTo>
                    <a:pt x="19421" y="1066724"/>
                    <a:pt x="19355" y="1066905"/>
                    <a:pt x="19250" y="1067077"/>
                  </a:cubicBezTo>
                  <a:cubicBezTo>
                    <a:pt x="18659" y="1068134"/>
                    <a:pt x="18126" y="1069220"/>
                    <a:pt x="17574" y="1070305"/>
                  </a:cubicBezTo>
                  <a:cubicBezTo>
                    <a:pt x="16888" y="1071648"/>
                    <a:pt x="16221" y="1072992"/>
                    <a:pt x="15602" y="1074373"/>
                  </a:cubicBezTo>
                  <a:cubicBezTo>
                    <a:pt x="15411" y="1074792"/>
                    <a:pt x="15202" y="1075211"/>
                    <a:pt x="15011" y="1075630"/>
                  </a:cubicBezTo>
                  <a:cubicBezTo>
                    <a:pt x="14545" y="1076706"/>
                    <a:pt x="14145" y="1077811"/>
                    <a:pt x="13716" y="1078916"/>
                  </a:cubicBezTo>
                  <a:cubicBezTo>
                    <a:pt x="13202" y="1080230"/>
                    <a:pt x="12706" y="1081545"/>
                    <a:pt x="12249" y="1082888"/>
                  </a:cubicBezTo>
                  <a:cubicBezTo>
                    <a:pt x="12049" y="1083460"/>
                    <a:pt x="11821" y="1084031"/>
                    <a:pt x="11640" y="1084603"/>
                  </a:cubicBezTo>
                  <a:cubicBezTo>
                    <a:pt x="11306" y="1085650"/>
                    <a:pt x="11059" y="1086727"/>
                    <a:pt x="10754" y="1087793"/>
                  </a:cubicBezTo>
                  <a:cubicBezTo>
                    <a:pt x="10401" y="1089051"/>
                    <a:pt x="10049" y="1090308"/>
                    <a:pt x="9754" y="1091594"/>
                  </a:cubicBezTo>
                  <a:cubicBezTo>
                    <a:pt x="9573" y="1092356"/>
                    <a:pt x="9354" y="1093108"/>
                    <a:pt x="9192" y="1093870"/>
                  </a:cubicBezTo>
                  <a:cubicBezTo>
                    <a:pt x="8992" y="1094832"/>
                    <a:pt x="8868" y="1095823"/>
                    <a:pt x="8696" y="1096795"/>
                  </a:cubicBezTo>
                  <a:cubicBezTo>
                    <a:pt x="8477" y="1098033"/>
                    <a:pt x="8258" y="1099271"/>
                    <a:pt x="8087" y="1100538"/>
                  </a:cubicBezTo>
                  <a:cubicBezTo>
                    <a:pt x="7963" y="1101471"/>
                    <a:pt x="7801" y="1102405"/>
                    <a:pt x="7706" y="1103338"/>
                  </a:cubicBezTo>
                  <a:cubicBezTo>
                    <a:pt x="7610" y="1104196"/>
                    <a:pt x="7601" y="1105062"/>
                    <a:pt x="7525" y="1105920"/>
                  </a:cubicBezTo>
                  <a:cubicBezTo>
                    <a:pt x="7420" y="1107186"/>
                    <a:pt x="7325" y="1108444"/>
                    <a:pt x="7277" y="1109720"/>
                  </a:cubicBezTo>
                  <a:cubicBezTo>
                    <a:pt x="7239" y="1110768"/>
                    <a:pt x="7182" y="1111815"/>
                    <a:pt x="7172" y="1112863"/>
                  </a:cubicBezTo>
                  <a:cubicBezTo>
                    <a:pt x="7172" y="1113082"/>
                    <a:pt x="7144" y="1113301"/>
                    <a:pt x="7144" y="1113521"/>
                  </a:cubicBezTo>
                  <a:cubicBezTo>
                    <a:pt x="7144" y="1114111"/>
                    <a:pt x="7220" y="1114692"/>
                    <a:pt x="7230" y="1115283"/>
                  </a:cubicBezTo>
                  <a:cubicBezTo>
                    <a:pt x="7249" y="1116540"/>
                    <a:pt x="7296" y="1117797"/>
                    <a:pt x="7363" y="1119064"/>
                  </a:cubicBezTo>
                  <a:cubicBezTo>
                    <a:pt x="7420" y="1120102"/>
                    <a:pt x="7477" y="1121140"/>
                    <a:pt x="7572" y="1122179"/>
                  </a:cubicBezTo>
                  <a:cubicBezTo>
                    <a:pt x="7649" y="1123064"/>
                    <a:pt x="7753" y="1123931"/>
                    <a:pt x="7858" y="1124808"/>
                  </a:cubicBezTo>
                  <a:cubicBezTo>
                    <a:pt x="8001" y="1126008"/>
                    <a:pt x="8172" y="1127198"/>
                    <a:pt x="8363" y="1128398"/>
                  </a:cubicBezTo>
                  <a:cubicBezTo>
                    <a:pt x="8515" y="1129341"/>
                    <a:pt x="8658" y="1130284"/>
                    <a:pt x="8839" y="1131218"/>
                  </a:cubicBezTo>
                  <a:cubicBezTo>
                    <a:pt x="9020" y="1132189"/>
                    <a:pt x="9211" y="1133151"/>
                    <a:pt x="9430" y="1134113"/>
                  </a:cubicBezTo>
                  <a:cubicBezTo>
                    <a:pt x="9687" y="1135266"/>
                    <a:pt x="9982" y="1136399"/>
                    <a:pt x="10277" y="1137543"/>
                  </a:cubicBezTo>
                  <a:cubicBezTo>
                    <a:pt x="10497" y="1138390"/>
                    <a:pt x="10725" y="1139238"/>
                    <a:pt x="10963" y="1140086"/>
                  </a:cubicBezTo>
                  <a:cubicBezTo>
                    <a:pt x="11259" y="1141105"/>
                    <a:pt x="11554" y="1142114"/>
                    <a:pt x="11878" y="1143124"/>
                  </a:cubicBezTo>
                  <a:cubicBezTo>
                    <a:pt x="12230" y="1144210"/>
                    <a:pt x="12630" y="1145277"/>
                    <a:pt x="13021" y="1146344"/>
                  </a:cubicBezTo>
                  <a:cubicBezTo>
                    <a:pt x="13325" y="1147172"/>
                    <a:pt x="13640" y="1148001"/>
                    <a:pt x="13964" y="1148830"/>
                  </a:cubicBezTo>
                  <a:cubicBezTo>
                    <a:pt x="14364" y="1149820"/>
                    <a:pt x="14754" y="1150811"/>
                    <a:pt x="15183" y="1151792"/>
                  </a:cubicBezTo>
                  <a:cubicBezTo>
                    <a:pt x="15611" y="1152782"/>
                    <a:pt x="16088" y="1153754"/>
                    <a:pt x="16554" y="1154726"/>
                  </a:cubicBezTo>
                  <a:cubicBezTo>
                    <a:pt x="16983" y="1155611"/>
                    <a:pt x="17421" y="1156488"/>
                    <a:pt x="17869" y="1157364"/>
                  </a:cubicBezTo>
                  <a:cubicBezTo>
                    <a:pt x="18355" y="1158288"/>
                    <a:pt x="18831" y="1159212"/>
                    <a:pt x="19345" y="1160126"/>
                  </a:cubicBezTo>
                  <a:cubicBezTo>
                    <a:pt x="19831" y="1160993"/>
                    <a:pt x="20336" y="1161841"/>
                    <a:pt x="20850" y="1162698"/>
                  </a:cubicBezTo>
                  <a:cubicBezTo>
                    <a:pt x="21422" y="1163651"/>
                    <a:pt x="22022" y="1164594"/>
                    <a:pt x="22631" y="1165527"/>
                  </a:cubicBezTo>
                  <a:cubicBezTo>
                    <a:pt x="23193" y="1166394"/>
                    <a:pt x="23774" y="1167241"/>
                    <a:pt x="24365" y="1168089"/>
                  </a:cubicBezTo>
                  <a:cubicBezTo>
                    <a:pt x="24889" y="1168832"/>
                    <a:pt x="25403" y="1169575"/>
                    <a:pt x="25956" y="1170318"/>
                  </a:cubicBezTo>
                  <a:cubicBezTo>
                    <a:pt x="26660" y="1171270"/>
                    <a:pt x="27384" y="1172194"/>
                    <a:pt x="28127" y="1173128"/>
                  </a:cubicBezTo>
                  <a:cubicBezTo>
                    <a:pt x="28804" y="1173966"/>
                    <a:pt x="29508" y="1174776"/>
                    <a:pt x="30204" y="1175595"/>
                  </a:cubicBezTo>
                  <a:cubicBezTo>
                    <a:pt x="30604" y="1176061"/>
                    <a:pt x="30937" y="1176557"/>
                    <a:pt x="31356" y="1177024"/>
                  </a:cubicBezTo>
                  <a:lnTo>
                    <a:pt x="1950939" y="3325978"/>
                  </a:lnTo>
                  <a:cubicBezTo>
                    <a:pt x="1953292" y="3328616"/>
                    <a:pt x="1955806" y="3331102"/>
                    <a:pt x="1958416" y="3333436"/>
                  </a:cubicBezTo>
                  <a:cubicBezTo>
                    <a:pt x="1958797" y="3333769"/>
                    <a:pt x="1959207" y="3334055"/>
                    <a:pt x="1959588" y="3334389"/>
                  </a:cubicBezTo>
                  <a:cubicBezTo>
                    <a:pt x="1962341" y="3336779"/>
                    <a:pt x="1965227" y="3338980"/>
                    <a:pt x="1968208" y="3341027"/>
                  </a:cubicBezTo>
                  <a:cubicBezTo>
                    <a:pt x="1969180" y="3341694"/>
                    <a:pt x="1970170" y="3342323"/>
                    <a:pt x="1971161" y="3342951"/>
                  </a:cubicBezTo>
                  <a:cubicBezTo>
                    <a:pt x="1973942" y="3344704"/>
                    <a:pt x="1976799" y="3346304"/>
                    <a:pt x="1979733" y="3347771"/>
                  </a:cubicBezTo>
                  <a:cubicBezTo>
                    <a:pt x="1980543" y="3348171"/>
                    <a:pt x="1981314" y="3348619"/>
                    <a:pt x="1982134" y="3349000"/>
                  </a:cubicBezTo>
                  <a:cubicBezTo>
                    <a:pt x="1985839" y="3350705"/>
                    <a:pt x="1989639" y="3352162"/>
                    <a:pt x="1993545" y="3353391"/>
                  </a:cubicBezTo>
                  <a:cubicBezTo>
                    <a:pt x="1994478" y="3353686"/>
                    <a:pt x="1995430" y="3353896"/>
                    <a:pt x="1996373" y="3354153"/>
                  </a:cubicBezTo>
                  <a:cubicBezTo>
                    <a:pt x="1999507" y="3355029"/>
                    <a:pt x="2002688" y="3355744"/>
                    <a:pt x="2005908" y="3356306"/>
                  </a:cubicBezTo>
                  <a:cubicBezTo>
                    <a:pt x="2007089" y="3356505"/>
                    <a:pt x="2008261" y="3356715"/>
                    <a:pt x="2009451" y="3356877"/>
                  </a:cubicBezTo>
                  <a:cubicBezTo>
                    <a:pt x="2013614" y="3357430"/>
                    <a:pt x="2017795" y="3357811"/>
                    <a:pt x="2022053" y="3357811"/>
                  </a:cubicBezTo>
                  <a:cubicBezTo>
                    <a:pt x="2022157" y="3357811"/>
                    <a:pt x="2022253" y="3357811"/>
                    <a:pt x="2022348" y="3357811"/>
                  </a:cubicBezTo>
                  <a:cubicBezTo>
                    <a:pt x="2026615" y="3357801"/>
                    <a:pt x="2030816" y="3357401"/>
                    <a:pt x="2034988" y="3356829"/>
                  </a:cubicBezTo>
                  <a:cubicBezTo>
                    <a:pt x="2036178" y="3356667"/>
                    <a:pt x="2037341" y="3356458"/>
                    <a:pt x="2038531" y="3356249"/>
                  </a:cubicBezTo>
                  <a:cubicBezTo>
                    <a:pt x="2041760" y="3355677"/>
                    <a:pt x="2044960" y="3354953"/>
                    <a:pt x="2048104" y="3354058"/>
                  </a:cubicBezTo>
                  <a:cubicBezTo>
                    <a:pt x="2049047" y="3353791"/>
                    <a:pt x="2049999" y="3353582"/>
                    <a:pt x="2050933" y="3353277"/>
                  </a:cubicBezTo>
                  <a:cubicBezTo>
                    <a:pt x="2054838" y="3352038"/>
                    <a:pt x="2058648" y="3350552"/>
                    <a:pt x="2062363" y="3348819"/>
                  </a:cubicBezTo>
                  <a:cubicBezTo>
                    <a:pt x="2063172" y="3348438"/>
                    <a:pt x="2063944" y="3347990"/>
                    <a:pt x="2064744" y="3347590"/>
                  </a:cubicBezTo>
                  <a:cubicBezTo>
                    <a:pt x="2067687" y="3346114"/>
                    <a:pt x="2070554" y="3344485"/>
                    <a:pt x="2073335" y="3342704"/>
                  </a:cubicBezTo>
                  <a:cubicBezTo>
                    <a:pt x="2074336" y="3342066"/>
                    <a:pt x="2075317" y="3341428"/>
                    <a:pt x="2076298" y="3340751"/>
                  </a:cubicBezTo>
                  <a:cubicBezTo>
                    <a:pt x="2079250" y="3338703"/>
                    <a:pt x="2082108" y="3336503"/>
                    <a:pt x="2084832" y="3334122"/>
                  </a:cubicBezTo>
                  <a:cubicBezTo>
                    <a:pt x="2085242" y="3333760"/>
                    <a:pt x="2085689" y="3333446"/>
                    <a:pt x="2086099" y="3333084"/>
                  </a:cubicBezTo>
                  <a:cubicBezTo>
                    <a:pt x="2088709" y="3330712"/>
                    <a:pt x="2091223" y="3328207"/>
                    <a:pt x="2093586" y="3325530"/>
                  </a:cubicBezTo>
                  <a:lnTo>
                    <a:pt x="3989346" y="1176662"/>
                  </a:lnTo>
                  <a:cubicBezTo>
                    <a:pt x="3989689" y="1176271"/>
                    <a:pt x="3989966" y="1175852"/>
                    <a:pt x="3990299" y="1175462"/>
                  </a:cubicBezTo>
                  <a:cubicBezTo>
                    <a:pt x="3990927" y="1174728"/>
                    <a:pt x="3991556" y="1173985"/>
                    <a:pt x="3992166" y="1173233"/>
                  </a:cubicBezTo>
                  <a:cubicBezTo>
                    <a:pt x="3992985" y="1172213"/>
                    <a:pt x="3993766" y="1171185"/>
                    <a:pt x="3994537" y="1170137"/>
                  </a:cubicBezTo>
                  <a:cubicBezTo>
                    <a:pt x="3995071" y="1169413"/>
                    <a:pt x="3995595" y="1168689"/>
                    <a:pt x="3996109" y="1167956"/>
                  </a:cubicBezTo>
                  <a:cubicBezTo>
                    <a:pt x="3996643" y="1167194"/>
                    <a:pt x="3997157" y="1166413"/>
                    <a:pt x="3997671" y="1165632"/>
                  </a:cubicBezTo>
                  <a:cubicBezTo>
                    <a:pt x="3998338" y="1164612"/>
                    <a:pt x="3998966" y="1163584"/>
                    <a:pt x="3999595" y="1162546"/>
                  </a:cubicBezTo>
                  <a:cubicBezTo>
                    <a:pt x="4000110" y="1161688"/>
                    <a:pt x="4000624" y="1160850"/>
                    <a:pt x="4001110" y="1159983"/>
                  </a:cubicBezTo>
                  <a:cubicBezTo>
                    <a:pt x="4001567" y="1159155"/>
                    <a:pt x="4001996" y="1158317"/>
                    <a:pt x="4002434" y="1157469"/>
                  </a:cubicBezTo>
                  <a:cubicBezTo>
                    <a:pt x="4002919" y="1156526"/>
                    <a:pt x="4003386" y="1155564"/>
                    <a:pt x="4003844" y="1154602"/>
                  </a:cubicBezTo>
                  <a:cubicBezTo>
                    <a:pt x="4004320" y="1153611"/>
                    <a:pt x="4004805" y="1152630"/>
                    <a:pt x="4005244" y="1151630"/>
                  </a:cubicBezTo>
                  <a:cubicBezTo>
                    <a:pt x="4005634" y="1150735"/>
                    <a:pt x="4005977" y="1149830"/>
                    <a:pt x="4006339" y="1148925"/>
                  </a:cubicBezTo>
                  <a:cubicBezTo>
                    <a:pt x="4006691" y="1148039"/>
                    <a:pt x="4007025" y="1147144"/>
                    <a:pt x="4007349" y="1146239"/>
                  </a:cubicBezTo>
                  <a:cubicBezTo>
                    <a:pt x="4007749" y="1145143"/>
                    <a:pt x="4008168" y="1144048"/>
                    <a:pt x="4008530" y="1142943"/>
                  </a:cubicBezTo>
                  <a:cubicBezTo>
                    <a:pt x="4008825" y="1142029"/>
                    <a:pt x="4009073" y="1141105"/>
                    <a:pt x="4009349" y="1140181"/>
                  </a:cubicBezTo>
                  <a:cubicBezTo>
                    <a:pt x="4009616" y="1139267"/>
                    <a:pt x="4009844" y="1138343"/>
                    <a:pt x="4010082" y="1137419"/>
                  </a:cubicBezTo>
                  <a:cubicBezTo>
                    <a:pt x="4010377" y="1136257"/>
                    <a:pt x="4010702" y="1135104"/>
                    <a:pt x="4010949" y="1133923"/>
                  </a:cubicBezTo>
                  <a:cubicBezTo>
                    <a:pt x="4011140" y="1133056"/>
                    <a:pt x="4011302" y="1132180"/>
                    <a:pt x="4011463" y="1131294"/>
                  </a:cubicBezTo>
                  <a:cubicBezTo>
                    <a:pt x="4011654" y="1130275"/>
                    <a:pt x="4011806" y="1129246"/>
                    <a:pt x="4011968" y="1128218"/>
                  </a:cubicBezTo>
                  <a:cubicBezTo>
                    <a:pt x="4012149" y="1127017"/>
                    <a:pt x="4012340" y="1125827"/>
                    <a:pt x="4012483" y="1124617"/>
                  </a:cubicBezTo>
                  <a:cubicBezTo>
                    <a:pt x="4012578" y="1123836"/>
                    <a:pt x="4012664" y="1123046"/>
                    <a:pt x="4012730" y="1122255"/>
                  </a:cubicBezTo>
                  <a:cubicBezTo>
                    <a:pt x="4012835" y="1121112"/>
                    <a:pt x="4012883" y="1119969"/>
                    <a:pt x="4012949" y="1118807"/>
                  </a:cubicBezTo>
                  <a:cubicBezTo>
                    <a:pt x="4013016" y="1117578"/>
                    <a:pt x="4013073" y="1116349"/>
                    <a:pt x="4013092" y="1115130"/>
                  </a:cubicBezTo>
                  <a:cubicBezTo>
                    <a:pt x="4013102" y="1114616"/>
                    <a:pt x="4013168" y="1114111"/>
                    <a:pt x="4013168" y="1113597"/>
                  </a:cubicBezTo>
                  <a:cubicBezTo>
                    <a:pt x="4013197" y="1113320"/>
                    <a:pt x="4013168" y="1113111"/>
                    <a:pt x="4013168" y="1112892"/>
                  </a:cubicBezTo>
                  <a:close/>
                  <a:moveTo>
                    <a:pt x="3202896" y="197873"/>
                  </a:moveTo>
                  <a:lnTo>
                    <a:pt x="2893638" y="935851"/>
                  </a:lnTo>
                  <a:lnTo>
                    <a:pt x="2225250" y="197873"/>
                  </a:lnTo>
                  <a:lnTo>
                    <a:pt x="3202896" y="197873"/>
                  </a:lnTo>
                  <a:close/>
                  <a:moveTo>
                    <a:pt x="1796596" y="197873"/>
                  </a:moveTo>
                  <a:lnTo>
                    <a:pt x="1134256" y="936879"/>
                  </a:lnTo>
                  <a:lnTo>
                    <a:pt x="819179" y="197873"/>
                  </a:lnTo>
                  <a:lnTo>
                    <a:pt x="1796596" y="197873"/>
                  </a:lnTo>
                  <a:close/>
                  <a:moveTo>
                    <a:pt x="662759" y="317411"/>
                  </a:moveTo>
                  <a:lnTo>
                    <a:pt x="961530" y="1018156"/>
                  </a:lnTo>
                  <a:lnTo>
                    <a:pt x="266119" y="1018156"/>
                  </a:lnTo>
                  <a:lnTo>
                    <a:pt x="662759" y="317411"/>
                  </a:lnTo>
                  <a:close/>
                  <a:moveTo>
                    <a:pt x="315630" y="1208923"/>
                  </a:moveTo>
                  <a:lnTo>
                    <a:pt x="1042845" y="1208923"/>
                  </a:lnTo>
                  <a:lnTo>
                    <a:pt x="1706937" y="2766422"/>
                  </a:lnTo>
                  <a:lnTo>
                    <a:pt x="315630" y="1208923"/>
                  </a:lnTo>
                  <a:close/>
                  <a:moveTo>
                    <a:pt x="2021329" y="3017435"/>
                  </a:moveTo>
                  <a:lnTo>
                    <a:pt x="1250223" y="1208923"/>
                  </a:lnTo>
                  <a:lnTo>
                    <a:pt x="1628642" y="1208923"/>
                  </a:lnTo>
                  <a:cubicBezTo>
                    <a:pt x="1681315" y="1208923"/>
                    <a:pt x="1724025" y="1166222"/>
                    <a:pt x="1724025" y="1113539"/>
                  </a:cubicBezTo>
                  <a:cubicBezTo>
                    <a:pt x="1724025" y="1060857"/>
                    <a:pt x="1681315" y="1018156"/>
                    <a:pt x="1628642" y="1018156"/>
                  </a:cubicBezTo>
                  <a:lnTo>
                    <a:pt x="1317593" y="1018156"/>
                  </a:lnTo>
                  <a:lnTo>
                    <a:pt x="2010547" y="244974"/>
                  </a:lnTo>
                  <a:lnTo>
                    <a:pt x="2710815" y="1018156"/>
                  </a:lnTo>
                  <a:lnTo>
                    <a:pt x="2391708" y="1018156"/>
                  </a:lnTo>
                  <a:cubicBezTo>
                    <a:pt x="2339035" y="1018156"/>
                    <a:pt x="2296325" y="1060857"/>
                    <a:pt x="2296325" y="1113539"/>
                  </a:cubicBezTo>
                  <a:cubicBezTo>
                    <a:pt x="2296325" y="1166222"/>
                    <a:pt x="2339035" y="1208923"/>
                    <a:pt x="2391708" y="1208923"/>
                  </a:cubicBezTo>
                  <a:lnTo>
                    <a:pt x="2779214" y="1208923"/>
                  </a:lnTo>
                  <a:lnTo>
                    <a:pt x="2021329" y="3017435"/>
                  </a:lnTo>
                  <a:close/>
                  <a:moveTo>
                    <a:pt x="2334178" y="2764479"/>
                  </a:moveTo>
                  <a:lnTo>
                    <a:pt x="2986050" y="1208923"/>
                  </a:lnTo>
                  <a:lnTo>
                    <a:pt x="3706482" y="1208923"/>
                  </a:lnTo>
                  <a:lnTo>
                    <a:pt x="2334178" y="2764479"/>
                  </a:lnTo>
                  <a:close/>
                  <a:moveTo>
                    <a:pt x="3065974" y="1018156"/>
                  </a:moveTo>
                  <a:lnTo>
                    <a:pt x="3359029" y="318850"/>
                  </a:lnTo>
                  <a:lnTo>
                    <a:pt x="3754336" y="1018156"/>
                  </a:lnTo>
                  <a:lnTo>
                    <a:pt x="3065974" y="10181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98" name="Grafik 33">
            <a:extLst>
              <a:ext uri="{FF2B5EF4-FFF2-40B4-BE49-F238E27FC236}">
                <a16:creationId xmlns:a16="http://schemas.microsoft.com/office/drawing/2014/main" id="{88BD9E83-7562-3357-DBA2-C5246AFB911F}"/>
              </a:ext>
            </a:extLst>
          </p:cNvPr>
          <p:cNvGrpSpPr/>
          <p:nvPr/>
        </p:nvGrpSpPr>
        <p:grpSpPr>
          <a:xfrm>
            <a:off x="8724380" y="4878611"/>
            <a:ext cx="621634" cy="621690"/>
            <a:chOff x="3650679" y="983458"/>
            <a:chExt cx="4882344" cy="4882788"/>
          </a:xfrm>
          <a:solidFill>
            <a:srgbClr val="444444"/>
          </a:solidFill>
        </p:grpSpPr>
        <p:sp>
          <p:nvSpPr>
            <p:cNvPr id="99" name="Freihandform: Form 174">
              <a:extLst>
                <a:ext uri="{FF2B5EF4-FFF2-40B4-BE49-F238E27FC236}">
                  <a16:creationId xmlns:a16="http://schemas.microsoft.com/office/drawing/2014/main" id="{1DF3ADBD-9FE2-C8A1-D6E0-C91FAD9BC44E}"/>
                </a:ext>
              </a:extLst>
            </p:cNvPr>
            <p:cNvSpPr/>
            <p:nvPr/>
          </p:nvSpPr>
          <p:spPr>
            <a:xfrm>
              <a:off x="3650679" y="2884922"/>
              <a:ext cx="2981325" cy="2981324"/>
            </a:xfrm>
            <a:custGeom>
              <a:avLst/>
              <a:gdLst>
                <a:gd name="connsiteX0" fmla="*/ 2982015 w 2981325"/>
                <a:gd name="connsiteY0" fmla="*/ 1573036 h 2981325"/>
                <a:gd name="connsiteX1" fmla="*/ 2897881 w 2981325"/>
                <a:gd name="connsiteY1" fmla="*/ 1389603 h 2981325"/>
                <a:gd name="connsiteX2" fmla="*/ 2536093 w 2981325"/>
                <a:gd name="connsiteY2" fmla="*/ 1027748 h 2981325"/>
                <a:gd name="connsiteX3" fmla="*/ 2690236 w 2981325"/>
                <a:gd name="connsiteY3" fmla="*/ 934480 h 2981325"/>
                <a:gd name="connsiteX4" fmla="*/ 2699437 w 2981325"/>
                <a:gd name="connsiteY4" fmla="*/ 925269 h 2981325"/>
                <a:gd name="connsiteX5" fmla="*/ 2670929 w 2981325"/>
                <a:gd name="connsiteY5" fmla="*/ 318469 h 2981325"/>
                <a:gd name="connsiteX6" fmla="*/ 2367367 w 2981325"/>
                <a:gd name="connsiteY6" fmla="*/ 178718 h 2981325"/>
                <a:gd name="connsiteX7" fmla="*/ 2064139 w 2981325"/>
                <a:gd name="connsiteY7" fmla="*/ 289971 h 2981325"/>
                <a:gd name="connsiteX8" fmla="*/ 2054937 w 2981325"/>
                <a:gd name="connsiteY8" fmla="*/ 299172 h 2981325"/>
                <a:gd name="connsiteX9" fmla="*/ 1961640 w 2981325"/>
                <a:gd name="connsiteY9" fmla="*/ 453362 h 2981325"/>
                <a:gd name="connsiteX10" fmla="*/ 1599804 w 2981325"/>
                <a:gd name="connsiteY10" fmla="*/ 91517 h 2981325"/>
                <a:gd name="connsiteX11" fmla="*/ 1227396 w 2981325"/>
                <a:gd name="connsiteY11" fmla="*/ 77163 h 2981325"/>
                <a:gd name="connsiteX12" fmla="*/ 899460 w 2981325"/>
                <a:gd name="connsiteY12" fmla="*/ 405109 h 2981325"/>
                <a:gd name="connsiteX13" fmla="*/ 854816 w 2981325"/>
                <a:gd name="connsiteY13" fmla="*/ 561128 h 2981325"/>
                <a:gd name="connsiteX14" fmla="*/ 971592 w 2981325"/>
                <a:gd name="connsiteY14" fmla="*/ 698031 h 2981325"/>
                <a:gd name="connsiteX15" fmla="*/ 1073462 w 2981325"/>
                <a:gd name="connsiteY15" fmla="*/ 764935 h 2981325"/>
                <a:gd name="connsiteX16" fmla="*/ 1083854 w 2981325"/>
                <a:gd name="connsiteY16" fmla="*/ 775327 h 2981325"/>
                <a:gd name="connsiteX17" fmla="*/ 1168160 w 2981325"/>
                <a:gd name="connsiteY17" fmla="*/ 955673 h 2981325"/>
                <a:gd name="connsiteX18" fmla="*/ 1112362 w 2981325"/>
                <a:gd name="connsiteY18" fmla="*/ 1112721 h 2981325"/>
                <a:gd name="connsiteX19" fmla="*/ 955314 w 2981325"/>
                <a:gd name="connsiteY19" fmla="*/ 1168509 h 2981325"/>
                <a:gd name="connsiteX20" fmla="*/ 774968 w 2981325"/>
                <a:gd name="connsiteY20" fmla="*/ 1084203 h 2981325"/>
                <a:gd name="connsiteX21" fmla="*/ 764576 w 2981325"/>
                <a:gd name="connsiteY21" fmla="*/ 1073811 h 2981325"/>
                <a:gd name="connsiteX22" fmla="*/ 697672 w 2981325"/>
                <a:gd name="connsiteY22" fmla="*/ 971951 h 2981325"/>
                <a:gd name="connsiteX23" fmla="*/ 560760 w 2981325"/>
                <a:gd name="connsiteY23" fmla="*/ 855165 h 2981325"/>
                <a:gd name="connsiteX24" fmla="*/ 404731 w 2981325"/>
                <a:gd name="connsiteY24" fmla="*/ 899808 h 2981325"/>
                <a:gd name="connsiteX25" fmla="*/ 77166 w 2981325"/>
                <a:gd name="connsiteY25" fmla="*/ 1227393 h 2981325"/>
                <a:gd name="connsiteX26" fmla="*/ 91520 w 2981325"/>
                <a:gd name="connsiteY26" fmla="*/ 1599791 h 2981325"/>
                <a:gd name="connsiteX27" fmla="*/ 453356 w 2981325"/>
                <a:gd name="connsiteY27" fmla="*/ 1961637 h 2981325"/>
                <a:gd name="connsiteX28" fmla="*/ 299165 w 2981325"/>
                <a:gd name="connsiteY28" fmla="*/ 2054924 h 2981325"/>
                <a:gd name="connsiteX29" fmla="*/ 289955 w 2981325"/>
                <a:gd name="connsiteY29" fmla="*/ 2064135 h 2981325"/>
                <a:gd name="connsiteX30" fmla="*/ 318473 w 2981325"/>
                <a:gd name="connsiteY30" fmla="*/ 2670935 h 2981325"/>
                <a:gd name="connsiteX31" fmla="*/ 648057 w 2981325"/>
                <a:gd name="connsiteY31" fmla="*/ 2811133 h 2981325"/>
                <a:gd name="connsiteX32" fmla="*/ 925263 w 2981325"/>
                <a:gd name="connsiteY32" fmla="*/ 2699434 h 2981325"/>
                <a:gd name="connsiteX33" fmla="*/ 934473 w 2981325"/>
                <a:gd name="connsiteY33" fmla="*/ 2690232 h 2981325"/>
                <a:gd name="connsiteX34" fmla="*/ 1027761 w 2981325"/>
                <a:gd name="connsiteY34" fmla="*/ 2536032 h 2981325"/>
                <a:gd name="connsiteX35" fmla="*/ 1389597 w 2981325"/>
                <a:gd name="connsiteY35" fmla="*/ 2897878 h 2981325"/>
                <a:gd name="connsiteX36" fmla="*/ 1573039 w 2981325"/>
                <a:gd name="connsiteY36" fmla="*/ 2982012 h 2981325"/>
                <a:gd name="connsiteX37" fmla="*/ 1588660 w 2981325"/>
                <a:gd name="connsiteY37" fmla="*/ 2982488 h 2981325"/>
                <a:gd name="connsiteX38" fmla="*/ 1762015 w 2981325"/>
                <a:gd name="connsiteY38" fmla="*/ 2912232 h 2981325"/>
                <a:gd name="connsiteX39" fmla="*/ 2073930 w 2981325"/>
                <a:gd name="connsiteY39" fmla="*/ 2600316 h 2981325"/>
                <a:gd name="connsiteX40" fmla="*/ 2180010 w 2981325"/>
                <a:gd name="connsiteY40" fmla="*/ 2758669 h 2981325"/>
                <a:gd name="connsiteX41" fmla="*/ 2190402 w 2981325"/>
                <a:gd name="connsiteY41" fmla="*/ 2769061 h 2981325"/>
                <a:gd name="connsiteX42" fmla="*/ 2797202 w 2981325"/>
                <a:gd name="connsiteY42" fmla="*/ 2797570 h 2981325"/>
                <a:gd name="connsiteX43" fmla="*/ 2768693 w 2981325"/>
                <a:gd name="connsiteY43" fmla="*/ 2190770 h 2981325"/>
                <a:gd name="connsiteX44" fmla="*/ 2758302 w 2981325"/>
                <a:gd name="connsiteY44" fmla="*/ 2180378 h 2981325"/>
                <a:gd name="connsiteX45" fmla="*/ 2599948 w 2981325"/>
                <a:gd name="connsiteY45" fmla="*/ 2074298 h 2981325"/>
                <a:gd name="connsiteX46" fmla="*/ 2912235 w 2981325"/>
                <a:gd name="connsiteY46" fmla="*/ 1762012 h 2981325"/>
                <a:gd name="connsiteX47" fmla="*/ 2982015 w 2981325"/>
                <a:gd name="connsiteY47" fmla="*/ 1573036 h 2981325"/>
                <a:gd name="connsiteX48" fmla="*/ 2777542 w 2981325"/>
                <a:gd name="connsiteY48" fmla="*/ 1627309 h 2981325"/>
                <a:gd name="connsiteX49" fmla="*/ 2449606 w 2981325"/>
                <a:gd name="connsiteY49" fmla="*/ 1955245 h 2981325"/>
                <a:gd name="connsiteX50" fmla="*/ 2404962 w 2981325"/>
                <a:gd name="connsiteY50" fmla="*/ 2111255 h 2981325"/>
                <a:gd name="connsiteX51" fmla="*/ 2521739 w 2981325"/>
                <a:gd name="connsiteY51" fmla="*/ 2248177 h 2981325"/>
                <a:gd name="connsiteX52" fmla="*/ 2623608 w 2981325"/>
                <a:gd name="connsiteY52" fmla="*/ 2315090 h 2981325"/>
                <a:gd name="connsiteX53" fmla="*/ 2634000 w 2981325"/>
                <a:gd name="connsiteY53" fmla="*/ 2325482 h 2981325"/>
                <a:gd name="connsiteX54" fmla="*/ 2662509 w 2981325"/>
                <a:gd name="connsiteY54" fmla="*/ 2662867 h 2981325"/>
                <a:gd name="connsiteX55" fmla="*/ 2325124 w 2981325"/>
                <a:gd name="connsiteY55" fmla="*/ 2634359 h 2981325"/>
                <a:gd name="connsiteX56" fmla="*/ 2314732 w 2981325"/>
                <a:gd name="connsiteY56" fmla="*/ 2623967 h 2981325"/>
                <a:gd name="connsiteX57" fmla="*/ 2247819 w 2981325"/>
                <a:gd name="connsiteY57" fmla="*/ 2522107 h 2981325"/>
                <a:gd name="connsiteX58" fmla="*/ 2110897 w 2981325"/>
                <a:gd name="connsiteY58" fmla="*/ 2405330 h 2981325"/>
                <a:gd name="connsiteX59" fmla="*/ 1954887 w 2981325"/>
                <a:gd name="connsiteY59" fmla="*/ 2449974 h 2981325"/>
                <a:gd name="connsiteX60" fmla="*/ 1627322 w 2981325"/>
                <a:gd name="connsiteY60" fmla="*/ 2777548 h 2981325"/>
                <a:gd name="connsiteX61" fmla="*/ 1584536 w 2981325"/>
                <a:gd name="connsiteY61" fmla="*/ 2791874 h 2981325"/>
                <a:gd name="connsiteX62" fmla="*/ 1524319 w 2981325"/>
                <a:gd name="connsiteY62" fmla="*/ 2763194 h 2981325"/>
                <a:gd name="connsiteX63" fmla="*/ 1379167 w 2981325"/>
                <a:gd name="connsiteY63" fmla="*/ 2618043 h 2981325"/>
                <a:gd name="connsiteX64" fmla="*/ 1695264 w 2981325"/>
                <a:gd name="connsiteY64" fmla="*/ 2301946 h 2981325"/>
                <a:gd name="connsiteX65" fmla="*/ 1695264 w 2981325"/>
                <a:gd name="connsiteY65" fmla="*/ 2167234 h 2981325"/>
                <a:gd name="connsiteX66" fmla="*/ 1560552 w 2981325"/>
                <a:gd name="connsiteY66" fmla="*/ 2167234 h 2981325"/>
                <a:gd name="connsiteX67" fmla="*/ 1244455 w 2981325"/>
                <a:gd name="connsiteY67" fmla="*/ 2483330 h 2981325"/>
                <a:gd name="connsiteX68" fmla="*/ 1145824 w 2981325"/>
                <a:gd name="connsiteY68" fmla="*/ 2384699 h 2981325"/>
                <a:gd name="connsiteX69" fmla="*/ 1014360 w 2981325"/>
                <a:gd name="connsiteY69" fmla="*/ 2329111 h 2981325"/>
                <a:gd name="connsiteX70" fmla="*/ 965001 w 2981325"/>
                <a:gd name="connsiteY70" fmla="*/ 2336245 h 2981325"/>
                <a:gd name="connsiteX71" fmla="*/ 851139 w 2981325"/>
                <a:gd name="connsiteY71" fmla="*/ 2459546 h 2981325"/>
                <a:gd name="connsiteX72" fmla="*/ 799752 w 2981325"/>
                <a:gd name="connsiteY72" fmla="*/ 2555530 h 2981325"/>
                <a:gd name="connsiteX73" fmla="*/ 790541 w 2981325"/>
                <a:gd name="connsiteY73" fmla="*/ 2564731 h 2981325"/>
                <a:gd name="connsiteX74" fmla="*/ 453156 w 2981325"/>
                <a:gd name="connsiteY74" fmla="*/ 2536223 h 2981325"/>
                <a:gd name="connsiteX75" fmla="*/ 424638 w 2981325"/>
                <a:gd name="connsiteY75" fmla="*/ 2198838 h 2981325"/>
                <a:gd name="connsiteX76" fmla="*/ 433849 w 2981325"/>
                <a:gd name="connsiteY76" fmla="*/ 2189627 h 2981325"/>
                <a:gd name="connsiteX77" fmla="*/ 529832 w 2981325"/>
                <a:gd name="connsiteY77" fmla="*/ 2138240 h 2981325"/>
                <a:gd name="connsiteX78" fmla="*/ 653143 w 2981325"/>
                <a:gd name="connsiteY78" fmla="*/ 2024359 h 2981325"/>
                <a:gd name="connsiteX79" fmla="*/ 604689 w 2981325"/>
                <a:gd name="connsiteY79" fmla="*/ 1843565 h 2981325"/>
                <a:gd name="connsiteX80" fmla="*/ 226223 w 2981325"/>
                <a:gd name="connsiteY80" fmla="*/ 1465070 h 2981325"/>
                <a:gd name="connsiteX81" fmla="*/ 197534 w 2981325"/>
                <a:gd name="connsiteY81" fmla="*/ 1404853 h 2981325"/>
                <a:gd name="connsiteX82" fmla="*/ 211859 w 2981325"/>
                <a:gd name="connsiteY82" fmla="*/ 1362066 h 2981325"/>
                <a:gd name="connsiteX83" fmla="*/ 523774 w 2981325"/>
                <a:gd name="connsiteY83" fmla="*/ 1050151 h 2981325"/>
                <a:gd name="connsiteX84" fmla="*/ 629854 w 2981325"/>
                <a:gd name="connsiteY84" fmla="*/ 1208504 h 2981325"/>
                <a:gd name="connsiteX85" fmla="*/ 640246 w 2981325"/>
                <a:gd name="connsiteY85" fmla="*/ 1218896 h 2981325"/>
                <a:gd name="connsiteX86" fmla="*/ 1247055 w 2981325"/>
                <a:gd name="connsiteY86" fmla="*/ 1247404 h 2981325"/>
                <a:gd name="connsiteX87" fmla="*/ 1218538 w 2981325"/>
                <a:gd name="connsiteY87" fmla="*/ 640605 h 2981325"/>
                <a:gd name="connsiteX88" fmla="*/ 1208146 w 2981325"/>
                <a:gd name="connsiteY88" fmla="*/ 630213 h 2981325"/>
                <a:gd name="connsiteX89" fmla="*/ 1049793 w 2981325"/>
                <a:gd name="connsiteY89" fmla="*/ 524133 h 2981325"/>
                <a:gd name="connsiteX90" fmla="*/ 1362079 w 2981325"/>
                <a:gd name="connsiteY90" fmla="*/ 211846 h 2981325"/>
                <a:gd name="connsiteX91" fmla="*/ 1465083 w 2981325"/>
                <a:gd name="connsiteY91" fmla="*/ 226201 h 2981325"/>
                <a:gd name="connsiteX92" fmla="*/ 1843568 w 2981325"/>
                <a:gd name="connsiteY92" fmla="*/ 604676 h 2981325"/>
                <a:gd name="connsiteX93" fmla="*/ 2024372 w 2981325"/>
                <a:gd name="connsiteY93" fmla="*/ 653130 h 2981325"/>
                <a:gd name="connsiteX94" fmla="*/ 2138243 w 2981325"/>
                <a:gd name="connsiteY94" fmla="*/ 529820 h 2981325"/>
                <a:gd name="connsiteX95" fmla="*/ 2189630 w 2981325"/>
                <a:gd name="connsiteY95" fmla="*/ 433846 h 2981325"/>
                <a:gd name="connsiteX96" fmla="*/ 2198841 w 2981325"/>
                <a:gd name="connsiteY96" fmla="*/ 424635 h 2981325"/>
                <a:gd name="connsiteX97" fmla="*/ 2355889 w 2981325"/>
                <a:gd name="connsiteY97" fmla="*/ 368847 h 2981325"/>
                <a:gd name="connsiteX98" fmla="*/ 2536236 w 2981325"/>
                <a:gd name="connsiteY98" fmla="*/ 453153 h 2981325"/>
                <a:gd name="connsiteX99" fmla="*/ 2564744 w 2981325"/>
                <a:gd name="connsiteY99" fmla="*/ 790538 h 2981325"/>
                <a:gd name="connsiteX100" fmla="*/ 2555543 w 2981325"/>
                <a:gd name="connsiteY100" fmla="*/ 799749 h 2981325"/>
                <a:gd name="connsiteX101" fmla="*/ 2459569 w 2981325"/>
                <a:gd name="connsiteY101" fmla="*/ 851136 h 2981325"/>
                <a:gd name="connsiteX102" fmla="*/ 2336249 w 2981325"/>
                <a:gd name="connsiteY102" fmla="*/ 965007 h 2981325"/>
                <a:gd name="connsiteX103" fmla="*/ 2384702 w 2981325"/>
                <a:gd name="connsiteY103" fmla="*/ 1145820 h 2981325"/>
                <a:gd name="connsiteX104" fmla="*/ 2763188 w 2981325"/>
                <a:gd name="connsiteY104" fmla="*/ 1524306 h 2981325"/>
                <a:gd name="connsiteX105" fmla="*/ 2791868 w 2981325"/>
                <a:gd name="connsiteY105" fmla="*/ 1584513 h 2981325"/>
                <a:gd name="connsiteX106" fmla="*/ 2777542 w 2981325"/>
                <a:gd name="connsiteY106" fmla="*/ 1627309 h 2981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2981325" h="2981325">
                  <a:moveTo>
                    <a:pt x="2982015" y="1573036"/>
                  </a:moveTo>
                  <a:cubicBezTo>
                    <a:pt x="2977900" y="1504884"/>
                    <a:pt x="2948021" y="1439733"/>
                    <a:pt x="2897881" y="1389603"/>
                  </a:cubicBezTo>
                  <a:lnTo>
                    <a:pt x="2536093" y="1027748"/>
                  </a:lnTo>
                  <a:cubicBezTo>
                    <a:pt x="2594538" y="1009251"/>
                    <a:pt x="2647278" y="977428"/>
                    <a:pt x="2690236" y="934480"/>
                  </a:cubicBezTo>
                  <a:lnTo>
                    <a:pt x="2699437" y="925269"/>
                  </a:lnTo>
                  <a:cubicBezTo>
                    <a:pt x="2858876" y="765830"/>
                    <a:pt x="2846084" y="493634"/>
                    <a:pt x="2670929" y="318469"/>
                  </a:cubicBezTo>
                  <a:cubicBezTo>
                    <a:pt x="2587585" y="235135"/>
                    <a:pt x="2479781" y="185510"/>
                    <a:pt x="2367367" y="178718"/>
                  </a:cubicBezTo>
                  <a:cubicBezTo>
                    <a:pt x="2250552" y="171660"/>
                    <a:pt x="2142920" y="211180"/>
                    <a:pt x="2064139" y="289971"/>
                  </a:cubicBezTo>
                  <a:lnTo>
                    <a:pt x="2054937" y="299172"/>
                  </a:lnTo>
                  <a:cubicBezTo>
                    <a:pt x="2011961" y="342139"/>
                    <a:pt x="1980128" y="394898"/>
                    <a:pt x="1961640" y="453362"/>
                  </a:cubicBezTo>
                  <a:lnTo>
                    <a:pt x="1599804" y="91517"/>
                  </a:lnTo>
                  <a:cubicBezTo>
                    <a:pt x="1493181" y="-15106"/>
                    <a:pt x="1326132" y="-21545"/>
                    <a:pt x="1227396" y="77163"/>
                  </a:cubicBezTo>
                  <a:lnTo>
                    <a:pt x="899460" y="405109"/>
                  </a:lnTo>
                  <a:cubicBezTo>
                    <a:pt x="859331" y="445237"/>
                    <a:pt x="842643" y="503569"/>
                    <a:pt x="854816" y="561128"/>
                  </a:cubicBezTo>
                  <a:cubicBezTo>
                    <a:pt x="868056" y="623717"/>
                    <a:pt x="911709" y="674895"/>
                    <a:pt x="971592" y="698031"/>
                  </a:cubicBezTo>
                  <a:cubicBezTo>
                    <a:pt x="1009397" y="712642"/>
                    <a:pt x="1043678" y="735150"/>
                    <a:pt x="1073462" y="764935"/>
                  </a:cubicBezTo>
                  <a:lnTo>
                    <a:pt x="1083854" y="775327"/>
                  </a:lnTo>
                  <a:cubicBezTo>
                    <a:pt x="1134241" y="825714"/>
                    <a:pt x="1164188" y="889760"/>
                    <a:pt x="1168160" y="955673"/>
                  </a:cubicBezTo>
                  <a:cubicBezTo>
                    <a:pt x="1171884" y="1017242"/>
                    <a:pt x="1152063" y="1073021"/>
                    <a:pt x="1112362" y="1112721"/>
                  </a:cubicBezTo>
                  <a:cubicBezTo>
                    <a:pt x="1072662" y="1152421"/>
                    <a:pt x="1016865" y="1172290"/>
                    <a:pt x="955314" y="1168509"/>
                  </a:cubicBezTo>
                  <a:cubicBezTo>
                    <a:pt x="889401" y="1164537"/>
                    <a:pt x="825346" y="1134590"/>
                    <a:pt x="774968" y="1084203"/>
                  </a:cubicBezTo>
                  <a:lnTo>
                    <a:pt x="764576" y="1073811"/>
                  </a:lnTo>
                  <a:cubicBezTo>
                    <a:pt x="734791" y="1044027"/>
                    <a:pt x="712284" y="1009746"/>
                    <a:pt x="697672" y="971951"/>
                  </a:cubicBezTo>
                  <a:cubicBezTo>
                    <a:pt x="674536" y="912058"/>
                    <a:pt x="623358" y="868405"/>
                    <a:pt x="560760" y="855165"/>
                  </a:cubicBezTo>
                  <a:cubicBezTo>
                    <a:pt x="503200" y="842992"/>
                    <a:pt x="444869" y="859680"/>
                    <a:pt x="404731" y="899808"/>
                  </a:cubicBezTo>
                  <a:lnTo>
                    <a:pt x="77166" y="1227393"/>
                  </a:lnTo>
                  <a:cubicBezTo>
                    <a:pt x="-21541" y="1326109"/>
                    <a:pt x="-15112" y="1493159"/>
                    <a:pt x="91520" y="1599791"/>
                  </a:cubicBezTo>
                  <a:lnTo>
                    <a:pt x="453356" y="1961637"/>
                  </a:lnTo>
                  <a:cubicBezTo>
                    <a:pt x="394892" y="1980134"/>
                    <a:pt x="342133" y="2011967"/>
                    <a:pt x="299165" y="2054924"/>
                  </a:cubicBezTo>
                  <a:lnTo>
                    <a:pt x="289955" y="2064135"/>
                  </a:lnTo>
                  <a:cubicBezTo>
                    <a:pt x="130525" y="2223574"/>
                    <a:pt x="143317" y="2495770"/>
                    <a:pt x="318473" y="2670935"/>
                  </a:cubicBezTo>
                  <a:cubicBezTo>
                    <a:pt x="411465" y="2763918"/>
                    <a:pt x="531766" y="2811152"/>
                    <a:pt x="648057" y="2811133"/>
                  </a:cubicBezTo>
                  <a:cubicBezTo>
                    <a:pt x="750831" y="2811133"/>
                    <a:pt x="850472" y="2774233"/>
                    <a:pt x="925263" y="2699434"/>
                  </a:cubicBezTo>
                  <a:lnTo>
                    <a:pt x="934473" y="2690232"/>
                  </a:lnTo>
                  <a:cubicBezTo>
                    <a:pt x="977441" y="2647265"/>
                    <a:pt x="1009264" y="2594516"/>
                    <a:pt x="1027761" y="2536032"/>
                  </a:cubicBezTo>
                  <a:lnTo>
                    <a:pt x="1389597" y="2897878"/>
                  </a:lnTo>
                  <a:cubicBezTo>
                    <a:pt x="1439737" y="2948017"/>
                    <a:pt x="1504888" y="2977888"/>
                    <a:pt x="1573039" y="2982012"/>
                  </a:cubicBezTo>
                  <a:cubicBezTo>
                    <a:pt x="1578259" y="2982326"/>
                    <a:pt x="1583469" y="2982488"/>
                    <a:pt x="1588660" y="2982488"/>
                  </a:cubicBezTo>
                  <a:cubicBezTo>
                    <a:pt x="1654440" y="2982488"/>
                    <a:pt x="1716914" y="2957332"/>
                    <a:pt x="1762015" y="2912232"/>
                  </a:cubicBezTo>
                  <a:lnTo>
                    <a:pt x="2073930" y="2600316"/>
                  </a:lnTo>
                  <a:cubicBezTo>
                    <a:pt x="2098162" y="2659238"/>
                    <a:pt x="2133823" y="2712464"/>
                    <a:pt x="2180010" y="2758669"/>
                  </a:cubicBezTo>
                  <a:lnTo>
                    <a:pt x="2190402" y="2769061"/>
                  </a:lnTo>
                  <a:cubicBezTo>
                    <a:pt x="2365557" y="2944207"/>
                    <a:pt x="2637763" y="2956999"/>
                    <a:pt x="2797202" y="2797570"/>
                  </a:cubicBezTo>
                  <a:cubicBezTo>
                    <a:pt x="2956641" y="2638131"/>
                    <a:pt x="2943848" y="2365925"/>
                    <a:pt x="2768693" y="2190770"/>
                  </a:cubicBezTo>
                  <a:lnTo>
                    <a:pt x="2758302" y="2180378"/>
                  </a:lnTo>
                  <a:cubicBezTo>
                    <a:pt x="2712105" y="2134182"/>
                    <a:pt x="2658879" y="2098530"/>
                    <a:pt x="2599948" y="2074298"/>
                  </a:cubicBezTo>
                  <a:lnTo>
                    <a:pt x="2912235" y="1762012"/>
                  </a:lnTo>
                  <a:cubicBezTo>
                    <a:pt x="2960898" y="1713339"/>
                    <a:pt x="2986330" y="1644473"/>
                    <a:pt x="2982015" y="1573036"/>
                  </a:cubicBezTo>
                  <a:close/>
                  <a:moveTo>
                    <a:pt x="2777542" y="1627309"/>
                  </a:moveTo>
                  <a:lnTo>
                    <a:pt x="2449606" y="1955245"/>
                  </a:lnTo>
                  <a:cubicBezTo>
                    <a:pt x="2409487" y="1995374"/>
                    <a:pt x="2392789" y="2053696"/>
                    <a:pt x="2404962" y="2111255"/>
                  </a:cubicBezTo>
                  <a:cubicBezTo>
                    <a:pt x="2418192" y="2173854"/>
                    <a:pt x="2461845" y="2225031"/>
                    <a:pt x="2521739" y="2248177"/>
                  </a:cubicBezTo>
                  <a:cubicBezTo>
                    <a:pt x="2559543" y="2262788"/>
                    <a:pt x="2593824" y="2285296"/>
                    <a:pt x="2623608" y="2315090"/>
                  </a:cubicBezTo>
                  <a:lnTo>
                    <a:pt x="2634000" y="2325482"/>
                  </a:lnTo>
                  <a:cubicBezTo>
                    <a:pt x="2734879" y="2426361"/>
                    <a:pt x="2747672" y="2577704"/>
                    <a:pt x="2662509" y="2662867"/>
                  </a:cubicBezTo>
                  <a:cubicBezTo>
                    <a:pt x="2577355" y="2748030"/>
                    <a:pt x="2425984" y="2735238"/>
                    <a:pt x="2325124" y="2634359"/>
                  </a:cubicBezTo>
                  <a:lnTo>
                    <a:pt x="2314732" y="2623967"/>
                  </a:lnTo>
                  <a:cubicBezTo>
                    <a:pt x="2284947" y="2594182"/>
                    <a:pt x="2262430" y="2559902"/>
                    <a:pt x="2247819" y="2522107"/>
                  </a:cubicBezTo>
                  <a:cubicBezTo>
                    <a:pt x="2224682" y="2462213"/>
                    <a:pt x="2173495" y="2418560"/>
                    <a:pt x="2110897" y="2405330"/>
                  </a:cubicBezTo>
                  <a:cubicBezTo>
                    <a:pt x="2053328" y="2393157"/>
                    <a:pt x="1995006" y="2409854"/>
                    <a:pt x="1954887" y="2449974"/>
                  </a:cubicBezTo>
                  <a:lnTo>
                    <a:pt x="1627322" y="2777548"/>
                  </a:lnTo>
                  <a:cubicBezTo>
                    <a:pt x="1614139" y="2790731"/>
                    <a:pt x="1596785" y="2792655"/>
                    <a:pt x="1584536" y="2791874"/>
                  </a:cubicBezTo>
                  <a:cubicBezTo>
                    <a:pt x="1563209" y="2790588"/>
                    <a:pt x="1541264" y="2780130"/>
                    <a:pt x="1524319" y="2763194"/>
                  </a:cubicBezTo>
                  <a:lnTo>
                    <a:pt x="1379167" y="2618043"/>
                  </a:lnTo>
                  <a:lnTo>
                    <a:pt x="1695264" y="2301946"/>
                  </a:lnTo>
                  <a:cubicBezTo>
                    <a:pt x="1732459" y="2264751"/>
                    <a:pt x="1732459" y="2204439"/>
                    <a:pt x="1695264" y="2167234"/>
                  </a:cubicBezTo>
                  <a:cubicBezTo>
                    <a:pt x="1658069" y="2130029"/>
                    <a:pt x="1597756" y="2130039"/>
                    <a:pt x="1560552" y="2167234"/>
                  </a:cubicBezTo>
                  <a:lnTo>
                    <a:pt x="1244455" y="2483330"/>
                  </a:lnTo>
                  <a:lnTo>
                    <a:pt x="1145824" y="2384699"/>
                  </a:lnTo>
                  <a:cubicBezTo>
                    <a:pt x="1109753" y="2348628"/>
                    <a:pt x="1062242" y="2329111"/>
                    <a:pt x="1014360" y="2329111"/>
                  </a:cubicBezTo>
                  <a:cubicBezTo>
                    <a:pt x="997805" y="2329111"/>
                    <a:pt x="981194" y="2331454"/>
                    <a:pt x="965001" y="2336245"/>
                  </a:cubicBezTo>
                  <a:cubicBezTo>
                    <a:pt x="906441" y="2353590"/>
                    <a:pt x="863874" y="2399682"/>
                    <a:pt x="851139" y="2459546"/>
                  </a:cubicBezTo>
                  <a:cubicBezTo>
                    <a:pt x="843138" y="2497142"/>
                    <a:pt x="825850" y="2529431"/>
                    <a:pt x="799752" y="2555530"/>
                  </a:cubicBezTo>
                  <a:lnTo>
                    <a:pt x="790541" y="2564731"/>
                  </a:lnTo>
                  <a:cubicBezTo>
                    <a:pt x="705388" y="2649894"/>
                    <a:pt x="554016" y="2637102"/>
                    <a:pt x="453156" y="2536223"/>
                  </a:cubicBezTo>
                  <a:cubicBezTo>
                    <a:pt x="352277" y="2435344"/>
                    <a:pt x="339485" y="2284001"/>
                    <a:pt x="424638" y="2198838"/>
                  </a:cubicBezTo>
                  <a:lnTo>
                    <a:pt x="433849" y="2189627"/>
                  </a:lnTo>
                  <a:cubicBezTo>
                    <a:pt x="459947" y="2163529"/>
                    <a:pt x="492237" y="2146241"/>
                    <a:pt x="529832" y="2138240"/>
                  </a:cubicBezTo>
                  <a:cubicBezTo>
                    <a:pt x="589707" y="2125505"/>
                    <a:pt x="635798" y="2082928"/>
                    <a:pt x="653143" y="2024359"/>
                  </a:cubicBezTo>
                  <a:cubicBezTo>
                    <a:pt x="671793" y="1961370"/>
                    <a:pt x="653219" y="1892094"/>
                    <a:pt x="604689" y="1843565"/>
                  </a:cubicBezTo>
                  <a:lnTo>
                    <a:pt x="226223" y="1465070"/>
                  </a:lnTo>
                  <a:cubicBezTo>
                    <a:pt x="209278" y="1448134"/>
                    <a:pt x="198829" y="1426179"/>
                    <a:pt x="197534" y="1404853"/>
                  </a:cubicBezTo>
                  <a:cubicBezTo>
                    <a:pt x="196791" y="1392613"/>
                    <a:pt x="198686" y="1375259"/>
                    <a:pt x="211859" y="1362066"/>
                  </a:cubicBezTo>
                  <a:lnTo>
                    <a:pt x="523774" y="1050151"/>
                  </a:lnTo>
                  <a:cubicBezTo>
                    <a:pt x="548006" y="1109073"/>
                    <a:pt x="583668" y="1162299"/>
                    <a:pt x="629854" y="1208504"/>
                  </a:cubicBezTo>
                  <a:lnTo>
                    <a:pt x="640246" y="1218896"/>
                  </a:lnTo>
                  <a:cubicBezTo>
                    <a:pt x="815411" y="1394051"/>
                    <a:pt x="1087607" y="1406834"/>
                    <a:pt x="1247055" y="1247404"/>
                  </a:cubicBezTo>
                  <a:cubicBezTo>
                    <a:pt x="1406485" y="1087966"/>
                    <a:pt x="1393702" y="815769"/>
                    <a:pt x="1218538" y="640605"/>
                  </a:cubicBezTo>
                  <a:lnTo>
                    <a:pt x="1208146" y="630213"/>
                  </a:lnTo>
                  <a:cubicBezTo>
                    <a:pt x="1161950" y="584017"/>
                    <a:pt x="1108724" y="548365"/>
                    <a:pt x="1049793" y="524133"/>
                  </a:cubicBezTo>
                  <a:lnTo>
                    <a:pt x="1362079" y="211846"/>
                  </a:lnTo>
                  <a:cubicBezTo>
                    <a:pt x="1386120" y="187824"/>
                    <a:pt x="1433288" y="194397"/>
                    <a:pt x="1465083" y="226201"/>
                  </a:cubicBezTo>
                  <a:lnTo>
                    <a:pt x="1843568" y="604676"/>
                  </a:lnTo>
                  <a:cubicBezTo>
                    <a:pt x="1892098" y="653216"/>
                    <a:pt x="1961373" y="671780"/>
                    <a:pt x="2024372" y="653130"/>
                  </a:cubicBezTo>
                  <a:cubicBezTo>
                    <a:pt x="2082931" y="635795"/>
                    <a:pt x="2125499" y="589694"/>
                    <a:pt x="2138243" y="529820"/>
                  </a:cubicBezTo>
                  <a:cubicBezTo>
                    <a:pt x="2146235" y="492234"/>
                    <a:pt x="2163522" y="459944"/>
                    <a:pt x="2189630" y="433846"/>
                  </a:cubicBezTo>
                  <a:lnTo>
                    <a:pt x="2198841" y="424635"/>
                  </a:lnTo>
                  <a:cubicBezTo>
                    <a:pt x="2238541" y="384944"/>
                    <a:pt x="2294301" y="365132"/>
                    <a:pt x="2355889" y="368847"/>
                  </a:cubicBezTo>
                  <a:cubicBezTo>
                    <a:pt x="2421802" y="372819"/>
                    <a:pt x="2485858" y="402766"/>
                    <a:pt x="2536236" y="453153"/>
                  </a:cubicBezTo>
                  <a:cubicBezTo>
                    <a:pt x="2637115" y="554041"/>
                    <a:pt x="2649907" y="705394"/>
                    <a:pt x="2564744" y="790538"/>
                  </a:cubicBezTo>
                  <a:lnTo>
                    <a:pt x="2555543" y="799749"/>
                  </a:lnTo>
                  <a:cubicBezTo>
                    <a:pt x="2529444" y="825847"/>
                    <a:pt x="2497154" y="843135"/>
                    <a:pt x="2459569" y="851136"/>
                  </a:cubicBezTo>
                  <a:cubicBezTo>
                    <a:pt x="2399695" y="863871"/>
                    <a:pt x="2353594" y="906438"/>
                    <a:pt x="2336249" y="965007"/>
                  </a:cubicBezTo>
                  <a:cubicBezTo>
                    <a:pt x="2317599" y="1027996"/>
                    <a:pt x="2336163" y="1097281"/>
                    <a:pt x="2384702" y="1145820"/>
                  </a:cubicBezTo>
                  <a:lnTo>
                    <a:pt x="2763188" y="1524306"/>
                  </a:lnTo>
                  <a:cubicBezTo>
                    <a:pt x="2780123" y="1541241"/>
                    <a:pt x="2790582" y="1563187"/>
                    <a:pt x="2791868" y="1584513"/>
                  </a:cubicBezTo>
                  <a:cubicBezTo>
                    <a:pt x="2792611" y="1596762"/>
                    <a:pt x="2790725" y="1614117"/>
                    <a:pt x="2777542" y="16273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0" name="Freihandform: Form 175">
              <a:extLst>
                <a:ext uri="{FF2B5EF4-FFF2-40B4-BE49-F238E27FC236}">
                  <a16:creationId xmlns:a16="http://schemas.microsoft.com/office/drawing/2014/main" id="{D315A15B-E55D-D270-1AA5-44F99149B214}"/>
                </a:ext>
              </a:extLst>
            </p:cNvPr>
            <p:cNvSpPr/>
            <p:nvPr/>
          </p:nvSpPr>
          <p:spPr>
            <a:xfrm>
              <a:off x="5420554" y="4772787"/>
              <a:ext cx="200026" cy="200026"/>
            </a:xfrm>
            <a:custGeom>
              <a:avLst/>
              <a:gdLst>
                <a:gd name="connsiteX0" fmla="*/ 169735 w 200025"/>
                <a:gd name="connsiteY0" fmla="*/ 35052 h 200025"/>
                <a:gd name="connsiteX1" fmla="*/ 102394 w 200025"/>
                <a:gd name="connsiteY1" fmla="*/ 7144 h 200025"/>
                <a:gd name="connsiteX2" fmla="*/ 35052 w 200025"/>
                <a:gd name="connsiteY2" fmla="*/ 35052 h 200025"/>
                <a:gd name="connsiteX3" fmla="*/ 7144 w 200025"/>
                <a:gd name="connsiteY3" fmla="*/ 102394 h 200025"/>
                <a:gd name="connsiteX4" fmla="*/ 35052 w 200025"/>
                <a:gd name="connsiteY4" fmla="*/ 169736 h 200025"/>
                <a:gd name="connsiteX5" fmla="*/ 102394 w 200025"/>
                <a:gd name="connsiteY5" fmla="*/ 197644 h 200025"/>
                <a:gd name="connsiteX6" fmla="*/ 169735 w 200025"/>
                <a:gd name="connsiteY6" fmla="*/ 169736 h 200025"/>
                <a:gd name="connsiteX7" fmla="*/ 197644 w 200025"/>
                <a:gd name="connsiteY7" fmla="*/ 102394 h 200025"/>
                <a:gd name="connsiteX8" fmla="*/ 169735 w 200025"/>
                <a:gd name="connsiteY8" fmla="*/ 3505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735" y="35052"/>
                  </a:moveTo>
                  <a:cubicBezTo>
                    <a:pt x="152019" y="17336"/>
                    <a:pt x="127444" y="7144"/>
                    <a:pt x="102394" y="7144"/>
                  </a:cubicBezTo>
                  <a:cubicBezTo>
                    <a:pt x="77343" y="7144"/>
                    <a:pt x="52768" y="17336"/>
                    <a:pt x="35052" y="35052"/>
                  </a:cubicBezTo>
                  <a:cubicBezTo>
                    <a:pt x="17335" y="52769"/>
                    <a:pt x="7144" y="77343"/>
                    <a:pt x="7144" y="102394"/>
                  </a:cubicBezTo>
                  <a:cubicBezTo>
                    <a:pt x="7144" y="127445"/>
                    <a:pt x="17335" y="152019"/>
                    <a:pt x="35052" y="169736"/>
                  </a:cubicBezTo>
                  <a:cubicBezTo>
                    <a:pt x="52768" y="187452"/>
                    <a:pt x="77248" y="197644"/>
                    <a:pt x="102394" y="197644"/>
                  </a:cubicBezTo>
                  <a:cubicBezTo>
                    <a:pt x="127444" y="197644"/>
                    <a:pt x="152019" y="187452"/>
                    <a:pt x="169735" y="169736"/>
                  </a:cubicBezTo>
                  <a:cubicBezTo>
                    <a:pt x="187452" y="152019"/>
                    <a:pt x="197644" y="127445"/>
                    <a:pt x="197644" y="102394"/>
                  </a:cubicBezTo>
                  <a:cubicBezTo>
                    <a:pt x="197644" y="77343"/>
                    <a:pt x="187452" y="52769"/>
                    <a:pt x="169735" y="350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1" name="Freihandform: Form 176">
              <a:extLst>
                <a:ext uri="{FF2B5EF4-FFF2-40B4-BE49-F238E27FC236}">
                  <a16:creationId xmlns:a16="http://schemas.microsoft.com/office/drawing/2014/main" id="{626B25AD-AD3B-1F04-C465-0A5DA391315C}"/>
                </a:ext>
              </a:extLst>
            </p:cNvPr>
            <p:cNvSpPr/>
            <p:nvPr/>
          </p:nvSpPr>
          <p:spPr>
            <a:xfrm>
              <a:off x="7443245" y="2165175"/>
              <a:ext cx="200025" cy="200025"/>
            </a:xfrm>
            <a:custGeom>
              <a:avLst/>
              <a:gdLst>
                <a:gd name="connsiteX0" fmla="*/ 169736 w 200025"/>
                <a:gd name="connsiteY0" fmla="*/ 35052 h 200025"/>
                <a:gd name="connsiteX1" fmla="*/ 102394 w 200025"/>
                <a:gd name="connsiteY1" fmla="*/ 7144 h 200025"/>
                <a:gd name="connsiteX2" fmla="*/ 35052 w 200025"/>
                <a:gd name="connsiteY2" fmla="*/ 35052 h 200025"/>
                <a:gd name="connsiteX3" fmla="*/ 7144 w 200025"/>
                <a:gd name="connsiteY3" fmla="*/ 102394 h 200025"/>
                <a:gd name="connsiteX4" fmla="*/ 35052 w 200025"/>
                <a:gd name="connsiteY4" fmla="*/ 169735 h 200025"/>
                <a:gd name="connsiteX5" fmla="*/ 102394 w 200025"/>
                <a:gd name="connsiteY5" fmla="*/ 197644 h 200025"/>
                <a:gd name="connsiteX6" fmla="*/ 169736 w 200025"/>
                <a:gd name="connsiteY6" fmla="*/ 169735 h 200025"/>
                <a:gd name="connsiteX7" fmla="*/ 197644 w 200025"/>
                <a:gd name="connsiteY7" fmla="*/ 102394 h 200025"/>
                <a:gd name="connsiteX8" fmla="*/ 169736 w 200025"/>
                <a:gd name="connsiteY8" fmla="*/ 3505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736" y="35052"/>
                  </a:moveTo>
                  <a:cubicBezTo>
                    <a:pt x="152019" y="17335"/>
                    <a:pt x="127445" y="7144"/>
                    <a:pt x="102394" y="7144"/>
                  </a:cubicBezTo>
                  <a:cubicBezTo>
                    <a:pt x="77343" y="7144"/>
                    <a:pt x="52769" y="17335"/>
                    <a:pt x="35052" y="35052"/>
                  </a:cubicBezTo>
                  <a:cubicBezTo>
                    <a:pt x="17336" y="52768"/>
                    <a:pt x="7144" y="77343"/>
                    <a:pt x="7144" y="102394"/>
                  </a:cubicBezTo>
                  <a:cubicBezTo>
                    <a:pt x="7144" y="127445"/>
                    <a:pt x="17336" y="152019"/>
                    <a:pt x="35052" y="169735"/>
                  </a:cubicBezTo>
                  <a:cubicBezTo>
                    <a:pt x="52769" y="187452"/>
                    <a:pt x="77343" y="197644"/>
                    <a:pt x="102394" y="197644"/>
                  </a:cubicBezTo>
                  <a:cubicBezTo>
                    <a:pt x="127445" y="197644"/>
                    <a:pt x="152019" y="187452"/>
                    <a:pt x="169736" y="169735"/>
                  </a:cubicBezTo>
                  <a:cubicBezTo>
                    <a:pt x="187452" y="152019"/>
                    <a:pt x="197644" y="127445"/>
                    <a:pt x="197644" y="102394"/>
                  </a:cubicBezTo>
                  <a:cubicBezTo>
                    <a:pt x="197644" y="77343"/>
                    <a:pt x="187452" y="52768"/>
                    <a:pt x="169736" y="350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2" name="Freihandform: Form 177">
              <a:extLst>
                <a:ext uri="{FF2B5EF4-FFF2-40B4-BE49-F238E27FC236}">
                  <a16:creationId xmlns:a16="http://schemas.microsoft.com/office/drawing/2014/main" id="{14B5B8A1-CCAA-DB23-65AF-6FB262F989F5}"/>
                </a:ext>
              </a:extLst>
            </p:cNvPr>
            <p:cNvSpPr/>
            <p:nvPr/>
          </p:nvSpPr>
          <p:spPr>
            <a:xfrm>
              <a:off x="5551698" y="983458"/>
              <a:ext cx="2981325" cy="2981325"/>
            </a:xfrm>
            <a:custGeom>
              <a:avLst/>
              <a:gdLst>
                <a:gd name="connsiteX0" fmla="*/ 2774580 w 2981325"/>
                <a:gd name="connsiteY0" fmla="*/ 2196283 h 2981325"/>
                <a:gd name="connsiteX1" fmla="*/ 2592920 w 2981325"/>
                <a:gd name="connsiteY1" fmla="*/ 2081325 h 2981325"/>
                <a:gd name="connsiteX2" fmla="*/ 2912236 w 2981325"/>
                <a:gd name="connsiteY2" fmla="*/ 1762009 h 2981325"/>
                <a:gd name="connsiteX3" fmla="*/ 2982016 w 2981325"/>
                <a:gd name="connsiteY3" fmla="*/ 1573033 h 2981325"/>
                <a:gd name="connsiteX4" fmla="*/ 2897882 w 2981325"/>
                <a:gd name="connsiteY4" fmla="*/ 1389591 h 2981325"/>
                <a:gd name="connsiteX5" fmla="*/ 2543190 w 2981325"/>
                <a:gd name="connsiteY5" fmla="*/ 1034842 h 2981325"/>
                <a:gd name="connsiteX6" fmla="*/ 2676178 w 2981325"/>
                <a:gd name="connsiteY6" fmla="*/ 948927 h 2981325"/>
                <a:gd name="connsiteX7" fmla="*/ 2685388 w 2981325"/>
                <a:gd name="connsiteY7" fmla="*/ 939716 h 2981325"/>
                <a:gd name="connsiteX8" fmla="*/ 2656870 w 2981325"/>
                <a:gd name="connsiteY8" fmla="*/ 332916 h 2981325"/>
                <a:gd name="connsiteX9" fmla="*/ 2050071 w 2981325"/>
                <a:gd name="connsiteY9" fmla="*/ 304408 h 2981325"/>
                <a:gd name="connsiteX10" fmla="*/ 2040860 w 2981325"/>
                <a:gd name="connsiteY10" fmla="*/ 313619 h 2981325"/>
                <a:gd name="connsiteX11" fmla="*/ 1954935 w 2981325"/>
                <a:gd name="connsiteY11" fmla="*/ 446654 h 2981325"/>
                <a:gd name="connsiteX12" fmla="*/ 1599795 w 2981325"/>
                <a:gd name="connsiteY12" fmla="*/ 91524 h 2981325"/>
                <a:gd name="connsiteX13" fmla="*/ 1227387 w 2981325"/>
                <a:gd name="connsiteY13" fmla="*/ 77170 h 2981325"/>
                <a:gd name="connsiteX14" fmla="*/ 908071 w 2981325"/>
                <a:gd name="connsiteY14" fmla="*/ 396486 h 2981325"/>
                <a:gd name="connsiteX15" fmla="*/ 793114 w 2981325"/>
                <a:gd name="connsiteY15" fmla="*/ 214825 h 2981325"/>
                <a:gd name="connsiteX16" fmla="*/ 782722 w 2981325"/>
                <a:gd name="connsiteY16" fmla="*/ 204434 h 2981325"/>
                <a:gd name="connsiteX17" fmla="*/ 175922 w 2981325"/>
                <a:gd name="connsiteY17" fmla="*/ 175925 h 2981325"/>
                <a:gd name="connsiteX18" fmla="*/ 204421 w 2981325"/>
                <a:gd name="connsiteY18" fmla="*/ 782706 h 2981325"/>
                <a:gd name="connsiteX19" fmla="*/ 214832 w 2981325"/>
                <a:gd name="connsiteY19" fmla="*/ 793117 h 2981325"/>
                <a:gd name="connsiteX20" fmla="*/ 396493 w 2981325"/>
                <a:gd name="connsiteY20" fmla="*/ 908074 h 2981325"/>
                <a:gd name="connsiteX21" fmla="*/ 77167 w 2981325"/>
                <a:gd name="connsiteY21" fmla="*/ 1227390 h 2981325"/>
                <a:gd name="connsiteX22" fmla="*/ 91550 w 2981325"/>
                <a:gd name="connsiteY22" fmla="*/ 1599818 h 2981325"/>
                <a:gd name="connsiteX23" fmla="*/ 470369 w 2981325"/>
                <a:gd name="connsiteY23" fmla="*/ 1978351 h 2981325"/>
                <a:gd name="connsiteX24" fmla="*/ 651182 w 2981325"/>
                <a:gd name="connsiteY24" fmla="*/ 2026804 h 2981325"/>
                <a:gd name="connsiteX25" fmla="*/ 765053 w 2981325"/>
                <a:gd name="connsiteY25" fmla="*/ 1903494 h 2981325"/>
                <a:gd name="connsiteX26" fmla="*/ 816440 w 2981325"/>
                <a:gd name="connsiteY26" fmla="*/ 1807520 h 2981325"/>
                <a:gd name="connsiteX27" fmla="*/ 825651 w 2981325"/>
                <a:gd name="connsiteY27" fmla="*/ 1798309 h 2981325"/>
                <a:gd name="connsiteX28" fmla="*/ 982699 w 2981325"/>
                <a:gd name="connsiteY28" fmla="*/ 1742512 h 2981325"/>
                <a:gd name="connsiteX29" fmla="*/ 1163046 w 2981325"/>
                <a:gd name="connsiteY29" fmla="*/ 1826827 h 2981325"/>
                <a:gd name="connsiteX30" fmla="*/ 1247351 w 2981325"/>
                <a:gd name="connsiteY30" fmla="*/ 2007173 h 2981325"/>
                <a:gd name="connsiteX31" fmla="*/ 1191554 w 2981325"/>
                <a:gd name="connsiteY31" fmla="*/ 2164231 h 2981325"/>
                <a:gd name="connsiteX32" fmla="*/ 1182353 w 2981325"/>
                <a:gd name="connsiteY32" fmla="*/ 2173432 h 2981325"/>
                <a:gd name="connsiteX33" fmla="*/ 1086379 w 2981325"/>
                <a:gd name="connsiteY33" fmla="*/ 2224819 h 2981325"/>
                <a:gd name="connsiteX34" fmla="*/ 963068 w 2981325"/>
                <a:gd name="connsiteY34" fmla="*/ 2338681 h 2981325"/>
                <a:gd name="connsiteX35" fmla="*/ 1011493 w 2981325"/>
                <a:gd name="connsiteY35" fmla="*/ 2519466 h 2981325"/>
                <a:gd name="connsiteX36" fmla="*/ 1389626 w 2981325"/>
                <a:gd name="connsiteY36" fmla="*/ 2897894 h 2981325"/>
                <a:gd name="connsiteX37" fmla="*/ 1589032 w 2981325"/>
                <a:gd name="connsiteY37" fmla="*/ 2982276 h 2981325"/>
                <a:gd name="connsiteX38" fmla="*/ 1762044 w 2981325"/>
                <a:gd name="connsiteY38" fmla="*/ 2912248 h 2981325"/>
                <a:gd name="connsiteX39" fmla="*/ 2081360 w 2981325"/>
                <a:gd name="connsiteY39" fmla="*/ 2592932 h 2981325"/>
                <a:gd name="connsiteX40" fmla="*/ 2196308 w 2981325"/>
                <a:gd name="connsiteY40" fmla="*/ 2774584 h 2981325"/>
                <a:gd name="connsiteX41" fmla="*/ 2206709 w 2981325"/>
                <a:gd name="connsiteY41" fmla="*/ 2784985 h 2981325"/>
                <a:gd name="connsiteX42" fmla="*/ 2813509 w 2981325"/>
                <a:gd name="connsiteY42" fmla="*/ 2813493 h 2981325"/>
                <a:gd name="connsiteX43" fmla="*/ 2785001 w 2981325"/>
                <a:gd name="connsiteY43" fmla="*/ 2206693 h 2981325"/>
                <a:gd name="connsiteX44" fmla="*/ 2774580 w 2981325"/>
                <a:gd name="connsiteY44" fmla="*/ 2196283 h 2981325"/>
                <a:gd name="connsiteX45" fmla="*/ 2678768 w 2981325"/>
                <a:gd name="connsiteY45" fmla="*/ 2678762 h 2981325"/>
                <a:gd name="connsiteX46" fmla="*/ 2341384 w 2981325"/>
                <a:gd name="connsiteY46" fmla="*/ 2650254 h 2981325"/>
                <a:gd name="connsiteX47" fmla="*/ 2330992 w 2981325"/>
                <a:gd name="connsiteY47" fmla="*/ 2639862 h 2981325"/>
                <a:gd name="connsiteX48" fmla="*/ 2259078 w 2981325"/>
                <a:gd name="connsiteY48" fmla="*/ 2523876 h 2981325"/>
                <a:gd name="connsiteX49" fmla="*/ 2123547 w 2981325"/>
                <a:gd name="connsiteY49" fmla="*/ 2398613 h 2981325"/>
                <a:gd name="connsiteX50" fmla="*/ 1962679 w 2981325"/>
                <a:gd name="connsiteY50" fmla="*/ 2442151 h 2981325"/>
                <a:gd name="connsiteX51" fmla="*/ 1627313 w 2981325"/>
                <a:gd name="connsiteY51" fmla="*/ 2777517 h 2981325"/>
                <a:gd name="connsiteX52" fmla="*/ 1584527 w 2981325"/>
                <a:gd name="connsiteY52" fmla="*/ 2791843 h 2981325"/>
                <a:gd name="connsiteX53" fmla="*/ 1524338 w 2981325"/>
                <a:gd name="connsiteY53" fmla="*/ 2763182 h 2981325"/>
                <a:gd name="connsiteX54" fmla="*/ 1162827 w 2981325"/>
                <a:gd name="connsiteY54" fmla="*/ 2401394 h 2981325"/>
                <a:gd name="connsiteX55" fmla="*/ 1317027 w 2981325"/>
                <a:gd name="connsiteY55" fmla="*/ 2308106 h 2981325"/>
                <a:gd name="connsiteX56" fmla="*/ 1326228 w 2981325"/>
                <a:gd name="connsiteY56" fmla="*/ 2298895 h 2981325"/>
                <a:gd name="connsiteX57" fmla="*/ 1437480 w 2981325"/>
                <a:gd name="connsiteY57" fmla="*/ 1995667 h 2981325"/>
                <a:gd name="connsiteX58" fmla="*/ 1297729 w 2981325"/>
                <a:gd name="connsiteY58" fmla="*/ 1692105 h 2981325"/>
                <a:gd name="connsiteX59" fmla="*/ 994167 w 2981325"/>
                <a:gd name="connsiteY59" fmla="*/ 1552345 h 2981325"/>
                <a:gd name="connsiteX60" fmla="*/ 690939 w 2981325"/>
                <a:gd name="connsiteY60" fmla="*/ 1663587 h 2981325"/>
                <a:gd name="connsiteX61" fmla="*/ 681728 w 2981325"/>
                <a:gd name="connsiteY61" fmla="*/ 1672798 h 2981325"/>
                <a:gd name="connsiteX62" fmla="*/ 588440 w 2981325"/>
                <a:gd name="connsiteY62" fmla="*/ 1826998 h 2981325"/>
                <a:gd name="connsiteX63" fmla="*/ 226243 w 2981325"/>
                <a:gd name="connsiteY63" fmla="*/ 1465077 h 2981325"/>
                <a:gd name="connsiteX64" fmla="*/ 197553 w 2981325"/>
                <a:gd name="connsiteY64" fmla="*/ 1404860 h 2981325"/>
                <a:gd name="connsiteX65" fmla="*/ 211879 w 2981325"/>
                <a:gd name="connsiteY65" fmla="*/ 1362074 h 2981325"/>
                <a:gd name="connsiteX66" fmla="*/ 547254 w 2981325"/>
                <a:gd name="connsiteY66" fmla="*/ 1026708 h 2981325"/>
                <a:gd name="connsiteX67" fmla="*/ 590793 w 2981325"/>
                <a:gd name="connsiteY67" fmla="*/ 865831 h 2981325"/>
                <a:gd name="connsiteX68" fmla="*/ 465530 w 2981325"/>
                <a:gd name="connsiteY68" fmla="*/ 730309 h 2981325"/>
                <a:gd name="connsiteX69" fmla="*/ 349563 w 2981325"/>
                <a:gd name="connsiteY69" fmla="*/ 658405 h 2981325"/>
                <a:gd name="connsiteX70" fmla="*/ 339152 w 2981325"/>
                <a:gd name="connsiteY70" fmla="*/ 647994 h 2981325"/>
                <a:gd name="connsiteX71" fmla="*/ 310644 w 2981325"/>
                <a:gd name="connsiteY71" fmla="*/ 310609 h 2981325"/>
                <a:gd name="connsiteX72" fmla="*/ 648029 w 2981325"/>
                <a:gd name="connsiteY72" fmla="*/ 339117 h 2981325"/>
                <a:gd name="connsiteX73" fmla="*/ 658420 w 2981325"/>
                <a:gd name="connsiteY73" fmla="*/ 349509 h 2981325"/>
                <a:gd name="connsiteX74" fmla="*/ 730344 w 2981325"/>
                <a:gd name="connsiteY74" fmla="*/ 465495 h 2981325"/>
                <a:gd name="connsiteX75" fmla="*/ 865875 w 2981325"/>
                <a:gd name="connsiteY75" fmla="*/ 590749 h 2981325"/>
                <a:gd name="connsiteX76" fmla="*/ 1026743 w 2981325"/>
                <a:gd name="connsiteY76" fmla="*/ 547210 h 2981325"/>
                <a:gd name="connsiteX77" fmla="*/ 1362099 w 2981325"/>
                <a:gd name="connsiteY77" fmla="*/ 211844 h 2981325"/>
                <a:gd name="connsiteX78" fmla="*/ 1465102 w 2981325"/>
                <a:gd name="connsiteY78" fmla="*/ 226198 h 2981325"/>
                <a:gd name="connsiteX79" fmla="*/ 1835187 w 2981325"/>
                <a:gd name="connsiteY79" fmla="*/ 596292 h 2981325"/>
                <a:gd name="connsiteX80" fmla="*/ 2010904 w 2981325"/>
                <a:gd name="connsiteY80" fmla="*/ 646184 h 2981325"/>
                <a:gd name="connsiteX81" fmla="*/ 2127271 w 2981325"/>
                <a:gd name="connsiteY81" fmla="*/ 531713 h 2981325"/>
                <a:gd name="connsiteX82" fmla="*/ 2175572 w 2981325"/>
                <a:gd name="connsiteY82" fmla="*/ 448312 h 2981325"/>
                <a:gd name="connsiteX83" fmla="*/ 2184783 w 2981325"/>
                <a:gd name="connsiteY83" fmla="*/ 439101 h 2981325"/>
                <a:gd name="connsiteX84" fmla="*/ 2522168 w 2981325"/>
                <a:gd name="connsiteY84" fmla="*/ 467609 h 2981325"/>
                <a:gd name="connsiteX85" fmla="*/ 2550676 w 2981325"/>
                <a:gd name="connsiteY85" fmla="*/ 804994 h 2981325"/>
                <a:gd name="connsiteX86" fmla="*/ 2541466 w 2981325"/>
                <a:gd name="connsiteY86" fmla="*/ 814205 h 2981325"/>
                <a:gd name="connsiteX87" fmla="*/ 2458074 w 2981325"/>
                <a:gd name="connsiteY87" fmla="*/ 862506 h 2981325"/>
                <a:gd name="connsiteX88" fmla="*/ 2343603 w 2981325"/>
                <a:gd name="connsiteY88" fmla="*/ 978873 h 2981325"/>
                <a:gd name="connsiteX89" fmla="*/ 2393495 w 2981325"/>
                <a:gd name="connsiteY89" fmla="*/ 1154600 h 2981325"/>
                <a:gd name="connsiteX90" fmla="*/ 2763169 w 2981325"/>
                <a:gd name="connsiteY90" fmla="*/ 1524275 h 2981325"/>
                <a:gd name="connsiteX91" fmla="*/ 2791859 w 2981325"/>
                <a:gd name="connsiteY91" fmla="*/ 1584492 h 2981325"/>
                <a:gd name="connsiteX92" fmla="*/ 2777524 w 2981325"/>
                <a:gd name="connsiteY92" fmla="*/ 1627278 h 2981325"/>
                <a:gd name="connsiteX93" fmla="*/ 2624667 w 2981325"/>
                <a:gd name="connsiteY93" fmla="*/ 1780135 h 2981325"/>
                <a:gd name="connsiteX94" fmla="*/ 2309008 w 2981325"/>
                <a:gd name="connsiteY94" fmla="*/ 1464467 h 2981325"/>
                <a:gd name="connsiteX95" fmla="*/ 2174305 w 2981325"/>
                <a:gd name="connsiteY95" fmla="*/ 1464467 h 2981325"/>
                <a:gd name="connsiteX96" fmla="*/ 2174305 w 2981325"/>
                <a:gd name="connsiteY96" fmla="*/ 1599170 h 2981325"/>
                <a:gd name="connsiteX97" fmla="*/ 2489964 w 2981325"/>
                <a:gd name="connsiteY97" fmla="*/ 1914838 h 2981325"/>
                <a:gd name="connsiteX98" fmla="*/ 2442148 w 2981325"/>
                <a:gd name="connsiteY98" fmla="*/ 1962653 h 2981325"/>
                <a:gd name="connsiteX99" fmla="*/ 2398610 w 2981325"/>
                <a:gd name="connsiteY99" fmla="*/ 2123521 h 2981325"/>
                <a:gd name="connsiteX100" fmla="*/ 2523863 w 2981325"/>
                <a:gd name="connsiteY100" fmla="*/ 2259052 h 2981325"/>
                <a:gd name="connsiteX101" fmla="*/ 2639849 w 2981325"/>
                <a:gd name="connsiteY101" fmla="*/ 2330976 h 2981325"/>
                <a:gd name="connsiteX102" fmla="*/ 2650241 w 2981325"/>
                <a:gd name="connsiteY102" fmla="*/ 2341367 h 2981325"/>
                <a:gd name="connsiteX103" fmla="*/ 2678768 w 2981325"/>
                <a:gd name="connsiteY103" fmla="*/ 2678762 h 2981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2981325" h="2981325">
                  <a:moveTo>
                    <a:pt x="2774580" y="2196283"/>
                  </a:moveTo>
                  <a:cubicBezTo>
                    <a:pt x="2722831" y="2144533"/>
                    <a:pt x="2660223" y="2104947"/>
                    <a:pt x="2592920" y="2081325"/>
                  </a:cubicBezTo>
                  <a:lnTo>
                    <a:pt x="2912236" y="1762009"/>
                  </a:lnTo>
                  <a:cubicBezTo>
                    <a:pt x="2960899" y="1713356"/>
                    <a:pt x="2986331" y="1644471"/>
                    <a:pt x="2982016" y="1573033"/>
                  </a:cubicBezTo>
                  <a:cubicBezTo>
                    <a:pt x="2977901" y="1504882"/>
                    <a:pt x="2948021" y="1439731"/>
                    <a:pt x="2897882" y="1389591"/>
                  </a:cubicBezTo>
                  <a:lnTo>
                    <a:pt x="2543190" y="1034842"/>
                  </a:lnTo>
                  <a:cubicBezTo>
                    <a:pt x="2593196" y="1015744"/>
                    <a:pt x="2638668" y="986446"/>
                    <a:pt x="2676178" y="948927"/>
                  </a:cubicBezTo>
                  <a:lnTo>
                    <a:pt x="2685388" y="939716"/>
                  </a:lnTo>
                  <a:cubicBezTo>
                    <a:pt x="2844818" y="780277"/>
                    <a:pt x="2832035" y="508081"/>
                    <a:pt x="2656870" y="332916"/>
                  </a:cubicBezTo>
                  <a:cubicBezTo>
                    <a:pt x="2481725" y="157771"/>
                    <a:pt x="2209519" y="144979"/>
                    <a:pt x="2050071" y="304408"/>
                  </a:cubicBezTo>
                  <a:lnTo>
                    <a:pt x="2040860" y="313619"/>
                  </a:lnTo>
                  <a:cubicBezTo>
                    <a:pt x="2003341" y="351147"/>
                    <a:pt x="1974033" y="396629"/>
                    <a:pt x="1954935" y="446654"/>
                  </a:cubicBezTo>
                  <a:lnTo>
                    <a:pt x="1599795" y="91524"/>
                  </a:lnTo>
                  <a:cubicBezTo>
                    <a:pt x="1493163" y="-15108"/>
                    <a:pt x="1326113" y="-21547"/>
                    <a:pt x="1227387" y="77170"/>
                  </a:cubicBezTo>
                  <a:lnTo>
                    <a:pt x="908071" y="396486"/>
                  </a:lnTo>
                  <a:cubicBezTo>
                    <a:pt x="884449" y="329182"/>
                    <a:pt x="844863" y="266575"/>
                    <a:pt x="793114" y="214825"/>
                  </a:cubicBezTo>
                  <a:lnTo>
                    <a:pt x="782722" y="204434"/>
                  </a:lnTo>
                  <a:cubicBezTo>
                    <a:pt x="607567" y="29278"/>
                    <a:pt x="335361" y="16496"/>
                    <a:pt x="175922" y="175925"/>
                  </a:cubicBezTo>
                  <a:cubicBezTo>
                    <a:pt x="16493" y="335364"/>
                    <a:pt x="29275" y="607570"/>
                    <a:pt x="204421" y="782706"/>
                  </a:cubicBezTo>
                  <a:lnTo>
                    <a:pt x="214832" y="793117"/>
                  </a:lnTo>
                  <a:cubicBezTo>
                    <a:pt x="266572" y="844856"/>
                    <a:pt x="329179" y="884442"/>
                    <a:pt x="396493" y="908074"/>
                  </a:cubicBezTo>
                  <a:lnTo>
                    <a:pt x="77167" y="1227390"/>
                  </a:lnTo>
                  <a:cubicBezTo>
                    <a:pt x="-21550" y="1326107"/>
                    <a:pt x="-15111" y="1493157"/>
                    <a:pt x="91550" y="1599818"/>
                  </a:cubicBezTo>
                  <a:lnTo>
                    <a:pt x="470369" y="1978351"/>
                  </a:lnTo>
                  <a:cubicBezTo>
                    <a:pt x="518917" y="2026890"/>
                    <a:pt x="588221" y="2045445"/>
                    <a:pt x="651182" y="2026804"/>
                  </a:cubicBezTo>
                  <a:cubicBezTo>
                    <a:pt x="709741" y="2009459"/>
                    <a:pt x="752309" y="1963358"/>
                    <a:pt x="765053" y="1903494"/>
                  </a:cubicBezTo>
                  <a:cubicBezTo>
                    <a:pt x="773045" y="1865908"/>
                    <a:pt x="790332" y="1833618"/>
                    <a:pt x="816440" y="1807520"/>
                  </a:cubicBezTo>
                  <a:lnTo>
                    <a:pt x="825651" y="1798309"/>
                  </a:lnTo>
                  <a:cubicBezTo>
                    <a:pt x="865351" y="1758609"/>
                    <a:pt x="921225" y="1738768"/>
                    <a:pt x="982699" y="1742512"/>
                  </a:cubicBezTo>
                  <a:cubicBezTo>
                    <a:pt x="1048612" y="1746493"/>
                    <a:pt x="1112658" y="1776440"/>
                    <a:pt x="1163046" y="1826827"/>
                  </a:cubicBezTo>
                  <a:cubicBezTo>
                    <a:pt x="1213433" y="1877214"/>
                    <a:pt x="1243370" y="1941260"/>
                    <a:pt x="1247351" y="2007173"/>
                  </a:cubicBezTo>
                  <a:cubicBezTo>
                    <a:pt x="1251076" y="2068752"/>
                    <a:pt x="1231254" y="2124531"/>
                    <a:pt x="1191554" y="2164231"/>
                  </a:cubicBezTo>
                  <a:lnTo>
                    <a:pt x="1182353" y="2173432"/>
                  </a:lnTo>
                  <a:cubicBezTo>
                    <a:pt x="1156254" y="2199531"/>
                    <a:pt x="1123964" y="2216819"/>
                    <a:pt x="1086379" y="2224819"/>
                  </a:cubicBezTo>
                  <a:cubicBezTo>
                    <a:pt x="1026505" y="2237554"/>
                    <a:pt x="980413" y="2280122"/>
                    <a:pt x="963068" y="2338681"/>
                  </a:cubicBezTo>
                  <a:cubicBezTo>
                    <a:pt x="944418" y="2401661"/>
                    <a:pt x="962973" y="2470927"/>
                    <a:pt x="1011493" y="2519466"/>
                  </a:cubicBezTo>
                  <a:lnTo>
                    <a:pt x="1389626" y="2897894"/>
                  </a:lnTo>
                  <a:cubicBezTo>
                    <a:pt x="1445643" y="2953911"/>
                    <a:pt x="1518328" y="2982276"/>
                    <a:pt x="1589032" y="2982276"/>
                  </a:cubicBezTo>
                  <a:cubicBezTo>
                    <a:pt x="1652916" y="2982276"/>
                    <a:pt x="1715181" y="2959111"/>
                    <a:pt x="1762044" y="2912248"/>
                  </a:cubicBezTo>
                  <a:lnTo>
                    <a:pt x="2081360" y="2592932"/>
                  </a:lnTo>
                  <a:cubicBezTo>
                    <a:pt x="2104983" y="2660226"/>
                    <a:pt x="2144568" y="2722844"/>
                    <a:pt x="2196308" y="2774584"/>
                  </a:cubicBezTo>
                  <a:lnTo>
                    <a:pt x="2206709" y="2784985"/>
                  </a:lnTo>
                  <a:cubicBezTo>
                    <a:pt x="2381874" y="2960140"/>
                    <a:pt x="2654070" y="2972923"/>
                    <a:pt x="2813509" y="2813493"/>
                  </a:cubicBezTo>
                  <a:cubicBezTo>
                    <a:pt x="2972939" y="2654054"/>
                    <a:pt x="2960156" y="2381849"/>
                    <a:pt x="2785001" y="2206693"/>
                  </a:cubicBezTo>
                  <a:lnTo>
                    <a:pt x="2774580" y="2196283"/>
                  </a:lnTo>
                  <a:close/>
                  <a:moveTo>
                    <a:pt x="2678768" y="2678762"/>
                  </a:moveTo>
                  <a:cubicBezTo>
                    <a:pt x="2593615" y="2763925"/>
                    <a:pt x="2442253" y="2751133"/>
                    <a:pt x="2341384" y="2650254"/>
                  </a:cubicBezTo>
                  <a:lnTo>
                    <a:pt x="2330992" y="2639862"/>
                  </a:lnTo>
                  <a:cubicBezTo>
                    <a:pt x="2297807" y="2606686"/>
                    <a:pt x="2272937" y="2566577"/>
                    <a:pt x="2259078" y="2523876"/>
                  </a:cubicBezTo>
                  <a:cubicBezTo>
                    <a:pt x="2238933" y="2461849"/>
                    <a:pt x="2187002" y="2413853"/>
                    <a:pt x="2123547" y="2398613"/>
                  </a:cubicBezTo>
                  <a:cubicBezTo>
                    <a:pt x="2064311" y="2384392"/>
                    <a:pt x="2004170" y="2400660"/>
                    <a:pt x="1962679" y="2442151"/>
                  </a:cubicBezTo>
                  <a:lnTo>
                    <a:pt x="1627313" y="2777517"/>
                  </a:lnTo>
                  <a:cubicBezTo>
                    <a:pt x="1614121" y="2790700"/>
                    <a:pt x="1596748" y="2792605"/>
                    <a:pt x="1584527" y="2791843"/>
                  </a:cubicBezTo>
                  <a:cubicBezTo>
                    <a:pt x="1563200" y="2790557"/>
                    <a:pt x="1541255" y="2780098"/>
                    <a:pt x="1524338" y="2763182"/>
                  </a:cubicBezTo>
                  <a:lnTo>
                    <a:pt x="1162827" y="2401394"/>
                  </a:lnTo>
                  <a:cubicBezTo>
                    <a:pt x="1221300" y="2382896"/>
                    <a:pt x="1274059" y="2351064"/>
                    <a:pt x="1317027" y="2308106"/>
                  </a:cubicBezTo>
                  <a:lnTo>
                    <a:pt x="1326228" y="2298895"/>
                  </a:lnTo>
                  <a:cubicBezTo>
                    <a:pt x="1405019" y="2220105"/>
                    <a:pt x="1444528" y="2112405"/>
                    <a:pt x="1437480" y="1995667"/>
                  </a:cubicBezTo>
                  <a:cubicBezTo>
                    <a:pt x="1430688" y="1883243"/>
                    <a:pt x="1381063" y="1775430"/>
                    <a:pt x="1297729" y="1692105"/>
                  </a:cubicBezTo>
                  <a:cubicBezTo>
                    <a:pt x="1214395" y="1608781"/>
                    <a:pt x="1106591" y="1559136"/>
                    <a:pt x="994167" y="1552345"/>
                  </a:cubicBezTo>
                  <a:cubicBezTo>
                    <a:pt x="877372" y="1545335"/>
                    <a:pt x="769720" y="1584806"/>
                    <a:pt x="690939" y="1663587"/>
                  </a:cubicBezTo>
                  <a:lnTo>
                    <a:pt x="681728" y="1672798"/>
                  </a:lnTo>
                  <a:cubicBezTo>
                    <a:pt x="638761" y="1715775"/>
                    <a:pt x="606929" y="1768534"/>
                    <a:pt x="588440" y="1826998"/>
                  </a:cubicBezTo>
                  <a:lnTo>
                    <a:pt x="226243" y="1465077"/>
                  </a:lnTo>
                  <a:cubicBezTo>
                    <a:pt x="209298" y="1448141"/>
                    <a:pt x="198849" y="1426186"/>
                    <a:pt x="197553" y="1404860"/>
                  </a:cubicBezTo>
                  <a:cubicBezTo>
                    <a:pt x="196811" y="1392620"/>
                    <a:pt x="198706" y="1375256"/>
                    <a:pt x="211879" y="1362074"/>
                  </a:cubicBezTo>
                  <a:lnTo>
                    <a:pt x="547254" y="1026708"/>
                  </a:lnTo>
                  <a:cubicBezTo>
                    <a:pt x="588745" y="985217"/>
                    <a:pt x="605014" y="925076"/>
                    <a:pt x="590793" y="865831"/>
                  </a:cubicBezTo>
                  <a:cubicBezTo>
                    <a:pt x="575544" y="802375"/>
                    <a:pt x="527547" y="750445"/>
                    <a:pt x="465530" y="730309"/>
                  </a:cubicBezTo>
                  <a:cubicBezTo>
                    <a:pt x="422839" y="716440"/>
                    <a:pt x="382729" y="691571"/>
                    <a:pt x="349563" y="658405"/>
                  </a:cubicBezTo>
                  <a:lnTo>
                    <a:pt x="339152" y="647994"/>
                  </a:lnTo>
                  <a:cubicBezTo>
                    <a:pt x="238273" y="547114"/>
                    <a:pt x="225481" y="395772"/>
                    <a:pt x="310644" y="310609"/>
                  </a:cubicBezTo>
                  <a:cubicBezTo>
                    <a:pt x="395788" y="225446"/>
                    <a:pt x="547159" y="238228"/>
                    <a:pt x="648029" y="339117"/>
                  </a:cubicBezTo>
                  <a:lnTo>
                    <a:pt x="658420" y="349509"/>
                  </a:lnTo>
                  <a:cubicBezTo>
                    <a:pt x="691606" y="382684"/>
                    <a:pt x="716475" y="422794"/>
                    <a:pt x="730344" y="465495"/>
                  </a:cubicBezTo>
                  <a:cubicBezTo>
                    <a:pt x="750489" y="527522"/>
                    <a:pt x="802420" y="575518"/>
                    <a:pt x="865875" y="590749"/>
                  </a:cubicBezTo>
                  <a:cubicBezTo>
                    <a:pt x="925111" y="604969"/>
                    <a:pt x="985252" y="588691"/>
                    <a:pt x="1026743" y="547210"/>
                  </a:cubicBezTo>
                  <a:lnTo>
                    <a:pt x="1362099" y="211844"/>
                  </a:lnTo>
                  <a:cubicBezTo>
                    <a:pt x="1386140" y="187831"/>
                    <a:pt x="1433299" y="194394"/>
                    <a:pt x="1465102" y="226198"/>
                  </a:cubicBezTo>
                  <a:lnTo>
                    <a:pt x="1835187" y="596292"/>
                  </a:lnTo>
                  <a:cubicBezTo>
                    <a:pt x="1882097" y="643203"/>
                    <a:pt x="1949439" y="662338"/>
                    <a:pt x="2010904" y="646184"/>
                  </a:cubicBezTo>
                  <a:cubicBezTo>
                    <a:pt x="2067949" y="631211"/>
                    <a:pt x="2111459" y="588415"/>
                    <a:pt x="2127271" y="531713"/>
                  </a:cubicBezTo>
                  <a:cubicBezTo>
                    <a:pt x="2136291" y="499404"/>
                    <a:pt x="2152541" y="471343"/>
                    <a:pt x="2175572" y="448312"/>
                  </a:cubicBezTo>
                  <a:lnTo>
                    <a:pt x="2184783" y="439101"/>
                  </a:lnTo>
                  <a:cubicBezTo>
                    <a:pt x="2269927" y="353938"/>
                    <a:pt x="2421298" y="366721"/>
                    <a:pt x="2522168" y="467609"/>
                  </a:cubicBezTo>
                  <a:cubicBezTo>
                    <a:pt x="2623047" y="568489"/>
                    <a:pt x="2635839" y="719831"/>
                    <a:pt x="2550676" y="804994"/>
                  </a:cubicBezTo>
                  <a:lnTo>
                    <a:pt x="2541466" y="814205"/>
                  </a:lnTo>
                  <a:cubicBezTo>
                    <a:pt x="2518434" y="837246"/>
                    <a:pt x="2490374" y="853496"/>
                    <a:pt x="2458074" y="862506"/>
                  </a:cubicBezTo>
                  <a:cubicBezTo>
                    <a:pt x="2401372" y="878327"/>
                    <a:pt x="2358576" y="921828"/>
                    <a:pt x="2343603" y="978873"/>
                  </a:cubicBezTo>
                  <a:cubicBezTo>
                    <a:pt x="2327468" y="1040348"/>
                    <a:pt x="2346584" y="1107680"/>
                    <a:pt x="2393495" y="1154600"/>
                  </a:cubicBezTo>
                  <a:lnTo>
                    <a:pt x="2763169" y="1524275"/>
                  </a:lnTo>
                  <a:cubicBezTo>
                    <a:pt x="2780114" y="1541210"/>
                    <a:pt x="2790563" y="1563165"/>
                    <a:pt x="2791859" y="1584492"/>
                  </a:cubicBezTo>
                  <a:cubicBezTo>
                    <a:pt x="2792602" y="1596731"/>
                    <a:pt x="2790706" y="1614096"/>
                    <a:pt x="2777524" y="1627278"/>
                  </a:cubicBezTo>
                  <a:lnTo>
                    <a:pt x="2624667" y="1780135"/>
                  </a:lnTo>
                  <a:lnTo>
                    <a:pt x="2309008" y="1464467"/>
                  </a:lnTo>
                  <a:cubicBezTo>
                    <a:pt x="2271803" y="1427272"/>
                    <a:pt x="2211500" y="1427272"/>
                    <a:pt x="2174305" y="1464467"/>
                  </a:cubicBezTo>
                  <a:cubicBezTo>
                    <a:pt x="2137110" y="1501662"/>
                    <a:pt x="2137101" y="1561975"/>
                    <a:pt x="2174305" y="1599170"/>
                  </a:cubicBezTo>
                  <a:lnTo>
                    <a:pt x="2489964" y="1914838"/>
                  </a:lnTo>
                  <a:lnTo>
                    <a:pt x="2442148" y="1962653"/>
                  </a:lnTo>
                  <a:cubicBezTo>
                    <a:pt x="2400667" y="2004144"/>
                    <a:pt x="2384389" y="2064285"/>
                    <a:pt x="2398610" y="2123521"/>
                  </a:cubicBezTo>
                  <a:cubicBezTo>
                    <a:pt x="2413850" y="2186977"/>
                    <a:pt x="2461846" y="2238907"/>
                    <a:pt x="2523863" y="2259052"/>
                  </a:cubicBezTo>
                  <a:cubicBezTo>
                    <a:pt x="2566564" y="2272921"/>
                    <a:pt x="2606664" y="2297791"/>
                    <a:pt x="2639849" y="2330976"/>
                  </a:cubicBezTo>
                  <a:lnTo>
                    <a:pt x="2650241" y="2341367"/>
                  </a:lnTo>
                  <a:cubicBezTo>
                    <a:pt x="2751149" y="2442256"/>
                    <a:pt x="2763932" y="2593618"/>
                    <a:pt x="2678768" y="26787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sp>
        <p:nvSpPr>
          <p:cNvPr id="103" name="Freihandform: Form 178">
            <a:extLst>
              <a:ext uri="{FF2B5EF4-FFF2-40B4-BE49-F238E27FC236}">
                <a16:creationId xmlns:a16="http://schemas.microsoft.com/office/drawing/2014/main" id="{A267C018-CF0E-55FF-9929-2BFD2048FEF4}"/>
              </a:ext>
            </a:extLst>
          </p:cNvPr>
          <p:cNvSpPr/>
          <p:nvPr/>
        </p:nvSpPr>
        <p:spPr>
          <a:xfrm>
            <a:off x="10314592" y="2033333"/>
            <a:ext cx="424946" cy="565394"/>
          </a:xfrm>
          <a:custGeom>
            <a:avLst/>
            <a:gdLst>
              <a:gd name="connsiteX0" fmla="*/ 1888322 w 2247900"/>
              <a:gd name="connsiteY0" fmla="*/ 2176148 h 2990850"/>
              <a:gd name="connsiteX1" fmla="*/ 1578797 w 2247900"/>
              <a:gd name="connsiteY1" fmla="*/ 2176148 h 2990850"/>
              <a:gd name="connsiteX2" fmla="*/ 1578845 w 2247900"/>
              <a:gd name="connsiteY2" fmla="*/ 2089937 h 2990850"/>
              <a:gd name="connsiteX3" fmla="*/ 1959759 w 2247900"/>
              <a:gd name="connsiteY3" fmla="*/ 1390602 h 2990850"/>
              <a:gd name="connsiteX4" fmla="*/ 1959759 w 2247900"/>
              <a:gd name="connsiteY4" fmla="*/ 1233173 h 2990850"/>
              <a:gd name="connsiteX5" fmla="*/ 2054790 w 2247900"/>
              <a:gd name="connsiteY5" fmla="*/ 1267111 h 2990850"/>
              <a:gd name="connsiteX6" fmla="*/ 2078812 w 2247900"/>
              <a:gd name="connsiteY6" fmla="*/ 1271273 h 2990850"/>
              <a:gd name="connsiteX7" fmla="*/ 2119970 w 2247900"/>
              <a:gd name="connsiteY7" fmla="*/ 1258233 h 2990850"/>
              <a:gd name="connsiteX8" fmla="*/ 2150259 w 2247900"/>
              <a:gd name="connsiteY8" fmla="*/ 1199836 h 2990850"/>
              <a:gd name="connsiteX9" fmla="*/ 1904914 w 2247900"/>
              <a:gd name="connsiteY9" fmla="*/ 253651 h 2990850"/>
              <a:gd name="connsiteX10" fmla="*/ 1358484 w 2247900"/>
              <a:gd name="connsiteY10" fmla="*/ 7144 h 2990850"/>
              <a:gd name="connsiteX11" fmla="*/ 752942 w 2247900"/>
              <a:gd name="connsiteY11" fmla="*/ 167297 h 2990850"/>
              <a:gd name="connsiteX12" fmla="*/ 585530 w 2247900"/>
              <a:gd name="connsiteY12" fmla="*/ 87592 h 2990850"/>
              <a:gd name="connsiteX13" fmla="*/ 519036 w 2247900"/>
              <a:gd name="connsiteY13" fmla="*/ 90259 h 2990850"/>
              <a:gd name="connsiteX14" fmla="*/ 292884 w 2247900"/>
              <a:gd name="connsiteY14" fmla="*/ 916743 h 2990850"/>
              <a:gd name="connsiteX15" fmla="*/ 292884 w 2247900"/>
              <a:gd name="connsiteY15" fmla="*/ 1390602 h 2990850"/>
              <a:gd name="connsiteX16" fmla="*/ 673884 w 2247900"/>
              <a:gd name="connsiteY16" fmla="*/ 2089995 h 2990850"/>
              <a:gd name="connsiteX17" fmla="*/ 673884 w 2247900"/>
              <a:gd name="connsiteY17" fmla="*/ 2176148 h 2990850"/>
              <a:gd name="connsiteX18" fmla="*/ 364331 w 2247900"/>
              <a:gd name="connsiteY18" fmla="*/ 2176148 h 2990850"/>
              <a:gd name="connsiteX19" fmla="*/ 7144 w 2247900"/>
              <a:gd name="connsiteY19" fmla="*/ 2533336 h 2990850"/>
              <a:gd name="connsiteX20" fmla="*/ 7144 w 2247900"/>
              <a:gd name="connsiteY20" fmla="*/ 2914317 h 2990850"/>
              <a:gd name="connsiteX21" fmla="*/ 78581 w 2247900"/>
              <a:gd name="connsiteY21" fmla="*/ 2985754 h 2990850"/>
              <a:gd name="connsiteX22" fmla="*/ 2174062 w 2247900"/>
              <a:gd name="connsiteY22" fmla="*/ 2985754 h 2990850"/>
              <a:gd name="connsiteX23" fmla="*/ 2245500 w 2247900"/>
              <a:gd name="connsiteY23" fmla="*/ 2914317 h 2990850"/>
              <a:gd name="connsiteX24" fmla="*/ 2245500 w 2247900"/>
              <a:gd name="connsiteY24" fmla="*/ 2533707 h 2990850"/>
              <a:gd name="connsiteX25" fmla="*/ 2245519 w 2247900"/>
              <a:gd name="connsiteY25" fmla="*/ 2533336 h 2990850"/>
              <a:gd name="connsiteX26" fmla="*/ 1888322 w 2247900"/>
              <a:gd name="connsiteY26" fmla="*/ 2176148 h 2990850"/>
              <a:gd name="connsiteX27" fmla="*/ 566461 w 2247900"/>
              <a:gd name="connsiteY27" fmla="*/ 236753 h 2990850"/>
              <a:gd name="connsiteX28" fmla="*/ 724148 w 2247900"/>
              <a:gd name="connsiteY28" fmla="*/ 311829 h 2990850"/>
              <a:gd name="connsiteX29" fmla="*/ 790432 w 2247900"/>
              <a:gd name="connsiteY29" fmla="*/ 309277 h 2990850"/>
              <a:gd name="connsiteX30" fmla="*/ 1358494 w 2247900"/>
              <a:gd name="connsiteY30" fmla="*/ 150019 h 2990850"/>
              <a:gd name="connsiteX31" fmla="*/ 2005756 w 2247900"/>
              <a:gd name="connsiteY31" fmla="*/ 1097880 h 2990850"/>
              <a:gd name="connsiteX32" fmla="*/ 769353 w 2247900"/>
              <a:gd name="connsiteY32" fmla="*/ 656311 h 2990850"/>
              <a:gd name="connsiteX33" fmla="*/ 745331 w 2247900"/>
              <a:gd name="connsiteY33" fmla="*/ 652158 h 2990850"/>
              <a:gd name="connsiteX34" fmla="*/ 713384 w 2247900"/>
              <a:gd name="connsiteY34" fmla="*/ 659702 h 2990850"/>
              <a:gd name="connsiteX35" fmla="*/ 429549 w 2247900"/>
              <a:gd name="connsiteY35" fmla="*/ 801614 h 2990850"/>
              <a:gd name="connsiteX36" fmla="*/ 566461 w 2247900"/>
              <a:gd name="connsiteY36" fmla="*/ 236753 h 2990850"/>
              <a:gd name="connsiteX37" fmla="*/ 435769 w 2247900"/>
              <a:gd name="connsiteY37" fmla="*/ 1390602 h 2990850"/>
              <a:gd name="connsiteX38" fmla="*/ 435769 w 2247900"/>
              <a:gd name="connsiteY38" fmla="*/ 958224 h 2990850"/>
              <a:gd name="connsiteX39" fmla="*/ 750018 w 2247900"/>
              <a:gd name="connsiteY39" fmla="*/ 801110 h 2990850"/>
              <a:gd name="connsiteX40" fmla="*/ 1816894 w 2247900"/>
              <a:gd name="connsiteY40" fmla="*/ 1182138 h 2990850"/>
              <a:gd name="connsiteX41" fmla="*/ 1816894 w 2247900"/>
              <a:gd name="connsiteY41" fmla="*/ 1390602 h 2990850"/>
              <a:gd name="connsiteX42" fmla="*/ 1126331 w 2247900"/>
              <a:gd name="connsiteY42" fmla="*/ 2080898 h 2990850"/>
              <a:gd name="connsiteX43" fmla="*/ 435769 w 2247900"/>
              <a:gd name="connsiteY43" fmla="*/ 1390602 h 2990850"/>
              <a:gd name="connsiteX44" fmla="*/ 1435932 w 2247900"/>
              <a:gd name="connsiteY44" fmla="*/ 2164128 h 2990850"/>
              <a:gd name="connsiteX45" fmla="*/ 1435884 w 2247900"/>
              <a:gd name="connsiteY45" fmla="*/ 2247548 h 2990850"/>
              <a:gd name="connsiteX46" fmla="*/ 1435884 w 2247900"/>
              <a:gd name="connsiteY46" fmla="*/ 2247567 h 2990850"/>
              <a:gd name="connsiteX47" fmla="*/ 1435884 w 2247900"/>
              <a:gd name="connsiteY47" fmla="*/ 2247576 h 2990850"/>
              <a:gd name="connsiteX48" fmla="*/ 1126322 w 2247900"/>
              <a:gd name="connsiteY48" fmla="*/ 2557139 h 2990850"/>
              <a:gd name="connsiteX49" fmla="*/ 816759 w 2247900"/>
              <a:gd name="connsiteY49" fmla="*/ 2247576 h 2990850"/>
              <a:gd name="connsiteX50" fmla="*/ 816759 w 2247900"/>
              <a:gd name="connsiteY50" fmla="*/ 2164147 h 2990850"/>
              <a:gd name="connsiteX51" fmla="*/ 1126322 w 2247900"/>
              <a:gd name="connsiteY51" fmla="*/ 2223773 h 2990850"/>
              <a:gd name="connsiteX52" fmla="*/ 1435932 w 2247900"/>
              <a:gd name="connsiteY52" fmla="*/ 2164128 h 2990850"/>
              <a:gd name="connsiteX53" fmla="*/ 2102625 w 2247900"/>
              <a:gd name="connsiteY53" fmla="*/ 2533336 h 2990850"/>
              <a:gd name="connsiteX54" fmla="*/ 2102625 w 2247900"/>
              <a:gd name="connsiteY54" fmla="*/ 2842879 h 2990850"/>
              <a:gd name="connsiteX55" fmla="*/ 2102615 w 2247900"/>
              <a:gd name="connsiteY55" fmla="*/ 2842879 h 2990850"/>
              <a:gd name="connsiteX56" fmla="*/ 150019 w 2247900"/>
              <a:gd name="connsiteY56" fmla="*/ 2842879 h 2990850"/>
              <a:gd name="connsiteX57" fmla="*/ 150019 w 2247900"/>
              <a:gd name="connsiteY57" fmla="*/ 2533336 h 2990850"/>
              <a:gd name="connsiteX58" fmla="*/ 364331 w 2247900"/>
              <a:gd name="connsiteY58" fmla="*/ 2319023 h 2990850"/>
              <a:gd name="connsiteX59" fmla="*/ 679590 w 2247900"/>
              <a:gd name="connsiteY59" fmla="*/ 2319023 h 2990850"/>
              <a:gd name="connsiteX60" fmla="*/ 1126331 w 2247900"/>
              <a:gd name="connsiteY60" fmla="*/ 2700014 h 2990850"/>
              <a:gd name="connsiteX61" fmla="*/ 1573073 w 2247900"/>
              <a:gd name="connsiteY61" fmla="*/ 2319023 h 2990850"/>
              <a:gd name="connsiteX62" fmla="*/ 1888331 w 2247900"/>
              <a:gd name="connsiteY62" fmla="*/ 2319023 h 2990850"/>
              <a:gd name="connsiteX63" fmla="*/ 2102634 w 2247900"/>
              <a:gd name="connsiteY63" fmla="*/ 2533098 h 2990850"/>
              <a:gd name="connsiteX64" fmla="*/ 2102625 w 2247900"/>
              <a:gd name="connsiteY64" fmla="*/ 2533336 h 299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47900" h="2990850">
                <a:moveTo>
                  <a:pt x="1888322" y="2176148"/>
                </a:moveTo>
                <a:lnTo>
                  <a:pt x="1578797" y="2176148"/>
                </a:lnTo>
                <a:lnTo>
                  <a:pt x="1578845" y="2089937"/>
                </a:lnTo>
                <a:cubicBezTo>
                  <a:pt x="1807912" y="1941300"/>
                  <a:pt x="1959759" y="1683353"/>
                  <a:pt x="1959759" y="1390602"/>
                </a:cubicBezTo>
                <a:lnTo>
                  <a:pt x="1959759" y="1233173"/>
                </a:lnTo>
                <a:lnTo>
                  <a:pt x="2054790" y="1267111"/>
                </a:lnTo>
                <a:cubicBezTo>
                  <a:pt x="2062601" y="1269902"/>
                  <a:pt x="2070726" y="1271273"/>
                  <a:pt x="2078812" y="1271273"/>
                </a:cubicBezTo>
                <a:cubicBezTo>
                  <a:pt x="2093357" y="1271273"/>
                  <a:pt x="2107768" y="1266825"/>
                  <a:pt x="2119970" y="1258233"/>
                </a:cubicBezTo>
                <a:cubicBezTo>
                  <a:pt x="2138963" y="1244851"/>
                  <a:pt x="2150259" y="1223077"/>
                  <a:pt x="2150259" y="1199836"/>
                </a:cubicBezTo>
                <a:cubicBezTo>
                  <a:pt x="2150259" y="771106"/>
                  <a:pt x="2067716" y="452752"/>
                  <a:pt x="1904914" y="253651"/>
                </a:cubicBezTo>
                <a:cubicBezTo>
                  <a:pt x="1771174" y="90078"/>
                  <a:pt x="1587332" y="7144"/>
                  <a:pt x="1358484" y="7144"/>
                </a:cubicBezTo>
                <a:cubicBezTo>
                  <a:pt x="1091736" y="7144"/>
                  <a:pt x="841762" y="121739"/>
                  <a:pt x="752942" y="167297"/>
                </a:cubicBezTo>
                <a:lnTo>
                  <a:pt x="585530" y="87592"/>
                </a:lnTo>
                <a:cubicBezTo>
                  <a:pt x="564271" y="77467"/>
                  <a:pt x="539391" y="78467"/>
                  <a:pt x="519036" y="90259"/>
                </a:cubicBezTo>
                <a:cubicBezTo>
                  <a:pt x="490385" y="106842"/>
                  <a:pt x="241011" y="270796"/>
                  <a:pt x="292884" y="916743"/>
                </a:cubicBezTo>
                <a:lnTo>
                  <a:pt x="292884" y="1390602"/>
                </a:lnTo>
                <a:cubicBezTo>
                  <a:pt x="292884" y="1683391"/>
                  <a:pt x="444770" y="1941357"/>
                  <a:pt x="673884" y="2089995"/>
                </a:cubicBezTo>
                <a:lnTo>
                  <a:pt x="673884" y="2176148"/>
                </a:lnTo>
                <a:lnTo>
                  <a:pt x="364331" y="2176148"/>
                </a:lnTo>
                <a:cubicBezTo>
                  <a:pt x="167373" y="2176148"/>
                  <a:pt x="7144" y="2336378"/>
                  <a:pt x="7144" y="2533336"/>
                </a:cubicBezTo>
                <a:lnTo>
                  <a:pt x="7144" y="2914317"/>
                </a:lnTo>
                <a:cubicBezTo>
                  <a:pt x="7144" y="2953779"/>
                  <a:pt x="39129" y="2985754"/>
                  <a:pt x="78581" y="2985754"/>
                </a:cubicBezTo>
                <a:lnTo>
                  <a:pt x="2174062" y="2985754"/>
                </a:lnTo>
                <a:cubicBezTo>
                  <a:pt x="2213515" y="2985754"/>
                  <a:pt x="2245500" y="2953779"/>
                  <a:pt x="2245500" y="2914317"/>
                </a:cubicBezTo>
                <a:lnTo>
                  <a:pt x="2245500" y="2533707"/>
                </a:lnTo>
                <a:cubicBezTo>
                  <a:pt x="2245500" y="2533574"/>
                  <a:pt x="2245519" y="2533469"/>
                  <a:pt x="2245519" y="2533336"/>
                </a:cubicBezTo>
                <a:cubicBezTo>
                  <a:pt x="2245509" y="2336378"/>
                  <a:pt x="2085280" y="2176148"/>
                  <a:pt x="1888322" y="2176148"/>
                </a:cubicBezTo>
                <a:close/>
                <a:moveTo>
                  <a:pt x="566461" y="236753"/>
                </a:moveTo>
                <a:lnTo>
                  <a:pt x="724148" y="311829"/>
                </a:lnTo>
                <a:cubicBezTo>
                  <a:pt x="745303" y="321916"/>
                  <a:pt x="770106" y="320926"/>
                  <a:pt x="790432" y="309277"/>
                </a:cubicBezTo>
                <a:cubicBezTo>
                  <a:pt x="793213" y="307677"/>
                  <a:pt x="1071620" y="150019"/>
                  <a:pt x="1358494" y="150019"/>
                </a:cubicBezTo>
                <a:cubicBezTo>
                  <a:pt x="1767526" y="150019"/>
                  <a:pt x="1985010" y="468811"/>
                  <a:pt x="2005756" y="1097880"/>
                </a:cubicBezTo>
                <a:lnTo>
                  <a:pt x="769353" y="656311"/>
                </a:lnTo>
                <a:cubicBezTo>
                  <a:pt x="761562" y="653529"/>
                  <a:pt x="753437" y="652158"/>
                  <a:pt x="745331" y="652158"/>
                </a:cubicBezTo>
                <a:cubicBezTo>
                  <a:pt x="734349" y="652158"/>
                  <a:pt x="723405" y="654691"/>
                  <a:pt x="713384" y="659702"/>
                </a:cubicBezTo>
                <a:lnTo>
                  <a:pt x="429549" y="801614"/>
                </a:lnTo>
                <a:cubicBezTo>
                  <a:pt x="419138" y="443722"/>
                  <a:pt x="518122" y="290017"/>
                  <a:pt x="566461" y="236753"/>
                </a:cubicBezTo>
                <a:close/>
                <a:moveTo>
                  <a:pt x="435769" y="1390602"/>
                </a:moveTo>
                <a:lnTo>
                  <a:pt x="435769" y="958224"/>
                </a:lnTo>
                <a:lnTo>
                  <a:pt x="750018" y="801110"/>
                </a:lnTo>
                <a:lnTo>
                  <a:pt x="1816894" y="1182138"/>
                </a:lnTo>
                <a:lnTo>
                  <a:pt x="1816894" y="1390602"/>
                </a:lnTo>
                <a:cubicBezTo>
                  <a:pt x="1816894" y="1771231"/>
                  <a:pt x="1507112" y="2080898"/>
                  <a:pt x="1126331" y="2080898"/>
                </a:cubicBezTo>
                <a:cubicBezTo>
                  <a:pt x="745550" y="2080898"/>
                  <a:pt x="435769" y="1771231"/>
                  <a:pt x="435769" y="1390602"/>
                </a:cubicBezTo>
                <a:close/>
                <a:moveTo>
                  <a:pt x="1435932" y="2164128"/>
                </a:moveTo>
                <a:lnTo>
                  <a:pt x="1435884" y="2247548"/>
                </a:lnTo>
                <a:lnTo>
                  <a:pt x="1435884" y="2247567"/>
                </a:lnTo>
                <a:lnTo>
                  <a:pt x="1435884" y="2247576"/>
                </a:lnTo>
                <a:cubicBezTo>
                  <a:pt x="1435884" y="2418274"/>
                  <a:pt x="1297010" y="2557139"/>
                  <a:pt x="1126322" y="2557139"/>
                </a:cubicBezTo>
                <a:cubicBezTo>
                  <a:pt x="955634" y="2557139"/>
                  <a:pt x="816759" y="2418274"/>
                  <a:pt x="816759" y="2247576"/>
                </a:cubicBezTo>
                <a:lnTo>
                  <a:pt x="816759" y="2164147"/>
                </a:lnTo>
                <a:cubicBezTo>
                  <a:pt x="912524" y="2202571"/>
                  <a:pt x="1016994" y="2223773"/>
                  <a:pt x="1126322" y="2223773"/>
                </a:cubicBezTo>
                <a:cubicBezTo>
                  <a:pt x="1235678" y="2223773"/>
                  <a:pt x="1340158" y="2202561"/>
                  <a:pt x="1435932" y="2164128"/>
                </a:cubicBezTo>
                <a:close/>
                <a:moveTo>
                  <a:pt x="2102625" y="2533336"/>
                </a:moveTo>
                <a:lnTo>
                  <a:pt x="2102625" y="2842879"/>
                </a:lnTo>
                <a:lnTo>
                  <a:pt x="2102615" y="2842879"/>
                </a:lnTo>
                <a:lnTo>
                  <a:pt x="150019" y="2842879"/>
                </a:lnTo>
                <a:lnTo>
                  <a:pt x="150019" y="2533336"/>
                </a:lnTo>
                <a:cubicBezTo>
                  <a:pt x="150019" y="2415169"/>
                  <a:pt x="246155" y="2319023"/>
                  <a:pt x="364331" y="2319023"/>
                </a:cubicBezTo>
                <a:lnTo>
                  <a:pt x="679590" y="2319023"/>
                </a:lnTo>
                <a:cubicBezTo>
                  <a:pt x="713956" y="2534660"/>
                  <a:pt x="901170" y="2700014"/>
                  <a:pt x="1126331" y="2700014"/>
                </a:cubicBezTo>
                <a:cubicBezTo>
                  <a:pt x="1351493" y="2700014"/>
                  <a:pt x="1538707" y="2534660"/>
                  <a:pt x="1573073" y="2319023"/>
                </a:cubicBezTo>
                <a:lnTo>
                  <a:pt x="1888331" y="2319023"/>
                </a:lnTo>
                <a:cubicBezTo>
                  <a:pt x="2006422" y="2319023"/>
                  <a:pt x="2102501" y="2415035"/>
                  <a:pt x="2102634" y="2533098"/>
                </a:cubicBezTo>
                <a:cubicBezTo>
                  <a:pt x="2102634" y="2533174"/>
                  <a:pt x="2102625" y="2533259"/>
                  <a:pt x="2102625" y="2533336"/>
                </a:cubicBezTo>
                <a:close/>
              </a:path>
            </a:pathLst>
          </a:custGeom>
          <a:solidFill>
            <a:srgbClr val="44444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>
              <a:defRPr/>
            </a:pPr>
            <a:endParaRPr lang="de-DE" kern="0">
              <a:solidFill>
                <a:srgbClr val="1A171B"/>
              </a:solidFill>
              <a:latin typeface="Arial"/>
            </a:endParaRPr>
          </a:p>
        </p:txBody>
      </p:sp>
      <p:grpSp>
        <p:nvGrpSpPr>
          <p:cNvPr id="104" name="Grafik 80">
            <a:extLst>
              <a:ext uri="{FF2B5EF4-FFF2-40B4-BE49-F238E27FC236}">
                <a16:creationId xmlns:a16="http://schemas.microsoft.com/office/drawing/2014/main" id="{36A9390B-1E93-72FD-22A4-F42BF3A25D4D}"/>
              </a:ext>
            </a:extLst>
          </p:cNvPr>
          <p:cNvGrpSpPr/>
          <p:nvPr/>
        </p:nvGrpSpPr>
        <p:grpSpPr>
          <a:xfrm>
            <a:off x="3174642" y="1990532"/>
            <a:ext cx="650996" cy="650996"/>
            <a:chOff x="12549450" y="1052683"/>
            <a:chExt cx="4876800" cy="4876800"/>
          </a:xfrm>
          <a:solidFill>
            <a:srgbClr val="444444"/>
          </a:solidFill>
        </p:grpSpPr>
        <p:sp>
          <p:nvSpPr>
            <p:cNvPr id="105" name="Freihandform: Form 183">
              <a:extLst>
                <a:ext uri="{FF2B5EF4-FFF2-40B4-BE49-F238E27FC236}">
                  <a16:creationId xmlns:a16="http://schemas.microsoft.com/office/drawing/2014/main" id="{F41AF2FE-100F-B82C-C7CF-E793E5F19C9C}"/>
                </a:ext>
              </a:extLst>
            </p:cNvPr>
            <p:cNvSpPr/>
            <p:nvPr/>
          </p:nvSpPr>
          <p:spPr>
            <a:xfrm>
              <a:off x="12623755" y="1045536"/>
              <a:ext cx="4724400" cy="4886325"/>
            </a:xfrm>
            <a:custGeom>
              <a:avLst/>
              <a:gdLst>
                <a:gd name="connsiteX0" fmla="*/ 4687558 w 4724400"/>
                <a:gd name="connsiteY0" fmla="*/ 1567866 h 4886325"/>
                <a:gd name="connsiteX1" fmla="*/ 2406968 w 4724400"/>
                <a:gd name="connsiteY1" fmla="*/ 20320 h 4886325"/>
                <a:gd name="connsiteX2" fmla="*/ 2321224 w 4724400"/>
                <a:gd name="connsiteY2" fmla="*/ 20320 h 4886325"/>
                <a:gd name="connsiteX3" fmla="*/ 40634 w 4724400"/>
                <a:gd name="connsiteY3" fmla="*/ 1567866 h 4886325"/>
                <a:gd name="connsiteX4" fmla="*/ 7144 w 4724400"/>
                <a:gd name="connsiteY4" fmla="*/ 1631055 h 4886325"/>
                <a:gd name="connsiteX5" fmla="*/ 7144 w 4724400"/>
                <a:gd name="connsiteY5" fmla="*/ 4807595 h 4886325"/>
                <a:gd name="connsiteX6" fmla="*/ 83506 w 4724400"/>
                <a:gd name="connsiteY6" fmla="*/ 4883957 h 4886325"/>
                <a:gd name="connsiteX7" fmla="*/ 4644686 w 4724400"/>
                <a:gd name="connsiteY7" fmla="*/ 4883957 h 4886325"/>
                <a:gd name="connsiteX8" fmla="*/ 4721048 w 4724400"/>
                <a:gd name="connsiteY8" fmla="*/ 4807595 h 4886325"/>
                <a:gd name="connsiteX9" fmla="*/ 4721048 w 4724400"/>
                <a:gd name="connsiteY9" fmla="*/ 1631055 h 4886325"/>
                <a:gd name="connsiteX10" fmla="*/ 4687558 w 4724400"/>
                <a:gd name="connsiteY10" fmla="*/ 1567866 h 4886325"/>
                <a:gd name="connsiteX11" fmla="*/ 1799034 w 4724400"/>
                <a:gd name="connsiteY11" fmla="*/ 4731233 h 4886325"/>
                <a:gd name="connsiteX12" fmla="*/ 974360 w 4724400"/>
                <a:gd name="connsiteY12" fmla="*/ 4731233 h 4886325"/>
                <a:gd name="connsiteX13" fmla="*/ 974360 w 4724400"/>
                <a:gd name="connsiteY13" fmla="*/ 3906559 h 4886325"/>
                <a:gd name="connsiteX14" fmla="*/ 1147439 w 4724400"/>
                <a:gd name="connsiteY14" fmla="*/ 3906559 h 4886325"/>
                <a:gd name="connsiteX15" fmla="*/ 1147439 w 4724400"/>
                <a:gd name="connsiteY15" fmla="*/ 4318896 h 4886325"/>
                <a:gd name="connsiteX16" fmla="*/ 1223801 w 4724400"/>
                <a:gd name="connsiteY16" fmla="*/ 4395258 h 4886325"/>
                <a:gd name="connsiteX17" fmla="*/ 1549603 w 4724400"/>
                <a:gd name="connsiteY17" fmla="*/ 4395258 h 4886325"/>
                <a:gd name="connsiteX18" fmla="*/ 1625965 w 4724400"/>
                <a:gd name="connsiteY18" fmla="*/ 4318896 h 4886325"/>
                <a:gd name="connsiteX19" fmla="*/ 1625965 w 4724400"/>
                <a:gd name="connsiteY19" fmla="*/ 3906559 h 4886325"/>
                <a:gd name="connsiteX20" fmla="*/ 1799044 w 4724400"/>
                <a:gd name="connsiteY20" fmla="*/ 3906559 h 4886325"/>
                <a:gd name="connsiteX21" fmla="*/ 1799044 w 4724400"/>
                <a:gd name="connsiteY21" fmla="*/ 4731233 h 4886325"/>
                <a:gd name="connsiteX22" fmla="*/ 811463 w 4724400"/>
                <a:gd name="connsiteY22" fmla="*/ 1961944 h 4886325"/>
                <a:gd name="connsiteX23" fmla="*/ 811463 w 4724400"/>
                <a:gd name="connsiteY23" fmla="*/ 1788865 h 4886325"/>
                <a:gd name="connsiteX24" fmla="*/ 3916737 w 4724400"/>
                <a:gd name="connsiteY24" fmla="*/ 1788865 h 4886325"/>
                <a:gd name="connsiteX25" fmla="*/ 3916737 w 4724400"/>
                <a:gd name="connsiteY25" fmla="*/ 1961944 h 4886325"/>
                <a:gd name="connsiteX26" fmla="*/ 811463 w 4724400"/>
                <a:gd name="connsiteY26" fmla="*/ 1961944 h 4886325"/>
                <a:gd name="connsiteX27" fmla="*/ 1300163 w 4724400"/>
                <a:gd name="connsiteY27" fmla="*/ 4242534 h 4886325"/>
                <a:gd name="connsiteX28" fmla="*/ 1300163 w 4724400"/>
                <a:gd name="connsiteY28" fmla="*/ 3906559 h 4886325"/>
                <a:gd name="connsiteX29" fmla="*/ 1473241 w 4724400"/>
                <a:gd name="connsiteY29" fmla="*/ 3906559 h 4886325"/>
                <a:gd name="connsiteX30" fmla="*/ 1473241 w 4724400"/>
                <a:gd name="connsiteY30" fmla="*/ 4242534 h 4886325"/>
                <a:gd name="connsiteX31" fmla="*/ 1300163 w 4724400"/>
                <a:gd name="connsiteY31" fmla="*/ 4242534 h 4886325"/>
                <a:gd name="connsiteX32" fmla="*/ 1799034 w 4724400"/>
                <a:gd name="connsiteY32" fmla="*/ 3753835 h 4886325"/>
                <a:gd name="connsiteX33" fmla="*/ 1549594 w 4724400"/>
                <a:gd name="connsiteY33" fmla="*/ 3753835 h 4886325"/>
                <a:gd name="connsiteX34" fmla="*/ 1223791 w 4724400"/>
                <a:gd name="connsiteY34" fmla="*/ 3753835 h 4886325"/>
                <a:gd name="connsiteX35" fmla="*/ 974350 w 4724400"/>
                <a:gd name="connsiteY35" fmla="*/ 3753835 h 4886325"/>
                <a:gd name="connsiteX36" fmla="*/ 974350 w 4724400"/>
                <a:gd name="connsiteY36" fmla="*/ 2929160 h 4886325"/>
                <a:gd name="connsiteX37" fmla="*/ 1147429 w 4724400"/>
                <a:gd name="connsiteY37" fmla="*/ 2929160 h 4886325"/>
                <a:gd name="connsiteX38" fmla="*/ 1147429 w 4724400"/>
                <a:gd name="connsiteY38" fmla="*/ 3341497 h 4886325"/>
                <a:gd name="connsiteX39" fmla="*/ 1223791 w 4724400"/>
                <a:gd name="connsiteY39" fmla="*/ 3417859 h 4886325"/>
                <a:gd name="connsiteX40" fmla="*/ 1549594 w 4724400"/>
                <a:gd name="connsiteY40" fmla="*/ 3417859 h 4886325"/>
                <a:gd name="connsiteX41" fmla="*/ 1625956 w 4724400"/>
                <a:gd name="connsiteY41" fmla="*/ 3341497 h 4886325"/>
                <a:gd name="connsiteX42" fmla="*/ 1625956 w 4724400"/>
                <a:gd name="connsiteY42" fmla="*/ 2929160 h 4886325"/>
                <a:gd name="connsiteX43" fmla="*/ 1799034 w 4724400"/>
                <a:gd name="connsiteY43" fmla="*/ 2929160 h 4886325"/>
                <a:gd name="connsiteX44" fmla="*/ 1799034 w 4724400"/>
                <a:gd name="connsiteY44" fmla="*/ 3753835 h 4886325"/>
                <a:gd name="connsiteX45" fmla="*/ 1300163 w 4724400"/>
                <a:gd name="connsiteY45" fmla="*/ 3265136 h 4886325"/>
                <a:gd name="connsiteX46" fmla="*/ 1300163 w 4724400"/>
                <a:gd name="connsiteY46" fmla="*/ 2929160 h 4886325"/>
                <a:gd name="connsiteX47" fmla="*/ 1473241 w 4724400"/>
                <a:gd name="connsiteY47" fmla="*/ 2929160 h 4886325"/>
                <a:gd name="connsiteX48" fmla="*/ 1473241 w 4724400"/>
                <a:gd name="connsiteY48" fmla="*/ 3265136 h 4886325"/>
                <a:gd name="connsiteX49" fmla="*/ 1300163 w 4724400"/>
                <a:gd name="connsiteY49" fmla="*/ 3265136 h 4886325"/>
                <a:gd name="connsiteX50" fmla="*/ 2776433 w 4724400"/>
                <a:gd name="connsiteY50" fmla="*/ 4731233 h 4886325"/>
                <a:gd name="connsiteX51" fmla="*/ 1951758 w 4724400"/>
                <a:gd name="connsiteY51" fmla="*/ 4731233 h 4886325"/>
                <a:gd name="connsiteX52" fmla="*/ 1951758 w 4724400"/>
                <a:gd name="connsiteY52" fmla="*/ 3906559 h 4886325"/>
                <a:gd name="connsiteX53" fmla="*/ 2124837 w 4724400"/>
                <a:gd name="connsiteY53" fmla="*/ 3906559 h 4886325"/>
                <a:gd name="connsiteX54" fmla="*/ 2124837 w 4724400"/>
                <a:gd name="connsiteY54" fmla="*/ 4318896 h 4886325"/>
                <a:gd name="connsiteX55" fmla="*/ 2201199 w 4724400"/>
                <a:gd name="connsiteY55" fmla="*/ 4395258 h 4886325"/>
                <a:gd name="connsiteX56" fmla="*/ 2527002 w 4724400"/>
                <a:gd name="connsiteY56" fmla="*/ 4395258 h 4886325"/>
                <a:gd name="connsiteX57" fmla="*/ 2603364 w 4724400"/>
                <a:gd name="connsiteY57" fmla="*/ 4318896 h 4886325"/>
                <a:gd name="connsiteX58" fmla="*/ 2603364 w 4724400"/>
                <a:gd name="connsiteY58" fmla="*/ 3906559 h 4886325"/>
                <a:gd name="connsiteX59" fmla="*/ 2776442 w 4724400"/>
                <a:gd name="connsiteY59" fmla="*/ 3906559 h 4886325"/>
                <a:gd name="connsiteX60" fmla="*/ 2776442 w 4724400"/>
                <a:gd name="connsiteY60" fmla="*/ 4731233 h 4886325"/>
                <a:gd name="connsiteX61" fmla="*/ 2277551 w 4724400"/>
                <a:gd name="connsiteY61" fmla="*/ 4242534 h 4886325"/>
                <a:gd name="connsiteX62" fmla="*/ 2277551 w 4724400"/>
                <a:gd name="connsiteY62" fmla="*/ 3906559 h 4886325"/>
                <a:gd name="connsiteX63" fmla="*/ 2450630 w 4724400"/>
                <a:gd name="connsiteY63" fmla="*/ 3906559 h 4886325"/>
                <a:gd name="connsiteX64" fmla="*/ 2450630 w 4724400"/>
                <a:gd name="connsiteY64" fmla="*/ 4242534 h 4886325"/>
                <a:gd name="connsiteX65" fmla="*/ 2277551 w 4724400"/>
                <a:gd name="connsiteY65" fmla="*/ 4242534 h 4886325"/>
                <a:gd name="connsiteX66" fmla="*/ 4568333 w 4724400"/>
                <a:gd name="connsiteY66" fmla="*/ 4731233 h 4886325"/>
                <a:gd name="connsiteX67" fmla="*/ 3906555 w 4724400"/>
                <a:gd name="connsiteY67" fmla="*/ 4731233 h 4886325"/>
                <a:gd name="connsiteX68" fmla="*/ 3906555 w 4724400"/>
                <a:gd name="connsiteY68" fmla="*/ 3097143 h 4886325"/>
                <a:gd name="connsiteX69" fmla="*/ 3830193 w 4724400"/>
                <a:gd name="connsiteY69" fmla="*/ 3020781 h 4886325"/>
                <a:gd name="connsiteX70" fmla="*/ 3753831 w 4724400"/>
                <a:gd name="connsiteY70" fmla="*/ 3097143 h 4886325"/>
                <a:gd name="connsiteX71" fmla="*/ 3753831 w 4724400"/>
                <a:gd name="connsiteY71" fmla="*/ 4731224 h 4886325"/>
                <a:gd name="connsiteX72" fmla="*/ 2929157 w 4724400"/>
                <a:gd name="connsiteY72" fmla="*/ 4731224 h 4886325"/>
                <a:gd name="connsiteX73" fmla="*/ 2929157 w 4724400"/>
                <a:gd name="connsiteY73" fmla="*/ 3830197 h 4886325"/>
                <a:gd name="connsiteX74" fmla="*/ 2852795 w 4724400"/>
                <a:gd name="connsiteY74" fmla="*/ 3753835 h 4886325"/>
                <a:gd name="connsiteX75" fmla="*/ 1951758 w 4724400"/>
                <a:gd name="connsiteY75" fmla="*/ 3753835 h 4886325"/>
                <a:gd name="connsiteX76" fmla="*/ 1951758 w 4724400"/>
                <a:gd name="connsiteY76" fmla="*/ 2852798 h 4886325"/>
                <a:gd name="connsiteX77" fmla="*/ 1875396 w 4724400"/>
                <a:gd name="connsiteY77" fmla="*/ 2776437 h 4886325"/>
                <a:gd name="connsiteX78" fmla="*/ 974360 w 4724400"/>
                <a:gd name="connsiteY78" fmla="*/ 2776437 h 4886325"/>
                <a:gd name="connsiteX79" fmla="*/ 974360 w 4724400"/>
                <a:gd name="connsiteY79" fmla="*/ 2114658 h 4886325"/>
                <a:gd name="connsiteX80" fmla="*/ 3753831 w 4724400"/>
                <a:gd name="connsiteY80" fmla="*/ 2114658 h 4886325"/>
                <a:gd name="connsiteX81" fmla="*/ 3753831 w 4724400"/>
                <a:gd name="connsiteY81" fmla="*/ 2771350 h 4886325"/>
                <a:gd name="connsiteX82" fmla="*/ 3830193 w 4724400"/>
                <a:gd name="connsiteY82" fmla="*/ 2847712 h 4886325"/>
                <a:gd name="connsiteX83" fmla="*/ 3906555 w 4724400"/>
                <a:gd name="connsiteY83" fmla="*/ 2771350 h 4886325"/>
                <a:gd name="connsiteX84" fmla="*/ 3906555 w 4724400"/>
                <a:gd name="connsiteY84" fmla="*/ 2114658 h 4886325"/>
                <a:gd name="connsiteX85" fmla="*/ 3993099 w 4724400"/>
                <a:gd name="connsiteY85" fmla="*/ 2114658 h 4886325"/>
                <a:gd name="connsiteX86" fmla="*/ 4069461 w 4724400"/>
                <a:gd name="connsiteY86" fmla="*/ 2038297 h 4886325"/>
                <a:gd name="connsiteX87" fmla="*/ 4069461 w 4724400"/>
                <a:gd name="connsiteY87" fmla="*/ 1712503 h 4886325"/>
                <a:gd name="connsiteX88" fmla="*/ 3993099 w 4724400"/>
                <a:gd name="connsiteY88" fmla="*/ 1636141 h 4886325"/>
                <a:gd name="connsiteX89" fmla="*/ 735101 w 4724400"/>
                <a:gd name="connsiteY89" fmla="*/ 1636141 h 4886325"/>
                <a:gd name="connsiteX90" fmla="*/ 658740 w 4724400"/>
                <a:gd name="connsiteY90" fmla="*/ 1712503 h 4886325"/>
                <a:gd name="connsiteX91" fmla="*/ 658740 w 4724400"/>
                <a:gd name="connsiteY91" fmla="*/ 2038306 h 4886325"/>
                <a:gd name="connsiteX92" fmla="*/ 735101 w 4724400"/>
                <a:gd name="connsiteY92" fmla="*/ 2114668 h 4886325"/>
                <a:gd name="connsiteX93" fmla="*/ 821646 w 4724400"/>
                <a:gd name="connsiteY93" fmla="*/ 2114668 h 4886325"/>
                <a:gd name="connsiteX94" fmla="*/ 821646 w 4724400"/>
                <a:gd name="connsiteY94" fmla="*/ 4731243 h 4886325"/>
                <a:gd name="connsiteX95" fmla="*/ 159868 w 4724400"/>
                <a:gd name="connsiteY95" fmla="*/ 4731243 h 4886325"/>
                <a:gd name="connsiteX96" fmla="*/ 159868 w 4724400"/>
                <a:gd name="connsiteY96" fmla="*/ 1671517 h 4886325"/>
                <a:gd name="connsiteX97" fmla="*/ 2364096 w 4724400"/>
                <a:gd name="connsiteY97" fmla="*/ 175787 h 4886325"/>
                <a:gd name="connsiteX98" fmla="*/ 4568324 w 4724400"/>
                <a:gd name="connsiteY98" fmla="*/ 1671517 h 4886325"/>
                <a:gd name="connsiteX99" fmla="*/ 4568324 w 4724400"/>
                <a:gd name="connsiteY99" fmla="*/ 4731233 h 4886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4724400" h="4886325">
                  <a:moveTo>
                    <a:pt x="4687558" y="1567866"/>
                  </a:moveTo>
                  <a:lnTo>
                    <a:pt x="2406968" y="20320"/>
                  </a:lnTo>
                  <a:cubicBezTo>
                    <a:pt x="2381098" y="2747"/>
                    <a:pt x="2347112" y="2756"/>
                    <a:pt x="2321224" y="20320"/>
                  </a:cubicBezTo>
                  <a:lnTo>
                    <a:pt x="40634" y="1567866"/>
                  </a:lnTo>
                  <a:cubicBezTo>
                    <a:pt x="19688" y="1582078"/>
                    <a:pt x="7144" y="1605738"/>
                    <a:pt x="7144" y="1631055"/>
                  </a:cubicBezTo>
                  <a:lnTo>
                    <a:pt x="7144" y="4807595"/>
                  </a:lnTo>
                  <a:cubicBezTo>
                    <a:pt x="7144" y="4849762"/>
                    <a:pt x="41329" y="4883957"/>
                    <a:pt x="83506" y="4883957"/>
                  </a:cubicBezTo>
                  <a:lnTo>
                    <a:pt x="4644686" y="4883957"/>
                  </a:lnTo>
                  <a:cubicBezTo>
                    <a:pt x="4686862" y="4883957"/>
                    <a:pt x="4721048" y="4849772"/>
                    <a:pt x="4721048" y="4807595"/>
                  </a:cubicBezTo>
                  <a:lnTo>
                    <a:pt x="4721048" y="1631055"/>
                  </a:lnTo>
                  <a:cubicBezTo>
                    <a:pt x="4721048" y="1605738"/>
                    <a:pt x="4708513" y="1582078"/>
                    <a:pt x="4687558" y="1567866"/>
                  </a:cubicBezTo>
                  <a:close/>
                  <a:moveTo>
                    <a:pt x="1799034" y="4731233"/>
                  </a:moveTo>
                  <a:lnTo>
                    <a:pt x="974360" y="4731233"/>
                  </a:lnTo>
                  <a:lnTo>
                    <a:pt x="974360" y="3906559"/>
                  </a:lnTo>
                  <a:lnTo>
                    <a:pt x="1147439" y="3906559"/>
                  </a:lnTo>
                  <a:lnTo>
                    <a:pt x="1147439" y="4318896"/>
                  </a:lnTo>
                  <a:cubicBezTo>
                    <a:pt x="1147439" y="4361063"/>
                    <a:pt x="1181624" y="4395258"/>
                    <a:pt x="1223801" y="4395258"/>
                  </a:cubicBezTo>
                  <a:lnTo>
                    <a:pt x="1549603" y="4395258"/>
                  </a:lnTo>
                  <a:cubicBezTo>
                    <a:pt x="1591770" y="4395258"/>
                    <a:pt x="1625965" y="4361073"/>
                    <a:pt x="1625965" y="4318896"/>
                  </a:cubicBezTo>
                  <a:lnTo>
                    <a:pt x="1625965" y="3906559"/>
                  </a:lnTo>
                  <a:lnTo>
                    <a:pt x="1799044" y="3906559"/>
                  </a:lnTo>
                  <a:lnTo>
                    <a:pt x="1799044" y="4731233"/>
                  </a:lnTo>
                  <a:close/>
                  <a:moveTo>
                    <a:pt x="811463" y="1961944"/>
                  </a:moveTo>
                  <a:lnTo>
                    <a:pt x="811463" y="1788865"/>
                  </a:lnTo>
                  <a:lnTo>
                    <a:pt x="3916737" y="1788865"/>
                  </a:lnTo>
                  <a:lnTo>
                    <a:pt x="3916737" y="1961944"/>
                  </a:lnTo>
                  <a:lnTo>
                    <a:pt x="811463" y="1961944"/>
                  </a:lnTo>
                  <a:close/>
                  <a:moveTo>
                    <a:pt x="1300163" y="4242534"/>
                  </a:moveTo>
                  <a:lnTo>
                    <a:pt x="1300163" y="3906559"/>
                  </a:lnTo>
                  <a:lnTo>
                    <a:pt x="1473241" y="3906559"/>
                  </a:lnTo>
                  <a:lnTo>
                    <a:pt x="1473241" y="4242534"/>
                  </a:lnTo>
                  <a:lnTo>
                    <a:pt x="1300163" y="4242534"/>
                  </a:lnTo>
                  <a:close/>
                  <a:moveTo>
                    <a:pt x="1799034" y="3753835"/>
                  </a:moveTo>
                  <a:lnTo>
                    <a:pt x="1549594" y="3753835"/>
                  </a:lnTo>
                  <a:lnTo>
                    <a:pt x="1223791" y="3753835"/>
                  </a:lnTo>
                  <a:lnTo>
                    <a:pt x="974350" y="3753835"/>
                  </a:lnTo>
                  <a:lnTo>
                    <a:pt x="974350" y="2929160"/>
                  </a:lnTo>
                  <a:lnTo>
                    <a:pt x="1147429" y="2929160"/>
                  </a:lnTo>
                  <a:lnTo>
                    <a:pt x="1147429" y="3341497"/>
                  </a:lnTo>
                  <a:cubicBezTo>
                    <a:pt x="1147429" y="3383665"/>
                    <a:pt x="1181614" y="3417859"/>
                    <a:pt x="1223791" y="3417859"/>
                  </a:cubicBezTo>
                  <a:lnTo>
                    <a:pt x="1549594" y="3417859"/>
                  </a:lnTo>
                  <a:cubicBezTo>
                    <a:pt x="1591761" y="3417859"/>
                    <a:pt x="1625956" y="3383674"/>
                    <a:pt x="1625956" y="3341497"/>
                  </a:cubicBezTo>
                  <a:lnTo>
                    <a:pt x="1625956" y="2929160"/>
                  </a:lnTo>
                  <a:lnTo>
                    <a:pt x="1799034" y="2929160"/>
                  </a:lnTo>
                  <a:lnTo>
                    <a:pt x="1799034" y="3753835"/>
                  </a:lnTo>
                  <a:close/>
                  <a:moveTo>
                    <a:pt x="1300163" y="3265136"/>
                  </a:moveTo>
                  <a:lnTo>
                    <a:pt x="1300163" y="2929160"/>
                  </a:lnTo>
                  <a:lnTo>
                    <a:pt x="1473241" y="2929160"/>
                  </a:lnTo>
                  <a:lnTo>
                    <a:pt x="1473241" y="3265136"/>
                  </a:lnTo>
                  <a:lnTo>
                    <a:pt x="1300163" y="3265136"/>
                  </a:lnTo>
                  <a:close/>
                  <a:moveTo>
                    <a:pt x="2776433" y="4731233"/>
                  </a:moveTo>
                  <a:lnTo>
                    <a:pt x="1951758" y="4731233"/>
                  </a:lnTo>
                  <a:lnTo>
                    <a:pt x="1951758" y="3906559"/>
                  </a:lnTo>
                  <a:lnTo>
                    <a:pt x="2124837" y="3906559"/>
                  </a:lnTo>
                  <a:lnTo>
                    <a:pt x="2124837" y="4318896"/>
                  </a:lnTo>
                  <a:cubicBezTo>
                    <a:pt x="2124837" y="4361063"/>
                    <a:pt x="2159022" y="4395258"/>
                    <a:pt x="2201199" y="4395258"/>
                  </a:cubicBezTo>
                  <a:lnTo>
                    <a:pt x="2527002" y="4395258"/>
                  </a:lnTo>
                  <a:cubicBezTo>
                    <a:pt x="2569178" y="4395258"/>
                    <a:pt x="2603364" y="4361073"/>
                    <a:pt x="2603364" y="4318896"/>
                  </a:cubicBezTo>
                  <a:lnTo>
                    <a:pt x="2603364" y="3906559"/>
                  </a:lnTo>
                  <a:lnTo>
                    <a:pt x="2776442" y="3906559"/>
                  </a:lnTo>
                  <a:lnTo>
                    <a:pt x="2776442" y="4731233"/>
                  </a:lnTo>
                  <a:close/>
                  <a:moveTo>
                    <a:pt x="2277551" y="4242534"/>
                  </a:moveTo>
                  <a:lnTo>
                    <a:pt x="2277551" y="3906559"/>
                  </a:lnTo>
                  <a:lnTo>
                    <a:pt x="2450630" y="3906559"/>
                  </a:lnTo>
                  <a:lnTo>
                    <a:pt x="2450630" y="4242534"/>
                  </a:lnTo>
                  <a:lnTo>
                    <a:pt x="2277551" y="4242534"/>
                  </a:lnTo>
                  <a:close/>
                  <a:moveTo>
                    <a:pt x="4568333" y="4731233"/>
                  </a:moveTo>
                  <a:lnTo>
                    <a:pt x="3906555" y="4731233"/>
                  </a:lnTo>
                  <a:lnTo>
                    <a:pt x="3906555" y="3097143"/>
                  </a:lnTo>
                  <a:cubicBezTo>
                    <a:pt x="3906555" y="3054976"/>
                    <a:pt x="3872379" y="3020781"/>
                    <a:pt x="3830193" y="3020781"/>
                  </a:cubicBezTo>
                  <a:cubicBezTo>
                    <a:pt x="3788017" y="3020781"/>
                    <a:pt x="3753831" y="3054966"/>
                    <a:pt x="3753831" y="3097143"/>
                  </a:cubicBezTo>
                  <a:lnTo>
                    <a:pt x="3753831" y="4731224"/>
                  </a:lnTo>
                  <a:lnTo>
                    <a:pt x="2929157" y="4731224"/>
                  </a:lnTo>
                  <a:lnTo>
                    <a:pt x="2929157" y="3830197"/>
                  </a:lnTo>
                  <a:cubicBezTo>
                    <a:pt x="2929157" y="3788029"/>
                    <a:pt x="2894981" y="3753835"/>
                    <a:pt x="2852795" y="3753835"/>
                  </a:cubicBezTo>
                  <a:lnTo>
                    <a:pt x="1951758" y="3753835"/>
                  </a:lnTo>
                  <a:lnTo>
                    <a:pt x="1951758" y="2852798"/>
                  </a:lnTo>
                  <a:cubicBezTo>
                    <a:pt x="1951758" y="2810631"/>
                    <a:pt x="1917573" y="2776437"/>
                    <a:pt x="1875396" y="2776437"/>
                  </a:cubicBezTo>
                  <a:lnTo>
                    <a:pt x="974360" y="2776437"/>
                  </a:lnTo>
                  <a:lnTo>
                    <a:pt x="974360" y="2114658"/>
                  </a:lnTo>
                  <a:lnTo>
                    <a:pt x="3753831" y="2114658"/>
                  </a:lnTo>
                  <a:lnTo>
                    <a:pt x="3753831" y="2771350"/>
                  </a:lnTo>
                  <a:cubicBezTo>
                    <a:pt x="3753831" y="2813517"/>
                    <a:pt x="3788007" y="2847712"/>
                    <a:pt x="3830193" y="2847712"/>
                  </a:cubicBezTo>
                  <a:cubicBezTo>
                    <a:pt x="3872370" y="2847712"/>
                    <a:pt x="3906555" y="2813527"/>
                    <a:pt x="3906555" y="2771350"/>
                  </a:cubicBezTo>
                  <a:lnTo>
                    <a:pt x="3906555" y="2114658"/>
                  </a:lnTo>
                  <a:lnTo>
                    <a:pt x="3993099" y="2114658"/>
                  </a:lnTo>
                  <a:cubicBezTo>
                    <a:pt x="4035276" y="2114658"/>
                    <a:pt x="4069461" y="2080473"/>
                    <a:pt x="4069461" y="2038297"/>
                  </a:cubicBezTo>
                  <a:lnTo>
                    <a:pt x="4069461" y="1712503"/>
                  </a:lnTo>
                  <a:cubicBezTo>
                    <a:pt x="4069461" y="1670336"/>
                    <a:pt x="4035285" y="1636141"/>
                    <a:pt x="3993099" y="1636141"/>
                  </a:cubicBezTo>
                  <a:lnTo>
                    <a:pt x="735101" y="1636141"/>
                  </a:lnTo>
                  <a:cubicBezTo>
                    <a:pt x="692934" y="1636141"/>
                    <a:pt x="658740" y="1670327"/>
                    <a:pt x="658740" y="1712503"/>
                  </a:cubicBezTo>
                  <a:lnTo>
                    <a:pt x="658740" y="2038306"/>
                  </a:lnTo>
                  <a:cubicBezTo>
                    <a:pt x="658740" y="2080473"/>
                    <a:pt x="692925" y="2114668"/>
                    <a:pt x="735101" y="2114668"/>
                  </a:cubicBezTo>
                  <a:lnTo>
                    <a:pt x="821646" y="2114668"/>
                  </a:lnTo>
                  <a:lnTo>
                    <a:pt x="821646" y="4731243"/>
                  </a:lnTo>
                  <a:lnTo>
                    <a:pt x="159868" y="4731243"/>
                  </a:lnTo>
                  <a:lnTo>
                    <a:pt x="159868" y="1671517"/>
                  </a:lnTo>
                  <a:lnTo>
                    <a:pt x="2364096" y="175787"/>
                  </a:lnTo>
                  <a:lnTo>
                    <a:pt x="4568324" y="1671517"/>
                  </a:lnTo>
                  <a:lnTo>
                    <a:pt x="4568324" y="4731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6" name="Freihandform: Form 184">
              <a:extLst>
                <a:ext uri="{FF2B5EF4-FFF2-40B4-BE49-F238E27FC236}">
                  <a16:creationId xmlns:a16="http://schemas.microsoft.com/office/drawing/2014/main" id="{18AC6153-E5BF-100A-0752-22FEA1EBF477}"/>
                </a:ext>
              </a:extLst>
            </p:cNvPr>
            <p:cNvSpPr/>
            <p:nvPr/>
          </p:nvSpPr>
          <p:spPr>
            <a:xfrm>
              <a:off x="14578551" y="1697135"/>
              <a:ext cx="809625" cy="161925"/>
            </a:xfrm>
            <a:custGeom>
              <a:avLst/>
              <a:gdLst>
                <a:gd name="connsiteX0" fmla="*/ 735101 w 809625"/>
                <a:gd name="connsiteY0" fmla="*/ 7144 h 161925"/>
                <a:gd name="connsiteX1" fmla="*/ 83506 w 809625"/>
                <a:gd name="connsiteY1" fmla="*/ 7144 h 161925"/>
                <a:gd name="connsiteX2" fmla="*/ 7144 w 809625"/>
                <a:gd name="connsiteY2" fmla="*/ 83506 h 161925"/>
                <a:gd name="connsiteX3" fmla="*/ 83506 w 809625"/>
                <a:gd name="connsiteY3" fmla="*/ 159868 h 161925"/>
                <a:gd name="connsiteX4" fmla="*/ 735101 w 809625"/>
                <a:gd name="connsiteY4" fmla="*/ 159868 h 161925"/>
                <a:gd name="connsiteX5" fmla="*/ 811463 w 809625"/>
                <a:gd name="connsiteY5" fmla="*/ 83506 h 161925"/>
                <a:gd name="connsiteX6" fmla="*/ 735101 w 80962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9625" h="161925">
                  <a:moveTo>
                    <a:pt x="735101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82"/>
                    <a:pt x="41329" y="159868"/>
                    <a:pt x="83506" y="159868"/>
                  </a:cubicBezTo>
                  <a:lnTo>
                    <a:pt x="735101" y="159868"/>
                  </a:lnTo>
                  <a:cubicBezTo>
                    <a:pt x="777278" y="159868"/>
                    <a:pt x="811463" y="125682"/>
                    <a:pt x="811463" y="83506"/>
                  </a:cubicBezTo>
                  <a:cubicBezTo>
                    <a:pt x="811463" y="41329"/>
                    <a:pt x="777278" y="7144"/>
                    <a:pt x="735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7" name="Freihandform: Form 185">
              <a:extLst>
                <a:ext uri="{FF2B5EF4-FFF2-40B4-BE49-F238E27FC236}">
                  <a16:creationId xmlns:a16="http://schemas.microsoft.com/office/drawing/2014/main" id="{193829F3-E2F8-43BF-26D0-BA697DC17754}"/>
                </a:ext>
              </a:extLst>
            </p:cNvPr>
            <p:cNvSpPr/>
            <p:nvPr/>
          </p:nvSpPr>
          <p:spPr>
            <a:xfrm>
              <a:off x="14578551" y="2022938"/>
              <a:ext cx="809625" cy="161925"/>
            </a:xfrm>
            <a:custGeom>
              <a:avLst/>
              <a:gdLst>
                <a:gd name="connsiteX0" fmla="*/ 735101 w 809625"/>
                <a:gd name="connsiteY0" fmla="*/ 7144 h 161925"/>
                <a:gd name="connsiteX1" fmla="*/ 83506 w 809625"/>
                <a:gd name="connsiteY1" fmla="*/ 7144 h 161925"/>
                <a:gd name="connsiteX2" fmla="*/ 7144 w 809625"/>
                <a:gd name="connsiteY2" fmla="*/ 83506 h 161925"/>
                <a:gd name="connsiteX3" fmla="*/ 83506 w 809625"/>
                <a:gd name="connsiteY3" fmla="*/ 159868 h 161925"/>
                <a:gd name="connsiteX4" fmla="*/ 735101 w 809625"/>
                <a:gd name="connsiteY4" fmla="*/ 159868 h 161925"/>
                <a:gd name="connsiteX5" fmla="*/ 811463 w 809625"/>
                <a:gd name="connsiteY5" fmla="*/ 83506 h 161925"/>
                <a:gd name="connsiteX6" fmla="*/ 735101 w 80962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9625" h="161925">
                  <a:moveTo>
                    <a:pt x="735101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82"/>
                    <a:pt x="41329" y="159868"/>
                    <a:pt x="83506" y="159868"/>
                  </a:cubicBezTo>
                  <a:lnTo>
                    <a:pt x="735101" y="159868"/>
                  </a:lnTo>
                  <a:cubicBezTo>
                    <a:pt x="777278" y="159868"/>
                    <a:pt x="811463" y="125682"/>
                    <a:pt x="811463" y="83506"/>
                  </a:cubicBezTo>
                  <a:cubicBezTo>
                    <a:pt x="811463" y="41329"/>
                    <a:pt x="777278" y="7144"/>
                    <a:pt x="735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8" name="Freihandform: Form 186">
              <a:extLst>
                <a:ext uri="{FF2B5EF4-FFF2-40B4-BE49-F238E27FC236}">
                  <a16:creationId xmlns:a16="http://schemas.microsoft.com/office/drawing/2014/main" id="{1B59285C-3C47-5A59-D2D2-29FDF8FEA949}"/>
                </a:ext>
              </a:extLst>
            </p:cNvPr>
            <p:cNvSpPr/>
            <p:nvPr/>
          </p:nvSpPr>
          <p:spPr>
            <a:xfrm>
              <a:off x="14578551" y="2348731"/>
              <a:ext cx="809625" cy="161925"/>
            </a:xfrm>
            <a:custGeom>
              <a:avLst/>
              <a:gdLst>
                <a:gd name="connsiteX0" fmla="*/ 735101 w 809625"/>
                <a:gd name="connsiteY0" fmla="*/ 7144 h 161925"/>
                <a:gd name="connsiteX1" fmla="*/ 83506 w 809625"/>
                <a:gd name="connsiteY1" fmla="*/ 7144 h 161925"/>
                <a:gd name="connsiteX2" fmla="*/ 7144 w 809625"/>
                <a:gd name="connsiteY2" fmla="*/ 83506 h 161925"/>
                <a:gd name="connsiteX3" fmla="*/ 83506 w 809625"/>
                <a:gd name="connsiteY3" fmla="*/ 159868 h 161925"/>
                <a:gd name="connsiteX4" fmla="*/ 735101 w 809625"/>
                <a:gd name="connsiteY4" fmla="*/ 159868 h 161925"/>
                <a:gd name="connsiteX5" fmla="*/ 811463 w 809625"/>
                <a:gd name="connsiteY5" fmla="*/ 83506 h 161925"/>
                <a:gd name="connsiteX6" fmla="*/ 735101 w 80962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9625" h="161925">
                  <a:moveTo>
                    <a:pt x="735101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82"/>
                    <a:pt x="41329" y="159868"/>
                    <a:pt x="83506" y="159868"/>
                  </a:cubicBezTo>
                  <a:lnTo>
                    <a:pt x="735101" y="159868"/>
                  </a:lnTo>
                  <a:cubicBezTo>
                    <a:pt x="777278" y="159868"/>
                    <a:pt x="811463" y="125682"/>
                    <a:pt x="811463" y="83506"/>
                  </a:cubicBezTo>
                  <a:cubicBezTo>
                    <a:pt x="811463" y="41329"/>
                    <a:pt x="777278" y="7144"/>
                    <a:pt x="735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09" name="Freihandform: Form 187">
              <a:extLst>
                <a:ext uri="{FF2B5EF4-FFF2-40B4-BE49-F238E27FC236}">
                  <a16:creationId xmlns:a16="http://schemas.microsoft.com/office/drawing/2014/main" id="{4CA1B027-2F09-F2E8-2E16-2B8984FDA7D5}"/>
                </a:ext>
              </a:extLst>
            </p:cNvPr>
            <p:cNvSpPr/>
            <p:nvPr/>
          </p:nvSpPr>
          <p:spPr>
            <a:xfrm>
              <a:off x="13764049" y="4547882"/>
              <a:ext cx="485775" cy="161925"/>
            </a:xfrm>
            <a:custGeom>
              <a:avLst/>
              <a:gdLst>
                <a:gd name="connsiteX0" fmla="*/ 409308 w 485775"/>
                <a:gd name="connsiteY0" fmla="*/ 7144 h 161925"/>
                <a:gd name="connsiteX1" fmla="*/ 83506 w 485775"/>
                <a:gd name="connsiteY1" fmla="*/ 7144 h 161925"/>
                <a:gd name="connsiteX2" fmla="*/ 7144 w 485775"/>
                <a:gd name="connsiteY2" fmla="*/ 83506 h 161925"/>
                <a:gd name="connsiteX3" fmla="*/ 83506 w 485775"/>
                <a:gd name="connsiteY3" fmla="*/ 159868 h 161925"/>
                <a:gd name="connsiteX4" fmla="*/ 409308 w 485775"/>
                <a:gd name="connsiteY4" fmla="*/ 159868 h 161925"/>
                <a:gd name="connsiteX5" fmla="*/ 485670 w 485775"/>
                <a:gd name="connsiteY5" fmla="*/ 83506 h 161925"/>
                <a:gd name="connsiteX6" fmla="*/ 409308 w 48577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5775" h="161925">
                  <a:moveTo>
                    <a:pt x="409308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73"/>
                    <a:pt x="41329" y="159868"/>
                    <a:pt x="83506" y="159868"/>
                  </a:cubicBezTo>
                  <a:lnTo>
                    <a:pt x="409308" y="159868"/>
                  </a:lnTo>
                  <a:cubicBezTo>
                    <a:pt x="451476" y="159868"/>
                    <a:pt x="485670" y="125682"/>
                    <a:pt x="485670" y="83506"/>
                  </a:cubicBezTo>
                  <a:cubicBezTo>
                    <a:pt x="485661" y="41329"/>
                    <a:pt x="451476" y="7144"/>
                    <a:pt x="40930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0" name="Freihandform: Form 188">
              <a:extLst>
                <a:ext uri="{FF2B5EF4-FFF2-40B4-BE49-F238E27FC236}">
                  <a16:creationId xmlns:a16="http://schemas.microsoft.com/office/drawing/2014/main" id="{2959D044-8080-37A1-27B4-C5093191F69F}"/>
                </a:ext>
              </a:extLst>
            </p:cNvPr>
            <p:cNvSpPr/>
            <p:nvPr/>
          </p:nvSpPr>
          <p:spPr>
            <a:xfrm>
              <a:off x="13764049" y="5525270"/>
              <a:ext cx="485775" cy="161925"/>
            </a:xfrm>
            <a:custGeom>
              <a:avLst/>
              <a:gdLst>
                <a:gd name="connsiteX0" fmla="*/ 409308 w 485775"/>
                <a:gd name="connsiteY0" fmla="*/ 7144 h 161925"/>
                <a:gd name="connsiteX1" fmla="*/ 83506 w 485775"/>
                <a:gd name="connsiteY1" fmla="*/ 7144 h 161925"/>
                <a:gd name="connsiteX2" fmla="*/ 7144 w 485775"/>
                <a:gd name="connsiteY2" fmla="*/ 83506 h 161925"/>
                <a:gd name="connsiteX3" fmla="*/ 83506 w 485775"/>
                <a:gd name="connsiteY3" fmla="*/ 159868 h 161925"/>
                <a:gd name="connsiteX4" fmla="*/ 409308 w 485775"/>
                <a:gd name="connsiteY4" fmla="*/ 159868 h 161925"/>
                <a:gd name="connsiteX5" fmla="*/ 485670 w 485775"/>
                <a:gd name="connsiteY5" fmla="*/ 83506 h 161925"/>
                <a:gd name="connsiteX6" fmla="*/ 409308 w 48577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5775" h="161925">
                  <a:moveTo>
                    <a:pt x="409308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73"/>
                    <a:pt x="41329" y="159868"/>
                    <a:pt x="83506" y="159868"/>
                  </a:cubicBezTo>
                  <a:lnTo>
                    <a:pt x="409308" y="159868"/>
                  </a:lnTo>
                  <a:cubicBezTo>
                    <a:pt x="451476" y="159868"/>
                    <a:pt x="485670" y="125682"/>
                    <a:pt x="485670" y="83506"/>
                  </a:cubicBezTo>
                  <a:cubicBezTo>
                    <a:pt x="485661" y="41339"/>
                    <a:pt x="451476" y="7144"/>
                    <a:pt x="40930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1" name="Freihandform: Form 189">
              <a:extLst>
                <a:ext uri="{FF2B5EF4-FFF2-40B4-BE49-F238E27FC236}">
                  <a16:creationId xmlns:a16="http://schemas.microsoft.com/office/drawing/2014/main" id="{80CCB8D8-19EF-67CA-22C4-6B585C1FA39D}"/>
                </a:ext>
              </a:extLst>
            </p:cNvPr>
            <p:cNvSpPr/>
            <p:nvPr/>
          </p:nvSpPr>
          <p:spPr>
            <a:xfrm>
              <a:off x="14741438" y="5525270"/>
              <a:ext cx="485775" cy="161925"/>
            </a:xfrm>
            <a:custGeom>
              <a:avLst/>
              <a:gdLst>
                <a:gd name="connsiteX0" fmla="*/ 409308 w 485775"/>
                <a:gd name="connsiteY0" fmla="*/ 7144 h 161925"/>
                <a:gd name="connsiteX1" fmla="*/ 83506 w 485775"/>
                <a:gd name="connsiteY1" fmla="*/ 7144 h 161925"/>
                <a:gd name="connsiteX2" fmla="*/ 7144 w 485775"/>
                <a:gd name="connsiteY2" fmla="*/ 83506 h 161925"/>
                <a:gd name="connsiteX3" fmla="*/ 83506 w 485775"/>
                <a:gd name="connsiteY3" fmla="*/ 159868 h 161925"/>
                <a:gd name="connsiteX4" fmla="*/ 409308 w 485775"/>
                <a:gd name="connsiteY4" fmla="*/ 159868 h 161925"/>
                <a:gd name="connsiteX5" fmla="*/ 485670 w 485775"/>
                <a:gd name="connsiteY5" fmla="*/ 83506 h 161925"/>
                <a:gd name="connsiteX6" fmla="*/ 409308 w 48577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5775" h="161925">
                  <a:moveTo>
                    <a:pt x="409308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73"/>
                    <a:pt x="41329" y="159868"/>
                    <a:pt x="83506" y="159868"/>
                  </a:cubicBezTo>
                  <a:lnTo>
                    <a:pt x="409308" y="159868"/>
                  </a:lnTo>
                  <a:cubicBezTo>
                    <a:pt x="451485" y="159868"/>
                    <a:pt x="485670" y="125682"/>
                    <a:pt x="485670" y="83506"/>
                  </a:cubicBezTo>
                  <a:cubicBezTo>
                    <a:pt x="485670" y="41339"/>
                    <a:pt x="451495" y="7144"/>
                    <a:pt x="40930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12" name="Gruppieren 193">
            <a:extLst>
              <a:ext uri="{FF2B5EF4-FFF2-40B4-BE49-F238E27FC236}">
                <a16:creationId xmlns:a16="http://schemas.microsoft.com/office/drawing/2014/main" id="{099759E2-C8CD-AC57-EC7D-0C9162EC40EF}"/>
              </a:ext>
            </a:extLst>
          </p:cNvPr>
          <p:cNvGrpSpPr/>
          <p:nvPr/>
        </p:nvGrpSpPr>
        <p:grpSpPr>
          <a:xfrm>
            <a:off x="10088403" y="4991075"/>
            <a:ext cx="877324" cy="396762"/>
            <a:chOff x="10344346" y="3024285"/>
            <a:chExt cx="1311876" cy="593285"/>
          </a:xfrm>
          <a:solidFill>
            <a:srgbClr val="444444"/>
          </a:solidFill>
        </p:grpSpPr>
        <p:sp>
          <p:nvSpPr>
            <p:cNvPr id="113" name="Freihandform: Form 194">
              <a:extLst>
                <a:ext uri="{FF2B5EF4-FFF2-40B4-BE49-F238E27FC236}">
                  <a16:creationId xmlns:a16="http://schemas.microsoft.com/office/drawing/2014/main" id="{E8F56AB0-6127-218D-0E71-390CAEC6006C}"/>
                </a:ext>
              </a:extLst>
            </p:cNvPr>
            <p:cNvSpPr/>
            <p:nvPr/>
          </p:nvSpPr>
          <p:spPr>
            <a:xfrm>
              <a:off x="10344346" y="3024285"/>
              <a:ext cx="1311876" cy="593285"/>
            </a:xfrm>
            <a:custGeom>
              <a:avLst/>
              <a:gdLst>
                <a:gd name="connsiteX0" fmla="*/ 1292058 w 1311876"/>
                <a:gd name="connsiteY0" fmla="*/ 555399 h 593285"/>
                <a:gd name="connsiteX1" fmla="*/ 1270239 w 1311876"/>
                <a:gd name="connsiteY1" fmla="*/ 555399 h 593285"/>
                <a:gd name="connsiteX2" fmla="*/ 1270239 w 1311876"/>
                <a:gd name="connsiteY2" fmla="*/ 185092 h 593285"/>
                <a:gd name="connsiteX3" fmla="*/ 1251059 w 1311876"/>
                <a:gd name="connsiteY3" fmla="*/ 165913 h 593285"/>
                <a:gd name="connsiteX4" fmla="*/ 942247 w 1311876"/>
                <a:gd name="connsiteY4" fmla="*/ 165913 h 593285"/>
                <a:gd name="connsiteX5" fmla="*/ 942247 w 1311876"/>
                <a:gd name="connsiteY5" fmla="*/ 62095 h 593285"/>
                <a:gd name="connsiteX6" fmla="*/ 923067 w 1311876"/>
                <a:gd name="connsiteY6" fmla="*/ 42916 h 593285"/>
                <a:gd name="connsiteX7" fmla="*/ 903888 w 1311876"/>
                <a:gd name="connsiteY7" fmla="*/ 62095 h 593285"/>
                <a:gd name="connsiteX8" fmla="*/ 903888 w 1311876"/>
                <a:gd name="connsiteY8" fmla="*/ 165913 h 593285"/>
                <a:gd name="connsiteX9" fmla="*/ 860251 w 1311876"/>
                <a:gd name="connsiteY9" fmla="*/ 165913 h 593285"/>
                <a:gd name="connsiteX10" fmla="*/ 860251 w 1311876"/>
                <a:gd name="connsiteY10" fmla="*/ 21097 h 593285"/>
                <a:gd name="connsiteX11" fmla="*/ 841071 w 1311876"/>
                <a:gd name="connsiteY11" fmla="*/ 1918 h 593285"/>
                <a:gd name="connsiteX12" fmla="*/ 821892 w 1311876"/>
                <a:gd name="connsiteY12" fmla="*/ 21097 h 593285"/>
                <a:gd name="connsiteX13" fmla="*/ 821892 w 1311876"/>
                <a:gd name="connsiteY13" fmla="*/ 165913 h 593285"/>
                <a:gd name="connsiteX14" fmla="*/ 778255 w 1311876"/>
                <a:gd name="connsiteY14" fmla="*/ 165913 h 593285"/>
                <a:gd name="connsiteX15" fmla="*/ 778255 w 1311876"/>
                <a:gd name="connsiteY15" fmla="*/ 103096 h 593285"/>
                <a:gd name="connsiteX16" fmla="*/ 759075 w 1311876"/>
                <a:gd name="connsiteY16" fmla="*/ 83917 h 593285"/>
                <a:gd name="connsiteX17" fmla="*/ 533583 w 1311876"/>
                <a:gd name="connsiteY17" fmla="*/ 83917 h 593285"/>
                <a:gd name="connsiteX18" fmla="*/ 514404 w 1311876"/>
                <a:gd name="connsiteY18" fmla="*/ 103096 h 593285"/>
                <a:gd name="connsiteX19" fmla="*/ 514404 w 1311876"/>
                <a:gd name="connsiteY19" fmla="*/ 165913 h 593285"/>
                <a:gd name="connsiteX20" fmla="*/ 429766 w 1311876"/>
                <a:gd name="connsiteY20" fmla="*/ 165913 h 593285"/>
                <a:gd name="connsiteX21" fmla="*/ 429766 w 1311876"/>
                <a:gd name="connsiteY21" fmla="*/ 82592 h 593285"/>
                <a:gd name="connsiteX22" fmla="*/ 410587 w 1311876"/>
                <a:gd name="connsiteY22" fmla="*/ 63412 h 593285"/>
                <a:gd name="connsiteX23" fmla="*/ 62095 w 1311876"/>
                <a:gd name="connsiteY23" fmla="*/ 63412 h 593285"/>
                <a:gd name="connsiteX24" fmla="*/ 42916 w 1311876"/>
                <a:gd name="connsiteY24" fmla="*/ 82592 h 593285"/>
                <a:gd name="connsiteX25" fmla="*/ 42916 w 1311876"/>
                <a:gd name="connsiteY25" fmla="*/ 555397 h 593285"/>
                <a:gd name="connsiteX26" fmla="*/ 21097 w 1311876"/>
                <a:gd name="connsiteY26" fmla="*/ 555397 h 593285"/>
                <a:gd name="connsiteX27" fmla="*/ 1918 w 1311876"/>
                <a:gd name="connsiteY27" fmla="*/ 574576 h 593285"/>
                <a:gd name="connsiteX28" fmla="*/ 21097 w 1311876"/>
                <a:gd name="connsiteY28" fmla="*/ 593756 h 593285"/>
                <a:gd name="connsiteX29" fmla="*/ 1292058 w 1311876"/>
                <a:gd name="connsiteY29" fmla="*/ 593756 h 593285"/>
                <a:gd name="connsiteX30" fmla="*/ 1311237 w 1311876"/>
                <a:gd name="connsiteY30" fmla="*/ 574576 h 593285"/>
                <a:gd name="connsiteX31" fmla="*/ 1292058 w 1311876"/>
                <a:gd name="connsiteY31" fmla="*/ 555399 h 593285"/>
                <a:gd name="connsiteX32" fmla="*/ 309408 w 1311876"/>
                <a:gd name="connsiteY32" fmla="*/ 555399 h 593285"/>
                <a:gd name="connsiteX33" fmla="*/ 163274 w 1311876"/>
                <a:gd name="connsiteY33" fmla="*/ 555399 h 593285"/>
                <a:gd name="connsiteX34" fmla="*/ 163274 w 1311876"/>
                <a:gd name="connsiteY34" fmla="*/ 470762 h 593285"/>
                <a:gd name="connsiteX35" fmla="*/ 309408 w 1311876"/>
                <a:gd name="connsiteY35" fmla="*/ 470762 h 593285"/>
                <a:gd name="connsiteX36" fmla="*/ 309408 w 1311876"/>
                <a:gd name="connsiteY36" fmla="*/ 555399 h 593285"/>
                <a:gd name="connsiteX37" fmla="*/ 391405 w 1311876"/>
                <a:gd name="connsiteY37" fmla="*/ 555399 h 593285"/>
                <a:gd name="connsiteX38" fmla="*/ 347765 w 1311876"/>
                <a:gd name="connsiteY38" fmla="*/ 555399 h 593285"/>
                <a:gd name="connsiteX39" fmla="*/ 347765 w 1311876"/>
                <a:gd name="connsiteY39" fmla="*/ 451582 h 593285"/>
                <a:gd name="connsiteX40" fmla="*/ 328585 w 1311876"/>
                <a:gd name="connsiteY40" fmla="*/ 432403 h 593285"/>
                <a:gd name="connsiteX41" fmla="*/ 144094 w 1311876"/>
                <a:gd name="connsiteY41" fmla="*/ 432403 h 593285"/>
                <a:gd name="connsiteX42" fmla="*/ 124915 w 1311876"/>
                <a:gd name="connsiteY42" fmla="*/ 451582 h 593285"/>
                <a:gd name="connsiteX43" fmla="*/ 124915 w 1311876"/>
                <a:gd name="connsiteY43" fmla="*/ 555399 h 593285"/>
                <a:gd name="connsiteX44" fmla="*/ 81275 w 1311876"/>
                <a:gd name="connsiteY44" fmla="*/ 555399 h 593285"/>
                <a:gd name="connsiteX45" fmla="*/ 81275 w 1311876"/>
                <a:gd name="connsiteY45" fmla="*/ 101774 h 593285"/>
                <a:gd name="connsiteX46" fmla="*/ 391405 w 1311876"/>
                <a:gd name="connsiteY46" fmla="*/ 101774 h 593285"/>
                <a:gd name="connsiteX47" fmla="*/ 391405 w 1311876"/>
                <a:gd name="connsiteY47" fmla="*/ 555399 h 593285"/>
                <a:gd name="connsiteX48" fmla="*/ 552760 w 1311876"/>
                <a:gd name="connsiteY48" fmla="*/ 122273 h 593285"/>
                <a:gd name="connsiteX49" fmla="*/ 739893 w 1311876"/>
                <a:gd name="connsiteY49" fmla="*/ 122273 h 593285"/>
                <a:gd name="connsiteX50" fmla="*/ 739893 w 1311876"/>
                <a:gd name="connsiteY50" fmla="*/ 165910 h 593285"/>
                <a:gd name="connsiteX51" fmla="*/ 552760 w 1311876"/>
                <a:gd name="connsiteY51" fmla="*/ 165910 h 593285"/>
                <a:gd name="connsiteX52" fmla="*/ 552760 w 1311876"/>
                <a:gd name="connsiteY52" fmla="*/ 122273 h 593285"/>
                <a:gd name="connsiteX53" fmla="*/ 1231880 w 1311876"/>
                <a:gd name="connsiteY53" fmla="*/ 473401 h 593285"/>
                <a:gd name="connsiteX54" fmla="*/ 1087060 w 1311876"/>
                <a:gd name="connsiteY54" fmla="*/ 473401 h 593285"/>
                <a:gd name="connsiteX55" fmla="*/ 1067880 w 1311876"/>
                <a:gd name="connsiteY55" fmla="*/ 492580 h 593285"/>
                <a:gd name="connsiteX56" fmla="*/ 1087060 w 1311876"/>
                <a:gd name="connsiteY56" fmla="*/ 511760 h 593285"/>
                <a:gd name="connsiteX57" fmla="*/ 1231880 w 1311876"/>
                <a:gd name="connsiteY57" fmla="*/ 511760 h 593285"/>
                <a:gd name="connsiteX58" fmla="*/ 1231880 w 1311876"/>
                <a:gd name="connsiteY58" fmla="*/ 555397 h 593285"/>
                <a:gd name="connsiteX59" fmla="*/ 429766 w 1311876"/>
                <a:gd name="connsiteY59" fmla="*/ 555397 h 593285"/>
                <a:gd name="connsiteX60" fmla="*/ 429766 w 1311876"/>
                <a:gd name="connsiteY60" fmla="*/ 511760 h 593285"/>
                <a:gd name="connsiteX61" fmla="*/ 1005061 w 1311876"/>
                <a:gd name="connsiteY61" fmla="*/ 511760 h 593285"/>
                <a:gd name="connsiteX62" fmla="*/ 1024240 w 1311876"/>
                <a:gd name="connsiteY62" fmla="*/ 492580 h 593285"/>
                <a:gd name="connsiteX63" fmla="*/ 1005061 w 1311876"/>
                <a:gd name="connsiteY63" fmla="*/ 473401 h 593285"/>
                <a:gd name="connsiteX64" fmla="*/ 429766 w 1311876"/>
                <a:gd name="connsiteY64" fmla="*/ 473401 h 593285"/>
                <a:gd name="connsiteX65" fmla="*/ 429766 w 1311876"/>
                <a:gd name="connsiteY65" fmla="*/ 204272 h 593285"/>
                <a:gd name="connsiteX66" fmla="*/ 1231880 w 1311876"/>
                <a:gd name="connsiteY66" fmla="*/ 204272 h 593285"/>
                <a:gd name="connsiteX67" fmla="*/ 1231880 w 1311876"/>
                <a:gd name="connsiteY67" fmla="*/ 473401 h 593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1311876" h="593285">
                  <a:moveTo>
                    <a:pt x="1292058" y="555399"/>
                  </a:moveTo>
                  <a:lnTo>
                    <a:pt x="1270239" y="555399"/>
                  </a:lnTo>
                  <a:lnTo>
                    <a:pt x="1270239" y="185092"/>
                  </a:lnTo>
                  <a:cubicBezTo>
                    <a:pt x="1270239" y="174500"/>
                    <a:pt x="1261652" y="165913"/>
                    <a:pt x="1251059" y="165913"/>
                  </a:cubicBezTo>
                  <a:lnTo>
                    <a:pt x="942247" y="165913"/>
                  </a:lnTo>
                  <a:lnTo>
                    <a:pt x="942247" y="62095"/>
                  </a:lnTo>
                  <a:cubicBezTo>
                    <a:pt x="942247" y="51503"/>
                    <a:pt x="933660" y="42916"/>
                    <a:pt x="923067" y="42916"/>
                  </a:cubicBezTo>
                  <a:cubicBezTo>
                    <a:pt x="912475" y="42916"/>
                    <a:pt x="903888" y="51503"/>
                    <a:pt x="903888" y="62095"/>
                  </a:cubicBezTo>
                  <a:lnTo>
                    <a:pt x="903888" y="165913"/>
                  </a:lnTo>
                  <a:lnTo>
                    <a:pt x="860251" y="165913"/>
                  </a:lnTo>
                  <a:lnTo>
                    <a:pt x="860251" y="21097"/>
                  </a:lnTo>
                  <a:cubicBezTo>
                    <a:pt x="860251" y="10505"/>
                    <a:pt x="851663" y="1918"/>
                    <a:pt x="841071" y="1918"/>
                  </a:cubicBezTo>
                  <a:cubicBezTo>
                    <a:pt x="830479" y="1918"/>
                    <a:pt x="821892" y="10505"/>
                    <a:pt x="821892" y="21097"/>
                  </a:cubicBezTo>
                  <a:lnTo>
                    <a:pt x="821892" y="165913"/>
                  </a:lnTo>
                  <a:lnTo>
                    <a:pt x="778255" y="165913"/>
                  </a:lnTo>
                  <a:lnTo>
                    <a:pt x="778255" y="103096"/>
                  </a:lnTo>
                  <a:cubicBezTo>
                    <a:pt x="778255" y="92504"/>
                    <a:pt x="769667" y="83917"/>
                    <a:pt x="759075" y="83917"/>
                  </a:cubicBezTo>
                  <a:lnTo>
                    <a:pt x="533583" y="83917"/>
                  </a:lnTo>
                  <a:cubicBezTo>
                    <a:pt x="522991" y="83917"/>
                    <a:pt x="514404" y="92504"/>
                    <a:pt x="514404" y="103096"/>
                  </a:cubicBezTo>
                  <a:lnTo>
                    <a:pt x="514404" y="165913"/>
                  </a:lnTo>
                  <a:lnTo>
                    <a:pt x="429766" y="165913"/>
                  </a:lnTo>
                  <a:lnTo>
                    <a:pt x="429766" y="82592"/>
                  </a:lnTo>
                  <a:cubicBezTo>
                    <a:pt x="429766" y="72000"/>
                    <a:pt x="421179" y="63412"/>
                    <a:pt x="410587" y="63412"/>
                  </a:cubicBezTo>
                  <a:lnTo>
                    <a:pt x="62095" y="63412"/>
                  </a:lnTo>
                  <a:cubicBezTo>
                    <a:pt x="51503" y="63412"/>
                    <a:pt x="42916" y="72000"/>
                    <a:pt x="42916" y="82592"/>
                  </a:cubicBezTo>
                  <a:lnTo>
                    <a:pt x="42916" y="555397"/>
                  </a:lnTo>
                  <a:lnTo>
                    <a:pt x="21097" y="555397"/>
                  </a:lnTo>
                  <a:cubicBezTo>
                    <a:pt x="10505" y="555397"/>
                    <a:pt x="1918" y="563984"/>
                    <a:pt x="1918" y="574576"/>
                  </a:cubicBezTo>
                  <a:cubicBezTo>
                    <a:pt x="1918" y="585168"/>
                    <a:pt x="10505" y="593756"/>
                    <a:pt x="21097" y="593756"/>
                  </a:cubicBezTo>
                  <a:lnTo>
                    <a:pt x="1292058" y="593756"/>
                  </a:lnTo>
                  <a:cubicBezTo>
                    <a:pt x="1302650" y="593756"/>
                    <a:pt x="1311237" y="585168"/>
                    <a:pt x="1311237" y="574576"/>
                  </a:cubicBezTo>
                  <a:cubicBezTo>
                    <a:pt x="1311237" y="563984"/>
                    <a:pt x="1302650" y="555399"/>
                    <a:pt x="1292058" y="555399"/>
                  </a:cubicBezTo>
                  <a:close/>
                  <a:moveTo>
                    <a:pt x="309408" y="555399"/>
                  </a:moveTo>
                  <a:lnTo>
                    <a:pt x="163274" y="555399"/>
                  </a:lnTo>
                  <a:lnTo>
                    <a:pt x="163274" y="470762"/>
                  </a:lnTo>
                  <a:lnTo>
                    <a:pt x="309408" y="470762"/>
                  </a:lnTo>
                  <a:lnTo>
                    <a:pt x="309408" y="555399"/>
                  </a:lnTo>
                  <a:close/>
                  <a:moveTo>
                    <a:pt x="391405" y="555399"/>
                  </a:moveTo>
                  <a:lnTo>
                    <a:pt x="347765" y="555399"/>
                  </a:lnTo>
                  <a:lnTo>
                    <a:pt x="347765" y="451582"/>
                  </a:lnTo>
                  <a:cubicBezTo>
                    <a:pt x="347765" y="440987"/>
                    <a:pt x="339178" y="432403"/>
                    <a:pt x="328585" y="432403"/>
                  </a:cubicBezTo>
                  <a:lnTo>
                    <a:pt x="144094" y="432403"/>
                  </a:lnTo>
                  <a:cubicBezTo>
                    <a:pt x="133502" y="432403"/>
                    <a:pt x="124915" y="440987"/>
                    <a:pt x="124915" y="451582"/>
                  </a:cubicBezTo>
                  <a:lnTo>
                    <a:pt x="124915" y="555399"/>
                  </a:lnTo>
                  <a:lnTo>
                    <a:pt x="81275" y="555399"/>
                  </a:lnTo>
                  <a:lnTo>
                    <a:pt x="81275" y="101774"/>
                  </a:lnTo>
                  <a:lnTo>
                    <a:pt x="391405" y="101774"/>
                  </a:lnTo>
                  <a:lnTo>
                    <a:pt x="391405" y="555399"/>
                  </a:lnTo>
                  <a:close/>
                  <a:moveTo>
                    <a:pt x="552760" y="122273"/>
                  </a:moveTo>
                  <a:lnTo>
                    <a:pt x="739893" y="122273"/>
                  </a:lnTo>
                  <a:lnTo>
                    <a:pt x="739893" y="165910"/>
                  </a:lnTo>
                  <a:lnTo>
                    <a:pt x="552760" y="165910"/>
                  </a:lnTo>
                  <a:lnTo>
                    <a:pt x="552760" y="122273"/>
                  </a:lnTo>
                  <a:close/>
                  <a:moveTo>
                    <a:pt x="1231880" y="473401"/>
                  </a:moveTo>
                  <a:lnTo>
                    <a:pt x="1087060" y="473401"/>
                  </a:lnTo>
                  <a:cubicBezTo>
                    <a:pt x="1076467" y="473401"/>
                    <a:pt x="1067880" y="481988"/>
                    <a:pt x="1067880" y="492580"/>
                  </a:cubicBezTo>
                  <a:cubicBezTo>
                    <a:pt x="1067880" y="503172"/>
                    <a:pt x="1076467" y="511760"/>
                    <a:pt x="1087060" y="511760"/>
                  </a:cubicBezTo>
                  <a:lnTo>
                    <a:pt x="1231880" y="511760"/>
                  </a:lnTo>
                  <a:lnTo>
                    <a:pt x="1231880" y="555397"/>
                  </a:lnTo>
                  <a:lnTo>
                    <a:pt x="429766" y="555397"/>
                  </a:lnTo>
                  <a:lnTo>
                    <a:pt x="429766" y="511760"/>
                  </a:lnTo>
                  <a:lnTo>
                    <a:pt x="1005061" y="511760"/>
                  </a:lnTo>
                  <a:cubicBezTo>
                    <a:pt x="1015653" y="511760"/>
                    <a:pt x="1024240" y="503172"/>
                    <a:pt x="1024240" y="492580"/>
                  </a:cubicBezTo>
                  <a:cubicBezTo>
                    <a:pt x="1024240" y="481988"/>
                    <a:pt x="1015653" y="473401"/>
                    <a:pt x="1005061" y="473401"/>
                  </a:cubicBezTo>
                  <a:lnTo>
                    <a:pt x="429766" y="473401"/>
                  </a:lnTo>
                  <a:lnTo>
                    <a:pt x="429766" y="204272"/>
                  </a:lnTo>
                  <a:lnTo>
                    <a:pt x="1231880" y="204272"/>
                  </a:lnTo>
                  <a:lnTo>
                    <a:pt x="1231880" y="4734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4" name="Freihandform: Form 195">
              <a:extLst>
                <a:ext uri="{FF2B5EF4-FFF2-40B4-BE49-F238E27FC236}">
                  <a16:creationId xmlns:a16="http://schemas.microsoft.com/office/drawing/2014/main" id="{2860DB2D-66D3-AE1D-D182-5ACC3BB97096}"/>
                </a:ext>
              </a:extLst>
            </p:cNvPr>
            <p:cNvSpPr/>
            <p:nvPr/>
          </p:nvSpPr>
          <p:spPr>
            <a:xfrm>
              <a:off x="10979826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5" name="Freihandform: Form 196">
              <a:extLst>
                <a:ext uri="{FF2B5EF4-FFF2-40B4-BE49-F238E27FC236}">
                  <a16:creationId xmlns:a16="http://schemas.microsoft.com/office/drawing/2014/main" id="{CFBC3094-A0C0-A172-0665-869321340960}"/>
                </a:ext>
              </a:extLst>
            </p:cNvPr>
            <p:cNvSpPr/>
            <p:nvPr/>
          </p:nvSpPr>
          <p:spPr>
            <a:xfrm>
              <a:off x="10979826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6" name="Freihandform: Form 197">
              <a:extLst>
                <a:ext uri="{FF2B5EF4-FFF2-40B4-BE49-F238E27FC236}">
                  <a16:creationId xmlns:a16="http://schemas.microsoft.com/office/drawing/2014/main" id="{08A48BFC-A4A3-4D8C-4027-CBA465AE5CE0}"/>
                </a:ext>
              </a:extLst>
            </p:cNvPr>
            <p:cNvSpPr/>
            <p:nvPr/>
          </p:nvSpPr>
          <p:spPr>
            <a:xfrm>
              <a:off x="10836330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7" name="Freihandform: Form 198">
              <a:extLst>
                <a:ext uri="{FF2B5EF4-FFF2-40B4-BE49-F238E27FC236}">
                  <a16:creationId xmlns:a16="http://schemas.microsoft.com/office/drawing/2014/main" id="{E9F90B68-7D12-C655-F86C-5E38D5EEC519}"/>
                </a:ext>
              </a:extLst>
            </p:cNvPr>
            <p:cNvSpPr/>
            <p:nvPr/>
          </p:nvSpPr>
          <p:spPr>
            <a:xfrm>
              <a:off x="10836333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8" name="Freihandform: Form 199">
              <a:extLst>
                <a:ext uri="{FF2B5EF4-FFF2-40B4-BE49-F238E27FC236}">
                  <a16:creationId xmlns:a16="http://schemas.microsoft.com/office/drawing/2014/main" id="{DE853372-8AFA-8C4D-032A-35DC957F01C4}"/>
                </a:ext>
              </a:extLst>
            </p:cNvPr>
            <p:cNvSpPr/>
            <p:nvPr/>
          </p:nvSpPr>
          <p:spPr>
            <a:xfrm>
              <a:off x="11123322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19" name="Freihandform: Form 200">
              <a:extLst>
                <a:ext uri="{FF2B5EF4-FFF2-40B4-BE49-F238E27FC236}">
                  <a16:creationId xmlns:a16="http://schemas.microsoft.com/office/drawing/2014/main" id="{5F9F5D2D-D762-C5C9-F548-E1116E6895AB}"/>
                </a:ext>
              </a:extLst>
            </p:cNvPr>
            <p:cNvSpPr/>
            <p:nvPr/>
          </p:nvSpPr>
          <p:spPr>
            <a:xfrm>
              <a:off x="11123322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0" name="Freihandform: Form 201">
              <a:extLst>
                <a:ext uri="{FF2B5EF4-FFF2-40B4-BE49-F238E27FC236}">
                  <a16:creationId xmlns:a16="http://schemas.microsoft.com/office/drawing/2014/main" id="{7E575828-B78B-066F-F610-FE5194AE39C0}"/>
                </a:ext>
              </a:extLst>
            </p:cNvPr>
            <p:cNvSpPr/>
            <p:nvPr/>
          </p:nvSpPr>
          <p:spPr>
            <a:xfrm>
              <a:off x="11266818" y="3270278"/>
              <a:ext cx="102291" cy="40916"/>
            </a:xfrm>
            <a:custGeom>
              <a:avLst/>
              <a:gdLst>
                <a:gd name="connsiteX0" fmla="*/ 82597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7 w 102290"/>
                <a:gd name="connsiteY4" fmla="*/ 40277 h 40916"/>
                <a:gd name="connsiteX5" fmla="*/ 101776 w 102290"/>
                <a:gd name="connsiteY5" fmla="*/ 21097 h 40916"/>
                <a:gd name="connsiteX6" fmla="*/ 82597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7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3" y="40277"/>
                    <a:pt x="21097" y="40277"/>
                  </a:cubicBezTo>
                  <a:lnTo>
                    <a:pt x="82597" y="40277"/>
                  </a:lnTo>
                  <a:cubicBezTo>
                    <a:pt x="93189" y="40277"/>
                    <a:pt x="101776" y="31692"/>
                    <a:pt x="101776" y="21097"/>
                  </a:cubicBezTo>
                  <a:cubicBezTo>
                    <a:pt x="101776" y="10503"/>
                    <a:pt x="93189" y="1918"/>
                    <a:pt x="82597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1" name="Freihandform: Form 202">
              <a:extLst>
                <a:ext uri="{FF2B5EF4-FFF2-40B4-BE49-F238E27FC236}">
                  <a16:creationId xmlns:a16="http://schemas.microsoft.com/office/drawing/2014/main" id="{323B95DB-50EF-1FAD-F9D5-8A2804A1FB3C}"/>
                </a:ext>
              </a:extLst>
            </p:cNvPr>
            <p:cNvSpPr/>
            <p:nvPr/>
          </p:nvSpPr>
          <p:spPr>
            <a:xfrm>
              <a:off x="11266818" y="3352272"/>
              <a:ext cx="102291" cy="40916"/>
            </a:xfrm>
            <a:custGeom>
              <a:avLst/>
              <a:gdLst>
                <a:gd name="connsiteX0" fmla="*/ 82597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7 w 102290"/>
                <a:gd name="connsiteY4" fmla="*/ 40277 h 40916"/>
                <a:gd name="connsiteX5" fmla="*/ 101776 w 102290"/>
                <a:gd name="connsiteY5" fmla="*/ 21097 h 40916"/>
                <a:gd name="connsiteX6" fmla="*/ 82597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7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3" y="40277"/>
                    <a:pt x="21097" y="40277"/>
                  </a:cubicBezTo>
                  <a:lnTo>
                    <a:pt x="82597" y="40277"/>
                  </a:lnTo>
                  <a:cubicBezTo>
                    <a:pt x="93189" y="40277"/>
                    <a:pt x="101776" y="31692"/>
                    <a:pt x="101776" y="21097"/>
                  </a:cubicBezTo>
                  <a:cubicBezTo>
                    <a:pt x="101776" y="10505"/>
                    <a:pt x="93189" y="1918"/>
                    <a:pt x="82597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2" name="Freihandform: Form 203">
              <a:extLst>
                <a:ext uri="{FF2B5EF4-FFF2-40B4-BE49-F238E27FC236}">
                  <a16:creationId xmlns:a16="http://schemas.microsoft.com/office/drawing/2014/main" id="{F10AAE2C-F329-CBD5-401F-F41FA0E43340}"/>
                </a:ext>
              </a:extLst>
            </p:cNvPr>
            <p:cNvSpPr/>
            <p:nvPr/>
          </p:nvSpPr>
          <p:spPr>
            <a:xfrm>
              <a:off x="11410313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3" name="Freihandform: Form 204">
              <a:extLst>
                <a:ext uri="{FF2B5EF4-FFF2-40B4-BE49-F238E27FC236}">
                  <a16:creationId xmlns:a16="http://schemas.microsoft.com/office/drawing/2014/main" id="{1C68A1E2-86E8-3CAA-D466-FA8E0629AA28}"/>
                </a:ext>
              </a:extLst>
            </p:cNvPr>
            <p:cNvSpPr/>
            <p:nvPr/>
          </p:nvSpPr>
          <p:spPr>
            <a:xfrm>
              <a:off x="11410313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4" name="Freihandform: Form 205">
              <a:extLst>
                <a:ext uri="{FF2B5EF4-FFF2-40B4-BE49-F238E27FC236}">
                  <a16:creationId xmlns:a16="http://schemas.microsoft.com/office/drawing/2014/main" id="{D5FC5B84-4C46-FD09-95F1-8E42A7476E7C}"/>
                </a:ext>
              </a:extLst>
            </p:cNvPr>
            <p:cNvSpPr/>
            <p:nvPr/>
          </p:nvSpPr>
          <p:spPr>
            <a:xfrm>
              <a:off x="10467343" y="3352272"/>
              <a:ext cx="225039" cy="40916"/>
            </a:xfrm>
            <a:custGeom>
              <a:avLst/>
              <a:gdLst>
                <a:gd name="connsiteX0" fmla="*/ 205591 w 225039"/>
                <a:gd name="connsiteY0" fmla="*/ 1918 h 40916"/>
                <a:gd name="connsiteX1" fmla="*/ 21097 w 225039"/>
                <a:gd name="connsiteY1" fmla="*/ 1918 h 40916"/>
                <a:gd name="connsiteX2" fmla="*/ 1918 w 225039"/>
                <a:gd name="connsiteY2" fmla="*/ 21097 h 40916"/>
                <a:gd name="connsiteX3" fmla="*/ 21097 w 225039"/>
                <a:gd name="connsiteY3" fmla="*/ 40277 h 40916"/>
                <a:gd name="connsiteX4" fmla="*/ 205591 w 225039"/>
                <a:gd name="connsiteY4" fmla="*/ 40277 h 40916"/>
                <a:gd name="connsiteX5" fmla="*/ 224771 w 225039"/>
                <a:gd name="connsiteY5" fmla="*/ 21097 h 40916"/>
                <a:gd name="connsiteX6" fmla="*/ 205591 w 225039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5039" h="40916">
                  <a:moveTo>
                    <a:pt x="205591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205591" y="40277"/>
                  </a:lnTo>
                  <a:cubicBezTo>
                    <a:pt x="216183" y="40277"/>
                    <a:pt x="224771" y="31692"/>
                    <a:pt x="224771" y="21097"/>
                  </a:cubicBezTo>
                  <a:cubicBezTo>
                    <a:pt x="224771" y="10505"/>
                    <a:pt x="216183" y="1918"/>
                    <a:pt x="205591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5" name="Freihandform: Form 206">
              <a:extLst>
                <a:ext uri="{FF2B5EF4-FFF2-40B4-BE49-F238E27FC236}">
                  <a16:creationId xmlns:a16="http://schemas.microsoft.com/office/drawing/2014/main" id="{7487010F-C5D4-46D4-D594-69A16FC880F0}"/>
                </a:ext>
              </a:extLst>
            </p:cNvPr>
            <p:cNvSpPr/>
            <p:nvPr/>
          </p:nvSpPr>
          <p:spPr>
            <a:xfrm>
              <a:off x="10467343" y="3270278"/>
              <a:ext cx="225039" cy="40916"/>
            </a:xfrm>
            <a:custGeom>
              <a:avLst/>
              <a:gdLst>
                <a:gd name="connsiteX0" fmla="*/ 205591 w 225039"/>
                <a:gd name="connsiteY0" fmla="*/ 1918 h 40916"/>
                <a:gd name="connsiteX1" fmla="*/ 21097 w 225039"/>
                <a:gd name="connsiteY1" fmla="*/ 1918 h 40916"/>
                <a:gd name="connsiteX2" fmla="*/ 1918 w 225039"/>
                <a:gd name="connsiteY2" fmla="*/ 21097 h 40916"/>
                <a:gd name="connsiteX3" fmla="*/ 21097 w 225039"/>
                <a:gd name="connsiteY3" fmla="*/ 40277 h 40916"/>
                <a:gd name="connsiteX4" fmla="*/ 205591 w 225039"/>
                <a:gd name="connsiteY4" fmla="*/ 40277 h 40916"/>
                <a:gd name="connsiteX5" fmla="*/ 224771 w 225039"/>
                <a:gd name="connsiteY5" fmla="*/ 21097 h 40916"/>
                <a:gd name="connsiteX6" fmla="*/ 205591 w 225039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5039" h="40916">
                  <a:moveTo>
                    <a:pt x="205591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205591" y="40277"/>
                  </a:lnTo>
                  <a:cubicBezTo>
                    <a:pt x="216183" y="40277"/>
                    <a:pt x="224771" y="31692"/>
                    <a:pt x="224771" y="21097"/>
                  </a:cubicBezTo>
                  <a:cubicBezTo>
                    <a:pt x="224771" y="10503"/>
                    <a:pt x="216183" y="1918"/>
                    <a:pt x="205591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6" name="Freihandform: Form 207">
              <a:extLst>
                <a:ext uri="{FF2B5EF4-FFF2-40B4-BE49-F238E27FC236}">
                  <a16:creationId xmlns:a16="http://schemas.microsoft.com/office/drawing/2014/main" id="{BFEE557C-A550-212C-5537-00963F8976DA}"/>
                </a:ext>
              </a:extLst>
            </p:cNvPr>
            <p:cNvSpPr/>
            <p:nvPr/>
          </p:nvSpPr>
          <p:spPr>
            <a:xfrm>
              <a:off x="10467343" y="3188279"/>
              <a:ext cx="102291" cy="40916"/>
            </a:xfrm>
            <a:custGeom>
              <a:avLst/>
              <a:gdLst>
                <a:gd name="connsiteX0" fmla="*/ 82602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602 w 102290"/>
                <a:gd name="connsiteY4" fmla="*/ 40277 h 40916"/>
                <a:gd name="connsiteX5" fmla="*/ 101782 w 102290"/>
                <a:gd name="connsiteY5" fmla="*/ 21097 h 40916"/>
                <a:gd name="connsiteX6" fmla="*/ 82602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602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602" y="40277"/>
                  </a:lnTo>
                  <a:cubicBezTo>
                    <a:pt x="93194" y="40277"/>
                    <a:pt x="101782" y="31692"/>
                    <a:pt x="101782" y="21097"/>
                  </a:cubicBezTo>
                  <a:cubicBezTo>
                    <a:pt x="101782" y="10503"/>
                    <a:pt x="93194" y="1918"/>
                    <a:pt x="82602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27" name="Freihandform: Form 208">
              <a:extLst>
                <a:ext uri="{FF2B5EF4-FFF2-40B4-BE49-F238E27FC236}">
                  <a16:creationId xmlns:a16="http://schemas.microsoft.com/office/drawing/2014/main" id="{D253F39C-3E4C-7F44-E63C-172398A142E3}"/>
                </a:ext>
              </a:extLst>
            </p:cNvPr>
            <p:cNvSpPr/>
            <p:nvPr/>
          </p:nvSpPr>
          <p:spPr>
            <a:xfrm>
              <a:off x="10610833" y="3188279"/>
              <a:ext cx="81832" cy="40916"/>
            </a:xfrm>
            <a:custGeom>
              <a:avLst/>
              <a:gdLst>
                <a:gd name="connsiteX0" fmla="*/ 62101 w 81832"/>
                <a:gd name="connsiteY0" fmla="*/ 1918 h 40916"/>
                <a:gd name="connsiteX1" fmla="*/ 21097 w 81832"/>
                <a:gd name="connsiteY1" fmla="*/ 1918 h 40916"/>
                <a:gd name="connsiteX2" fmla="*/ 1918 w 81832"/>
                <a:gd name="connsiteY2" fmla="*/ 21097 h 40916"/>
                <a:gd name="connsiteX3" fmla="*/ 21097 w 81832"/>
                <a:gd name="connsiteY3" fmla="*/ 40277 h 40916"/>
                <a:gd name="connsiteX4" fmla="*/ 62101 w 81832"/>
                <a:gd name="connsiteY4" fmla="*/ 40277 h 40916"/>
                <a:gd name="connsiteX5" fmla="*/ 81280 w 81832"/>
                <a:gd name="connsiteY5" fmla="*/ 21097 h 40916"/>
                <a:gd name="connsiteX6" fmla="*/ 62101 w 81832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832" h="40916">
                  <a:moveTo>
                    <a:pt x="62101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62101" y="40277"/>
                  </a:lnTo>
                  <a:cubicBezTo>
                    <a:pt x="72693" y="40277"/>
                    <a:pt x="81280" y="31692"/>
                    <a:pt x="81280" y="21097"/>
                  </a:cubicBezTo>
                  <a:cubicBezTo>
                    <a:pt x="81280" y="10503"/>
                    <a:pt x="72693" y="1918"/>
                    <a:pt x="62101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28" name="Grafik 129">
            <a:extLst>
              <a:ext uri="{FF2B5EF4-FFF2-40B4-BE49-F238E27FC236}">
                <a16:creationId xmlns:a16="http://schemas.microsoft.com/office/drawing/2014/main" id="{9B5A7E93-494A-B971-3BA9-A15D2DBC7948}"/>
              </a:ext>
            </a:extLst>
          </p:cNvPr>
          <p:cNvGrpSpPr/>
          <p:nvPr/>
        </p:nvGrpSpPr>
        <p:grpSpPr>
          <a:xfrm>
            <a:off x="10185255" y="2983679"/>
            <a:ext cx="683620" cy="683618"/>
            <a:chOff x="8800361" y="2137738"/>
            <a:chExt cx="644062" cy="644062"/>
          </a:xfrm>
          <a:solidFill>
            <a:srgbClr val="444444"/>
          </a:solidFill>
        </p:grpSpPr>
        <p:sp>
          <p:nvSpPr>
            <p:cNvPr id="129" name="Freihandform: Form 213">
              <a:extLst>
                <a:ext uri="{FF2B5EF4-FFF2-40B4-BE49-F238E27FC236}">
                  <a16:creationId xmlns:a16="http://schemas.microsoft.com/office/drawing/2014/main" id="{1828A796-2974-FDBB-A30B-3DE06F0D5181}"/>
                </a:ext>
              </a:extLst>
            </p:cNvPr>
            <p:cNvSpPr/>
            <p:nvPr/>
          </p:nvSpPr>
          <p:spPr>
            <a:xfrm>
              <a:off x="9003308" y="2329833"/>
              <a:ext cx="237498" cy="258967"/>
            </a:xfrm>
            <a:custGeom>
              <a:avLst/>
              <a:gdLst>
                <a:gd name="connsiteX0" fmla="*/ 236787 w 237497"/>
                <a:gd name="connsiteY0" fmla="*/ 73354 h 258966"/>
                <a:gd name="connsiteX1" fmla="*/ 236390 w 237497"/>
                <a:gd name="connsiteY1" fmla="*/ 72388 h 258966"/>
                <a:gd name="connsiteX2" fmla="*/ 235735 w 237497"/>
                <a:gd name="connsiteY2" fmla="*/ 70810 h 258966"/>
                <a:gd name="connsiteX3" fmla="*/ 234994 w 237497"/>
                <a:gd name="connsiteY3" fmla="*/ 69822 h 258966"/>
                <a:gd name="connsiteX4" fmla="*/ 234060 w 237497"/>
                <a:gd name="connsiteY4" fmla="*/ 68609 h 258966"/>
                <a:gd name="connsiteX5" fmla="*/ 233062 w 237497"/>
                <a:gd name="connsiteY5" fmla="*/ 67815 h 258966"/>
                <a:gd name="connsiteX6" fmla="*/ 231988 w 237497"/>
                <a:gd name="connsiteY6" fmla="*/ 66945 h 258966"/>
                <a:gd name="connsiteX7" fmla="*/ 124645 w 237497"/>
                <a:gd name="connsiteY7" fmla="*/ 2539 h 258966"/>
                <a:gd name="connsiteX8" fmla="*/ 113588 w 237497"/>
                <a:gd name="connsiteY8" fmla="*/ 2539 h 258966"/>
                <a:gd name="connsiteX9" fmla="*/ 6245 w 237497"/>
                <a:gd name="connsiteY9" fmla="*/ 66945 h 258966"/>
                <a:gd name="connsiteX10" fmla="*/ 5118 w 237497"/>
                <a:gd name="connsiteY10" fmla="*/ 67815 h 258966"/>
                <a:gd name="connsiteX11" fmla="*/ 4109 w 237497"/>
                <a:gd name="connsiteY11" fmla="*/ 68609 h 258966"/>
                <a:gd name="connsiteX12" fmla="*/ 3185 w 237497"/>
                <a:gd name="connsiteY12" fmla="*/ 69811 h 258966"/>
                <a:gd name="connsiteX13" fmla="*/ 2434 w 237497"/>
                <a:gd name="connsiteY13" fmla="*/ 70810 h 258966"/>
                <a:gd name="connsiteX14" fmla="*/ 1790 w 237497"/>
                <a:gd name="connsiteY14" fmla="*/ 72345 h 258966"/>
                <a:gd name="connsiteX15" fmla="*/ 1382 w 237497"/>
                <a:gd name="connsiteY15" fmla="*/ 73364 h 258966"/>
                <a:gd name="connsiteX16" fmla="*/ 1006 w 237497"/>
                <a:gd name="connsiteY16" fmla="*/ 76145 h 258966"/>
                <a:gd name="connsiteX17" fmla="*/ 1006 w 237497"/>
                <a:gd name="connsiteY17" fmla="*/ 183488 h 258966"/>
                <a:gd name="connsiteX18" fmla="*/ 6213 w 237497"/>
                <a:gd name="connsiteY18" fmla="*/ 192688 h 258966"/>
                <a:gd name="connsiteX19" fmla="*/ 113556 w 237497"/>
                <a:gd name="connsiteY19" fmla="*/ 257094 h 258966"/>
                <a:gd name="connsiteX20" fmla="*/ 113674 w 237497"/>
                <a:gd name="connsiteY20" fmla="*/ 257147 h 258966"/>
                <a:gd name="connsiteX21" fmla="*/ 113792 w 237497"/>
                <a:gd name="connsiteY21" fmla="*/ 257233 h 258966"/>
                <a:gd name="connsiteX22" fmla="*/ 115553 w 237497"/>
                <a:gd name="connsiteY22" fmla="*/ 257953 h 258966"/>
                <a:gd name="connsiteX23" fmla="*/ 116293 w 237497"/>
                <a:gd name="connsiteY23" fmla="*/ 258253 h 258966"/>
                <a:gd name="connsiteX24" fmla="*/ 121875 w 237497"/>
                <a:gd name="connsiteY24" fmla="*/ 258253 h 258966"/>
                <a:gd name="connsiteX25" fmla="*/ 122616 w 237497"/>
                <a:gd name="connsiteY25" fmla="*/ 257953 h 258966"/>
                <a:gd name="connsiteX26" fmla="*/ 124376 w 237497"/>
                <a:gd name="connsiteY26" fmla="*/ 257233 h 258966"/>
                <a:gd name="connsiteX27" fmla="*/ 124495 w 237497"/>
                <a:gd name="connsiteY27" fmla="*/ 257147 h 258966"/>
                <a:gd name="connsiteX28" fmla="*/ 124613 w 237497"/>
                <a:gd name="connsiteY28" fmla="*/ 257094 h 258966"/>
                <a:gd name="connsiteX29" fmla="*/ 231956 w 237497"/>
                <a:gd name="connsiteY29" fmla="*/ 192688 h 258966"/>
                <a:gd name="connsiteX30" fmla="*/ 237162 w 237497"/>
                <a:gd name="connsiteY30" fmla="*/ 183488 h 258966"/>
                <a:gd name="connsiteX31" fmla="*/ 237162 w 237497"/>
                <a:gd name="connsiteY31" fmla="*/ 76145 h 258966"/>
                <a:gd name="connsiteX32" fmla="*/ 236787 w 237497"/>
                <a:gd name="connsiteY32" fmla="*/ 73354 h 258966"/>
                <a:gd name="connsiteX33" fmla="*/ 119084 w 237497"/>
                <a:gd name="connsiteY33" fmla="*/ 24255 h 258966"/>
                <a:gd name="connsiteX34" fmla="*/ 151889 w 237497"/>
                <a:gd name="connsiteY34" fmla="*/ 43941 h 258966"/>
                <a:gd name="connsiteX35" fmla="*/ 65413 w 237497"/>
                <a:gd name="connsiteY35" fmla="*/ 95831 h 258966"/>
                <a:gd name="connsiteX36" fmla="*/ 32608 w 237497"/>
                <a:gd name="connsiteY36" fmla="*/ 76145 h 258966"/>
                <a:gd name="connsiteX37" fmla="*/ 119084 w 237497"/>
                <a:gd name="connsiteY37" fmla="*/ 24255 h 258966"/>
                <a:gd name="connsiteX38" fmla="*/ 108350 w 237497"/>
                <a:gd name="connsiteY38" fmla="*/ 228927 h 258966"/>
                <a:gd name="connsiteX39" fmla="*/ 22475 w 237497"/>
                <a:gd name="connsiteY39" fmla="*/ 177402 h 258966"/>
                <a:gd name="connsiteX40" fmla="*/ 22475 w 237497"/>
                <a:gd name="connsiteY40" fmla="*/ 95101 h 258966"/>
                <a:gd name="connsiteX41" fmla="*/ 108350 w 237497"/>
                <a:gd name="connsiteY41" fmla="*/ 146626 h 258966"/>
                <a:gd name="connsiteX42" fmla="*/ 108350 w 237497"/>
                <a:gd name="connsiteY42" fmla="*/ 228927 h 258966"/>
                <a:gd name="connsiteX43" fmla="*/ 119084 w 237497"/>
                <a:gd name="connsiteY43" fmla="*/ 128034 h 258966"/>
                <a:gd name="connsiteX44" fmla="*/ 86280 w 237497"/>
                <a:gd name="connsiteY44" fmla="*/ 108348 h 258966"/>
                <a:gd name="connsiteX45" fmla="*/ 172756 w 237497"/>
                <a:gd name="connsiteY45" fmla="*/ 56458 h 258966"/>
                <a:gd name="connsiteX46" fmla="*/ 205560 w 237497"/>
                <a:gd name="connsiteY46" fmla="*/ 76145 h 258966"/>
                <a:gd name="connsiteX47" fmla="*/ 119084 w 237497"/>
                <a:gd name="connsiteY47" fmla="*/ 128034 h 258966"/>
                <a:gd name="connsiteX48" fmla="*/ 215694 w 237497"/>
                <a:gd name="connsiteY48" fmla="*/ 177413 h 258966"/>
                <a:gd name="connsiteX49" fmla="*/ 129819 w 237497"/>
                <a:gd name="connsiteY49" fmla="*/ 228938 h 258966"/>
                <a:gd name="connsiteX50" fmla="*/ 129819 w 237497"/>
                <a:gd name="connsiteY50" fmla="*/ 146626 h 258966"/>
                <a:gd name="connsiteX51" fmla="*/ 215694 w 237497"/>
                <a:gd name="connsiteY51" fmla="*/ 95101 h 258966"/>
                <a:gd name="connsiteX52" fmla="*/ 215694 w 237497"/>
                <a:gd name="connsiteY52" fmla="*/ 177413 h 258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7497" h="258966">
                  <a:moveTo>
                    <a:pt x="236787" y="73354"/>
                  </a:moveTo>
                  <a:cubicBezTo>
                    <a:pt x="236675" y="73024"/>
                    <a:pt x="236543" y="72702"/>
                    <a:pt x="236390" y="72388"/>
                  </a:cubicBezTo>
                  <a:cubicBezTo>
                    <a:pt x="236211" y="71845"/>
                    <a:pt x="235992" y="71318"/>
                    <a:pt x="235735" y="70810"/>
                  </a:cubicBezTo>
                  <a:cubicBezTo>
                    <a:pt x="235507" y="70466"/>
                    <a:pt x="235260" y="70137"/>
                    <a:pt x="234994" y="69822"/>
                  </a:cubicBezTo>
                  <a:cubicBezTo>
                    <a:pt x="234714" y="69395"/>
                    <a:pt x="234401" y="68989"/>
                    <a:pt x="234060" y="68609"/>
                  </a:cubicBezTo>
                  <a:cubicBezTo>
                    <a:pt x="233742" y="68327"/>
                    <a:pt x="233408" y="68062"/>
                    <a:pt x="233062" y="67815"/>
                  </a:cubicBezTo>
                  <a:cubicBezTo>
                    <a:pt x="232721" y="67505"/>
                    <a:pt x="232363" y="67215"/>
                    <a:pt x="231988" y="66945"/>
                  </a:cubicBezTo>
                  <a:lnTo>
                    <a:pt x="124645" y="2539"/>
                  </a:lnTo>
                  <a:cubicBezTo>
                    <a:pt x="121243" y="495"/>
                    <a:pt x="116990" y="495"/>
                    <a:pt x="113588" y="2539"/>
                  </a:cubicBezTo>
                  <a:lnTo>
                    <a:pt x="6245" y="66945"/>
                  </a:lnTo>
                  <a:cubicBezTo>
                    <a:pt x="5848" y="67207"/>
                    <a:pt x="5471" y="67497"/>
                    <a:pt x="5118" y="67815"/>
                  </a:cubicBezTo>
                  <a:cubicBezTo>
                    <a:pt x="4767" y="68062"/>
                    <a:pt x="4431" y="68327"/>
                    <a:pt x="4109" y="68609"/>
                  </a:cubicBezTo>
                  <a:cubicBezTo>
                    <a:pt x="3774" y="68989"/>
                    <a:pt x="3466" y="69390"/>
                    <a:pt x="3185" y="69811"/>
                  </a:cubicBezTo>
                  <a:cubicBezTo>
                    <a:pt x="2913" y="70128"/>
                    <a:pt x="2662" y="70461"/>
                    <a:pt x="2434" y="70810"/>
                  </a:cubicBezTo>
                  <a:cubicBezTo>
                    <a:pt x="2182" y="71305"/>
                    <a:pt x="1967" y="71817"/>
                    <a:pt x="1790" y="72345"/>
                  </a:cubicBezTo>
                  <a:cubicBezTo>
                    <a:pt x="1637" y="72677"/>
                    <a:pt x="1500" y="73018"/>
                    <a:pt x="1382" y="73364"/>
                  </a:cubicBezTo>
                  <a:cubicBezTo>
                    <a:pt x="1131" y="74270"/>
                    <a:pt x="1005" y="75205"/>
                    <a:pt x="1006" y="76145"/>
                  </a:cubicBezTo>
                  <a:lnTo>
                    <a:pt x="1006" y="183488"/>
                  </a:lnTo>
                  <a:cubicBezTo>
                    <a:pt x="1008" y="187256"/>
                    <a:pt x="2983" y="190747"/>
                    <a:pt x="6213" y="192688"/>
                  </a:cubicBezTo>
                  <a:lnTo>
                    <a:pt x="113556" y="257094"/>
                  </a:lnTo>
                  <a:lnTo>
                    <a:pt x="113674" y="257147"/>
                  </a:lnTo>
                  <a:lnTo>
                    <a:pt x="113792" y="257233"/>
                  </a:lnTo>
                  <a:cubicBezTo>
                    <a:pt x="114356" y="257526"/>
                    <a:pt x="114945" y="257767"/>
                    <a:pt x="115553" y="257953"/>
                  </a:cubicBezTo>
                  <a:cubicBezTo>
                    <a:pt x="115800" y="258038"/>
                    <a:pt x="116036" y="258178"/>
                    <a:pt x="116293" y="258253"/>
                  </a:cubicBezTo>
                  <a:cubicBezTo>
                    <a:pt x="118121" y="258754"/>
                    <a:pt x="120049" y="258754"/>
                    <a:pt x="121875" y="258253"/>
                  </a:cubicBezTo>
                  <a:cubicBezTo>
                    <a:pt x="122133" y="258178"/>
                    <a:pt x="122369" y="258038"/>
                    <a:pt x="122616" y="257953"/>
                  </a:cubicBezTo>
                  <a:cubicBezTo>
                    <a:pt x="123224" y="257767"/>
                    <a:pt x="123813" y="257526"/>
                    <a:pt x="124376" y="257233"/>
                  </a:cubicBezTo>
                  <a:lnTo>
                    <a:pt x="124495" y="257147"/>
                  </a:lnTo>
                  <a:lnTo>
                    <a:pt x="124613" y="257094"/>
                  </a:lnTo>
                  <a:lnTo>
                    <a:pt x="231956" y="192688"/>
                  </a:lnTo>
                  <a:cubicBezTo>
                    <a:pt x="235186" y="190747"/>
                    <a:pt x="237161" y="187256"/>
                    <a:pt x="237162" y="183488"/>
                  </a:cubicBezTo>
                  <a:lnTo>
                    <a:pt x="237162" y="76145"/>
                  </a:lnTo>
                  <a:cubicBezTo>
                    <a:pt x="237164" y="75203"/>
                    <a:pt x="237036" y="74263"/>
                    <a:pt x="236787" y="73354"/>
                  </a:cubicBezTo>
                  <a:close/>
                  <a:moveTo>
                    <a:pt x="119084" y="24255"/>
                  </a:moveTo>
                  <a:lnTo>
                    <a:pt x="151889" y="43941"/>
                  </a:lnTo>
                  <a:lnTo>
                    <a:pt x="65413" y="95831"/>
                  </a:lnTo>
                  <a:lnTo>
                    <a:pt x="32608" y="76145"/>
                  </a:lnTo>
                  <a:lnTo>
                    <a:pt x="119084" y="24255"/>
                  </a:lnTo>
                  <a:close/>
                  <a:moveTo>
                    <a:pt x="108350" y="228927"/>
                  </a:moveTo>
                  <a:lnTo>
                    <a:pt x="22475" y="177402"/>
                  </a:lnTo>
                  <a:lnTo>
                    <a:pt x="22475" y="95101"/>
                  </a:lnTo>
                  <a:lnTo>
                    <a:pt x="108350" y="146626"/>
                  </a:lnTo>
                  <a:lnTo>
                    <a:pt x="108350" y="228927"/>
                  </a:lnTo>
                  <a:close/>
                  <a:moveTo>
                    <a:pt x="119084" y="128034"/>
                  </a:moveTo>
                  <a:lnTo>
                    <a:pt x="86280" y="108348"/>
                  </a:lnTo>
                  <a:lnTo>
                    <a:pt x="172756" y="56458"/>
                  </a:lnTo>
                  <a:lnTo>
                    <a:pt x="205560" y="76145"/>
                  </a:lnTo>
                  <a:lnTo>
                    <a:pt x="119084" y="128034"/>
                  </a:lnTo>
                  <a:close/>
                  <a:moveTo>
                    <a:pt x="215694" y="177413"/>
                  </a:moveTo>
                  <a:lnTo>
                    <a:pt x="129819" y="228938"/>
                  </a:lnTo>
                  <a:lnTo>
                    <a:pt x="129819" y="146626"/>
                  </a:lnTo>
                  <a:lnTo>
                    <a:pt x="215694" y="95101"/>
                  </a:lnTo>
                  <a:lnTo>
                    <a:pt x="215694" y="17741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0" name="Freihandform: Form 214">
              <a:extLst>
                <a:ext uri="{FF2B5EF4-FFF2-40B4-BE49-F238E27FC236}">
                  <a16:creationId xmlns:a16="http://schemas.microsoft.com/office/drawing/2014/main" id="{8F9E4A8A-9F41-A423-6495-5BC48CDCF61B}"/>
                </a:ext>
              </a:extLst>
            </p:cNvPr>
            <p:cNvSpPr/>
            <p:nvPr/>
          </p:nvSpPr>
          <p:spPr>
            <a:xfrm>
              <a:off x="9080595" y="2136851"/>
              <a:ext cx="83191" cy="130154"/>
            </a:xfrm>
            <a:custGeom>
              <a:avLst/>
              <a:gdLst>
                <a:gd name="connsiteX0" fmla="*/ 50384 w 83191"/>
                <a:gd name="connsiteY0" fmla="*/ 5062 h 130154"/>
                <a:gd name="connsiteX1" fmla="*/ 34731 w 83191"/>
                <a:gd name="connsiteY1" fmla="*/ 3540 h 130154"/>
                <a:gd name="connsiteX2" fmla="*/ 33209 w 83191"/>
                <a:gd name="connsiteY2" fmla="*/ 5062 h 130154"/>
                <a:gd name="connsiteX3" fmla="*/ 1006 w 83191"/>
                <a:gd name="connsiteY3" fmla="*/ 47999 h 130154"/>
                <a:gd name="connsiteX4" fmla="*/ 18181 w 83191"/>
                <a:gd name="connsiteY4" fmla="*/ 60880 h 130154"/>
                <a:gd name="connsiteX5" fmla="*/ 31063 w 83191"/>
                <a:gd name="connsiteY5" fmla="*/ 43705 h 130154"/>
                <a:gd name="connsiteX6" fmla="*/ 31063 w 83191"/>
                <a:gd name="connsiteY6" fmla="*/ 129580 h 130154"/>
                <a:gd name="connsiteX7" fmla="*/ 52531 w 83191"/>
                <a:gd name="connsiteY7" fmla="*/ 129580 h 130154"/>
                <a:gd name="connsiteX8" fmla="*/ 52531 w 83191"/>
                <a:gd name="connsiteY8" fmla="*/ 43705 h 130154"/>
                <a:gd name="connsiteX9" fmla="*/ 65413 w 83191"/>
                <a:gd name="connsiteY9" fmla="*/ 60880 h 130154"/>
                <a:gd name="connsiteX10" fmla="*/ 82588 w 83191"/>
                <a:gd name="connsiteY10" fmla="*/ 47999 h 130154"/>
                <a:gd name="connsiteX11" fmla="*/ 50384 w 83191"/>
                <a:gd name="connsiteY11" fmla="*/ 5062 h 130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191" h="130154">
                  <a:moveTo>
                    <a:pt x="50384" y="5062"/>
                  </a:moveTo>
                  <a:cubicBezTo>
                    <a:pt x="46482" y="318"/>
                    <a:pt x="39474" y="-362"/>
                    <a:pt x="34731" y="3540"/>
                  </a:cubicBezTo>
                  <a:cubicBezTo>
                    <a:pt x="34176" y="3996"/>
                    <a:pt x="33666" y="4506"/>
                    <a:pt x="33209" y="5062"/>
                  </a:cubicBezTo>
                  <a:lnTo>
                    <a:pt x="1006" y="47999"/>
                  </a:lnTo>
                  <a:lnTo>
                    <a:pt x="18181" y="60880"/>
                  </a:lnTo>
                  <a:lnTo>
                    <a:pt x="31063" y="43705"/>
                  </a:lnTo>
                  <a:lnTo>
                    <a:pt x="31063" y="129580"/>
                  </a:lnTo>
                  <a:lnTo>
                    <a:pt x="52531" y="129580"/>
                  </a:lnTo>
                  <a:lnTo>
                    <a:pt x="52531" y="43705"/>
                  </a:lnTo>
                  <a:lnTo>
                    <a:pt x="65413" y="60880"/>
                  </a:lnTo>
                  <a:lnTo>
                    <a:pt x="82588" y="47999"/>
                  </a:lnTo>
                  <a:lnTo>
                    <a:pt x="50384" y="506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1" name="Freihandform: Form 215">
              <a:extLst>
                <a:ext uri="{FF2B5EF4-FFF2-40B4-BE49-F238E27FC236}">
                  <a16:creationId xmlns:a16="http://schemas.microsoft.com/office/drawing/2014/main" id="{7ABB2DD8-2B45-FFFD-DF15-E46FA8F9862A}"/>
                </a:ext>
              </a:extLst>
            </p:cNvPr>
            <p:cNvSpPr/>
            <p:nvPr/>
          </p:nvSpPr>
          <p:spPr>
            <a:xfrm>
              <a:off x="9080595" y="2651862"/>
              <a:ext cx="83191" cy="130154"/>
            </a:xfrm>
            <a:custGeom>
              <a:avLst/>
              <a:gdLst>
                <a:gd name="connsiteX0" fmla="*/ 65413 w 83191"/>
                <a:gd name="connsiteY0" fmla="*/ 69706 h 130154"/>
                <a:gd name="connsiteX1" fmla="*/ 52531 w 83191"/>
                <a:gd name="connsiteY1" fmla="*/ 86881 h 130154"/>
                <a:gd name="connsiteX2" fmla="*/ 52531 w 83191"/>
                <a:gd name="connsiteY2" fmla="*/ 1006 h 130154"/>
                <a:gd name="connsiteX3" fmla="*/ 31063 w 83191"/>
                <a:gd name="connsiteY3" fmla="*/ 1006 h 130154"/>
                <a:gd name="connsiteX4" fmla="*/ 31063 w 83191"/>
                <a:gd name="connsiteY4" fmla="*/ 86881 h 130154"/>
                <a:gd name="connsiteX5" fmla="*/ 18181 w 83191"/>
                <a:gd name="connsiteY5" fmla="*/ 69706 h 130154"/>
                <a:gd name="connsiteX6" fmla="*/ 1006 w 83191"/>
                <a:gd name="connsiteY6" fmla="*/ 82588 h 130154"/>
                <a:gd name="connsiteX7" fmla="*/ 33209 w 83191"/>
                <a:gd name="connsiteY7" fmla="*/ 125525 h 130154"/>
                <a:gd name="connsiteX8" fmla="*/ 48238 w 83191"/>
                <a:gd name="connsiteY8" fmla="*/ 127672 h 130154"/>
                <a:gd name="connsiteX9" fmla="*/ 50384 w 83191"/>
                <a:gd name="connsiteY9" fmla="*/ 125525 h 130154"/>
                <a:gd name="connsiteX10" fmla="*/ 82588 w 83191"/>
                <a:gd name="connsiteY10" fmla="*/ 82588 h 130154"/>
                <a:gd name="connsiteX11" fmla="*/ 65413 w 83191"/>
                <a:gd name="connsiteY11" fmla="*/ 69706 h 130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191" h="130154">
                  <a:moveTo>
                    <a:pt x="65413" y="69706"/>
                  </a:moveTo>
                  <a:lnTo>
                    <a:pt x="52531" y="86881"/>
                  </a:lnTo>
                  <a:lnTo>
                    <a:pt x="52531" y="1006"/>
                  </a:lnTo>
                  <a:lnTo>
                    <a:pt x="31063" y="1006"/>
                  </a:lnTo>
                  <a:lnTo>
                    <a:pt x="31063" y="86881"/>
                  </a:lnTo>
                  <a:lnTo>
                    <a:pt x="18181" y="69706"/>
                  </a:lnTo>
                  <a:lnTo>
                    <a:pt x="1006" y="82588"/>
                  </a:lnTo>
                  <a:lnTo>
                    <a:pt x="33209" y="125525"/>
                  </a:lnTo>
                  <a:cubicBezTo>
                    <a:pt x="36767" y="130268"/>
                    <a:pt x="43494" y="131229"/>
                    <a:pt x="48238" y="127672"/>
                  </a:cubicBezTo>
                  <a:cubicBezTo>
                    <a:pt x="49051" y="127061"/>
                    <a:pt x="49774" y="126338"/>
                    <a:pt x="50384" y="125525"/>
                  </a:cubicBezTo>
                  <a:lnTo>
                    <a:pt x="82588" y="82588"/>
                  </a:lnTo>
                  <a:lnTo>
                    <a:pt x="65413" y="697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2" name="Freihandform: Form 216">
              <a:extLst>
                <a:ext uri="{FF2B5EF4-FFF2-40B4-BE49-F238E27FC236}">
                  <a16:creationId xmlns:a16="http://schemas.microsoft.com/office/drawing/2014/main" id="{A8AAF333-A18D-791E-12F6-EAB0C3D67539}"/>
                </a:ext>
              </a:extLst>
            </p:cNvPr>
            <p:cNvSpPr/>
            <p:nvPr/>
          </p:nvSpPr>
          <p:spPr>
            <a:xfrm>
              <a:off x="9110651" y="2286893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3" name="Freihandform: Form 217">
              <a:extLst>
                <a:ext uri="{FF2B5EF4-FFF2-40B4-BE49-F238E27FC236}">
                  <a16:creationId xmlns:a16="http://schemas.microsoft.com/office/drawing/2014/main" id="{855CC99E-8B73-B740-73D8-3289986BA838}"/>
                </a:ext>
              </a:extLst>
            </p:cNvPr>
            <p:cNvSpPr/>
            <p:nvPr/>
          </p:nvSpPr>
          <p:spPr>
            <a:xfrm>
              <a:off x="9110651" y="2608924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4" name="Freihandform: Form 218">
              <a:extLst>
                <a:ext uri="{FF2B5EF4-FFF2-40B4-BE49-F238E27FC236}">
                  <a16:creationId xmlns:a16="http://schemas.microsoft.com/office/drawing/2014/main" id="{4072FFEF-65AD-5FB9-392D-140451EB9D54}"/>
                </a:ext>
              </a:extLst>
            </p:cNvPr>
            <p:cNvSpPr/>
            <p:nvPr/>
          </p:nvSpPr>
          <p:spPr>
            <a:xfrm>
              <a:off x="8799354" y="2417853"/>
              <a:ext cx="130154" cy="83191"/>
            </a:xfrm>
            <a:custGeom>
              <a:avLst/>
              <a:gdLst>
                <a:gd name="connsiteX0" fmla="*/ 129820 w 130154"/>
                <a:gd name="connsiteY0" fmla="*/ 31063 h 83191"/>
                <a:gd name="connsiteX1" fmla="*/ 43945 w 130154"/>
                <a:gd name="connsiteY1" fmla="*/ 31063 h 83191"/>
                <a:gd name="connsiteX2" fmla="*/ 61120 w 130154"/>
                <a:gd name="connsiteY2" fmla="*/ 18181 h 83191"/>
                <a:gd name="connsiteX3" fmla="*/ 48238 w 130154"/>
                <a:gd name="connsiteY3" fmla="*/ 1006 h 83191"/>
                <a:gd name="connsiteX4" fmla="*/ 5301 w 130154"/>
                <a:gd name="connsiteY4" fmla="*/ 33209 h 83191"/>
                <a:gd name="connsiteX5" fmla="*/ 3154 w 130154"/>
                <a:gd name="connsiteY5" fmla="*/ 48238 h 83191"/>
                <a:gd name="connsiteX6" fmla="*/ 5301 w 130154"/>
                <a:gd name="connsiteY6" fmla="*/ 50384 h 83191"/>
                <a:gd name="connsiteX7" fmla="*/ 48238 w 130154"/>
                <a:gd name="connsiteY7" fmla="*/ 82588 h 83191"/>
                <a:gd name="connsiteX8" fmla="*/ 61120 w 130154"/>
                <a:gd name="connsiteY8" fmla="*/ 65413 h 83191"/>
                <a:gd name="connsiteX9" fmla="*/ 43945 w 130154"/>
                <a:gd name="connsiteY9" fmla="*/ 52531 h 83191"/>
                <a:gd name="connsiteX10" fmla="*/ 129820 w 130154"/>
                <a:gd name="connsiteY10" fmla="*/ 52531 h 83191"/>
                <a:gd name="connsiteX11" fmla="*/ 129820 w 130154"/>
                <a:gd name="connsiteY11" fmla="*/ 31063 h 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154" h="83191">
                  <a:moveTo>
                    <a:pt x="129820" y="31063"/>
                  </a:moveTo>
                  <a:lnTo>
                    <a:pt x="43945" y="31063"/>
                  </a:lnTo>
                  <a:lnTo>
                    <a:pt x="61120" y="18181"/>
                  </a:lnTo>
                  <a:lnTo>
                    <a:pt x="48238" y="1006"/>
                  </a:lnTo>
                  <a:lnTo>
                    <a:pt x="5301" y="33209"/>
                  </a:lnTo>
                  <a:cubicBezTo>
                    <a:pt x="558" y="36767"/>
                    <a:pt x="-403" y="43494"/>
                    <a:pt x="3154" y="48238"/>
                  </a:cubicBezTo>
                  <a:cubicBezTo>
                    <a:pt x="3765" y="49051"/>
                    <a:pt x="4488" y="49774"/>
                    <a:pt x="5301" y="50384"/>
                  </a:cubicBezTo>
                  <a:lnTo>
                    <a:pt x="48238" y="82588"/>
                  </a:lnTo>
                  <a:lnTo>
                    <a:pt x="61120" y="65413"/>
                  </a:lnTo>
                  <a:lnTo>
                    <a:pt x="43945" y="52531"/>
                  </a:lnTo>
                  <a:lnTo>
                    <a:pt x="129820" y="52531"/>
                  </a:lnTo>
                  <a:lnTo>
                    <a:pt x="129820" y="310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5" name="Freihandform: Form 219">
              <a:extLst>
                <a:ext uri="{FF2B5EF4-FFF2-40B4-BE49-F238E27FC236}">
                  <a16:creationId xmlns:a16="http://schemas.microsoft.com/office/drawing/2014/main" id="{6A5ECD5F-D3DC-5C85-A11C-F77F69D45733}"/>
                </a:ext>
              </a:extLst>
            </p:cNvPr>
            <p:cNvSpPr/>
            <p:nvPr/>
          </p:nvSpPr>
          <p:spPr>
            <a:xfrm>
              <a:off x="9314604" y="2417853"/>
              <a:ext cx="130154" cy="83191"/>
            </a:xfrm>
            <a:custGeom>
              <a:avLst/>
              <a:gdLst>
                <a:gd name="connsiteX0" fmla="*/ 127672 w 130154"/>
                <a:gd name="connsiteY0" fmla="*/ 35356 h 83191"/>
                <a:gd name="connsiteX1" fmla="*/ 125525 w 130154"/>
                <a:gd name="connsiteY1" fmla="*/ 33209 h 83191"/>
                <a:gd name="connsiteX2" fmla="*/ 82588 w 130154"/>
                <a:gd name="connsiteY2" fmla="*/ 1006 h 83191"/>
                <a:gd name="connsiteX3" fmla="*/ 69706 w 130154"/>
                <a:gd name="connsiteY3" fmla="*/ 18181 h 83191"/>
                <a:gd name="connsiteX4" fmla="*/ 86881 w 130154"/>
                <a:gd name="connsiteY4" fmla="*/ 31063 h 83191"/>
                <a:gd name="connsiteX5" fmla="*/ 1006 w 130154"/>
                <a:gd name="connsiteY5" fmla="*/ 31063 h 83191"/>
                <a:gd name="connsiteX6" fmla="*/ 1006 w 130154"/>
                <a:gd name="connsiteY6" fmla="*/ 52531 h 83191"/>
                <a:gd name="connsiteX7" fmla="*/ 86881 w 130154"/>
                <a:gd name="connsiteY7" fmla="*/ 52531 h 83191"/>
                <a:gd name="connsiteX8" fmla="*/ 69706 w 130154"/>
                <a:gd name="connsiteY8" fmla="*/ 65413 h 83191"/>
                <a:gd name="connsiteX9" fmla="*/ 82588 w 130154"/>
                <a:gd name="connsiteY9" fmla="*/ 82588 h 83191"/>
                <a:gd name="connsiteX10" fmla="*/ 125525 w 130154"/>
                <a:gd name="connsiteY10" fmla="*/ 50384 h 83191"/>
                <a:gd name="connsiteX11" fmla="*/ 127672 w 130154"/>
                <a:gd name="connsiteY11" fmla="*/ 35356 h 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154" h="83191">
                  <a:moveTo>
                    <a:pt x="127672" y="35356"/>
                  </a:moveTo>
                  <a:cubicBezTo>
                    <a:pt x="127061" y="34543"/>
                    <a:pt x="126338" y="33820"/>
                    <a:pt x="125525" y="33209"/>
                  </a:cubicBezTo>
                  <a:lnTo>
                    <a:pt x="82588" y="1006"/>
                  </a:lnTo>
                  <a:lnTo>
                    <a:pt x="69706" y="18181"/>
                  </a:lnTo>
                  <a:lnTo>
                    <a:pt x="86881" y="31063"/>
                  </a:lnTo>
                  <a:lnTo>
                    <a:pt x="1006" y="31063"/>
                  </a:lnTo>
                  <a:lnTo>
                    <a:pt x="1006" y="52531"/>
                  </a:lnTo>
                  <a:lnTo>
                    <a:pt x="86881" y="52531"/>
                  </a:lnTo>
                  <a:lnTo>
                    <a:pt x="69706" y="65413"/>
                  </a:lnTo>
                  <a:lnTo>
                    <a:pt x="82588" y="82588"/>
                  </a:lnTo>
                  <a:lnTo>
                    <a:pt x="125525" y="50384"/>
                  </a:lnTo>
                  <a:cubicBezTo>
                    <a:pt x="130268" y="46827"/>
                    <a:pt x="131229" y="40100"/>
                    <a:pt x="127672" y="353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6" name="Freihandform: Form 220">
              <a:extLst>
                <a:ext uri="{FF2B5EF4-FFF2-40B4-BE49-F238E27FC236}">
                  <a16:creationId xmlns:a16="http://schemas.microsoft.com/office/drawing/2014/main" id="{6C3B6B90-CF07-0249-11F2-7338D761792A}"/>
                </a:ext>
              </a:extLst>
            </p:cNvPr>
            <p:cNvSpPr/>
            <p:nvPr/>
          </p:nvSpPr>
          <p:spPr>
            <a:xfrm>
              <a:off x="8949636" y="2447909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7" name="Freihandform: Form 221">
              <a:extLst>
                <a:ext uri="{FF2B5EF4-FFF2-40B4-BE49-F238E27FC236}">
                  <a16:creationId xmlns:a16="http://schemas.microsoft.com/office/drawing/2014/main" id="{C38E4310-3D81-224E-7B50-66BAFFBB6ACC}"/>
                </a:ext>
              </a:extLst>
            </p:cNvPr>
            <p:cNvSpPr/>
            <p:nvPr/>
          </p:nvSpPr>
          <p:spPr>
            <a:xfrm>
              <a:off x="9271667" y="2447909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8" name="Freihandform: Form 222">
              <a:extLst>
                <a:ext uri="{FF2B5EF4-FFF2-40B4-BE49-F238E27FC236}">
                  <a16:creationId xmlns:a16="http://schemas.microsoft.com/office/drawing/2014/main" id="{B86C260C-B06F-49A1-3396-5B7D8BD77233}"/>
                </a:ext>
              </a:extLst>
            </p:cNvPr>
            <p:cNvSpPr/>
            <p:nvPr/>
          </p:nvSpPr>
          <p:spPr>
            <a:xfrm>
              <a:off x="8890480" y="2227736"/>
              <a:ext cx="103318" cy="103318"/>
            </a:xfrm>
            <a:custGeom>
              <a:avLst/>
              <a:gdLst>
                <a:gd name="connsiteX0" fmla="*/ 102874 w 103318"/>
                <a:gd name="connsiteY0" fmla="*/ 87697 h 103318"/>
                <a:gd name="connsiteX1" fmla="*/ 42161 w 103318"/>
                <a:gd name="connsiteY1" fmla="*/ 26983 h 103318"/>
                <a:gd name="connsiteX2" fmla="*/ 63404 w 103318"/>
                <a:gd name="connsiteY2" fmla="*/ 30010 h 103318"/>
                <a:gd name="connsiteX3" fmla="*/ 66442 w 103318"/>
                <a:gd name="connsiteY3" fmla="*/ 8756 h 103318"/>
                <a:gd name="connsiteX4" fmla="*/ 13317 w 103318"/>
                <a:gd name="connsiteY4" fmla="*/ 1124 h 103318"/>
                <a:gd name="connsiteX5" fmla="*/ 1123 w 103318"/>
                <a:gd name="connsiteY5" fmla="*/ 10167 h 103318"/>
                <a:gd name="connsiteX6" fmla="*/ 1123 w 103318"/>
                <a:gd name="connsiteY6" fmla="*/ 13318 h 103318"/>
                <a:gd name="connsiteX7" fmla="*/ 8712 w 103318"/>
                <a:gd name="connsiteY7" fmla="*/ 66443 h 103318"/>
                <a:gd name="connsiteX8" fmla="*/ 29966 w 103318"/>
                <a:gd name="connsiteY8" fmla="*/ 63405 h 103318"/>
                <a:gd name="connsiteX9" fmla="*/ 26939 w 103318"/>
                <a:gd name="connsiteY9" fmla="*/ 42162 h 103318"/>
                <a:gd name="connsiteX10" fmla="*/ 87653 w 103318"/>
                <a:gd name="connsiteY10" fmla="*/ 102875 h 103318"/>
                <a:gd name="connsiteX11" fmla="*/ 102874 w 103318"/>
                <a:gd name="connsiteY11" fmla="*/ 87697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3318" h="103318">
                  <a:moveTo>
                    <a:pt x="102874" y="87697"/>
                  </a:moveTo>
                  <a:lnTo>
                    <a:pt x="42161" y="26983"/>
                  </a:lnTo>
                  <a:lnTo>
                    <a:pt x="63404" y="30010"/>
                  </a:lnTo>
                  <a:lnTo>
                    <a:pt x="66442" y="8756"/>
                  </a:lnTo>
                  <a:lnTo>
                    <a:pt x="13317" y="1124"/>
                  </a:lnTo>
                  <a:cubicBezTo>
                    <a:pt x="7454" y="253"/>
                    <a:pt x="1994" y="4302"/>
                    <a:pt x="1123" y="10167"/>
                  </a:cubicBezTo>
                  <a:cubicBezTo>
                    <a:pt x="967" y="11212"/>
                    <a:pt x="967" y="12275"/>
                    <a:pt x="1123" y="13318"/>
                  </a:cubicBezTo>
                  <a:lnTo>
                    <a:pt x="8712" y="66443"/>
                  </a:lnTo>
                  <a:lnTo>
                    <a:pt x="29966" y="63405"/>
                  </a:lnTo>
                  <a:lnTo>
                    <a:pt x="26939" y="42162"/>
                  </a:lnTo>
                  <a:lnTo>
                    <a:pt x="87653" y="102875"/>
                  </a:lnTo>
                  <a:lnTo>
                    <a:pt x="102874" y="876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39" name="Freihandform: Form 223">
              <a:extLst>
                <a:ext uri="{FF2B5EF4-FFF2-40B4-BE49-F238E27FC236}">
                  <a16:creationId xmlns:a16="http://schemas.microsoft.com/office/drawing/2014/main" id="{E4316352-E6EC-4A73-881F-992E5F5E2E7D}"/>
                </a:ext>
              </a:extLst>
            </p:cNvPr>
            <p:cNvSpPr/>
            <p:nvPr/>
          </p:nvSpPr>
          <p:spPr>
            <a:xfrm>
              <a:off x="9250423" y="2587703"/>
              <a:ext cx="103318" cy="103318"/>
            </a:xfrm>
            <a:custGeom>
              <a:avLst/>
              <a:gdLst>
                <a:gd name="connsiteX0" fmla="*/ 102736 w 103318"/>
                <a:gd name="connsiteY0" fmla="*/ 90542 h 103318"/>
                <a:gd name="connsiteX1" fmla="*/ 95147 w 103318"/>
                <a:gd name="connsiteY1" fmla="*/ 37417 h 103318"/>
                <a:gd name="connsiteX2" fmla="*/ 73871 w 103318"/>
                <a:gd name="connsiteY2" fmla="*/ 40477 h 103318"/>
                <a:gd name="connsiteX3" fmla="*/ 76898 w 103318"/>
                <a:gd name="connsiteY3" fmla="*/ 61720 h 103318"/>
                <a:gd name="connsiteX4" fmla="*/ 16185 w 103318"/>
                <a:gd name="connsiteY4" fmla="*/ 1006 h 103318"/>
                <a:gd name="connsiteX5" fmla="*/ 1006 w 103318"/>
                <a:gd name="connsiteY5" fmla="*/ 16185 h 103318"/>
                <a:gd name="connsiteX6" fmla="*/ 61720 w 103318"/>
                <a:gd name="connsiteY6" fmla="*/ 76898 h 103318"/>
                <a:gd name="connsiteX7" fmla="*/ 40498 w 103318"/>
                <a:gd name="connsiteY7" fmla="*/ 73850 h 103318"/>
                <a:gd name="connsiteX8" fmla="*/ 37460 w 103318"/>
                <a:gd name="connsiteY8" fmla="*/ 95104 h 103318"/>
                <a:gd name="connsiteX9" fmla="*/ 90585 w 103318"/>
                <a:gd name="connsiteY9" fmla="*/ 102693 h 103318"/>
                <a:gd name="connsiteX10" fmla="*/ 92109 w 103318"/>
                <a:gd name="connsiteY10" fmla="*/ 102800 h 103318"/>
                <a:gd name="connsiteX11" fmla="*/ 102845 w 103318"/>
                <a:gd name="connsiteY11" fmla="*/ 92067 h 103318"/>
                <a:gd name="connsiteX12" fmla="*/ 102736 w 103318"/>
                <a:gd name="connsiteY12" fmla="*/ 90542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3318" h="103318">
                  <a:moveTo>
                    <a:pt x="102736" y="90542"/>
                  </a:moveTo>
                  <a:lnTo>
                    <a:pt x="95147" y="37417"/>
                  </a:lnTo>
                  <a:lnTo>
                    <a:pt x="73871" y="40477"/>
                  </a:lnTo>
                  <a:lnTo>
                    <a:pt x="76898" y="61720"/>
                  </a:lnTo>
                  <a:lnTo>
                    <a:pt x="16185" y="1006"/>
                  </a:lnTo>
                  <a:lnTo>
                    <a:pt x="1006" y="16185"/>
                  </a:lnTo>
                  <a:lnTo>
                    <a:pt x="61720" y="76898"/>
                  </a:lnTo>
                  <a:lnTo>
                    <a:pt x="40498" y="73850"/>
                  </a:lnTo>
                  <a:lnTo>
                    <a:pt x="37460" y="95104"/>
                  </a:lnTo>
                  <a:lnTo>
                    <a:pt x="90585" y="102693"/>
                  </a:lnTo>
                  <a:cubicBezTo>
                    <a:pt x="91089" y="102765"/>
                    <a:pt x="91599" y="102802"/>
                    <a:pt x="92109" y="102800"/>
                  </a:cubicBezTo>
                  <a:cubicBezTo>
                    <a:pt x="98037" y="102802"/>
                    <a:pt x="102843" y="97995"/>
                    <a:pt x="102845" y="92067"/>
                  </a:cubicBezTo>
                  <a:cubicBezTo>
                    <a:pt x="102846" y="91557"/>
                    <a:pt x="102808" y="91048"/>
                    <a:pt x="102736" y="905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0" name="Freihandform: Form 224">
              <a:extLst>
                <a:ext uri="{FF2B5EF4-FFF2-40B4-BE49-F238E27FC236}">
                  <a16:creationId xmlns:a16="http://schemas.microsoft.com/office/drawing/2014/main" id="{A7604C5A-CF95-1293-E729-FB3307AB04A0}"/>
                </a:ext>
              </a:extLst>
            </p:cNvPr>
            <p:cNvSpPr/>
            <p:nvPr/>
          </p:nvSpPr>
          <p:spPr>
            <a:xfrm>
              <a:off x="8991935" y="2329197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1" name="Freihandform: Form 225">
              <a:extLst>
                <a:ext uri="{FF2B5EF4-FFF2-40B4-BE49-F238E27FC236}">
                  <a16:creationId xmlns:a16="http://schemas.microsoft.com/office/drawing/2014/main" id="{8D8CD5A0-5D32-4756-8C9A-53E744235089}"/>
                </a:ext>
              </a:extLst>
            </p:cNvPr>
            <p:cNvSpPr/>
            <p:nvPr/>
          </p:nvSpPr>
          <p:spPr>
            <a:xfrm>
              <a:off x="9219649" y="2556895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2" name="Freihandform: Form 226">
              <a:extLst>
                <a:ext uri="{FF2B5EF4-FFF2-40B4-BE49-F238E27FC236}">
                  <a16:creationId xmlns:a16="http://schemas.microsoft.com/office/drawing/2014/main" id="{CA7FCEA8-1955-C417-E858-F36A3FD4CE6D}"/>
                </a:ext>
              </a:extLst>
            </p:cNvPr>
            <p:cNvSpPr/>
            <p:nvPr/>
          </p:nvSpPr>
          <p:spPr>
            <a:xfrm>
              <a:off x="8890487" y="2587681"/>
              <a:ext cx="103318" cy="103318"/>
            </a:xfrm>
            <a:custGeom>
              <a:avLst/>
              <a:gdLst>
                <a:gd name="connsiteX0" fmla="*/ 42111 w 103318"/>
                <a:gd name="connsiteY0" fmla="*/ 76898 h 103318"/>
                <a:gd name="connsiteX1" fmla="*/ 102825 w 103318"/>
                <a:gd name="connsiteY1" fmla="*/ 16185 h 103318"/>
                <a:gd name="connsiteX2" fmla="*/ 87689 w 103318"/>
                <a:gd name="connsiteY2" fmla="*/ 1006 h 103318"/>
                <a:gd name="connsiteX3" fmla="*/ 26975 w 103318"/>
                <a:gd name="connsiteY3" fmla="*/ 61720 h 103318"/>
                <a:gd name="connsiteX4" fmla="*/ 30003 w 103318"/>
                <a:gd name="connsiteY4" fmla="*/ 40477 h 103318"/>
                <a:gd name="connsiteX5" fmla="*/ 8749 w 103318"/>
                <a:gd name="connsiteY5" fmla="*/ 37439 h 103318"/>
                <a:gd name="connsiteX6" fmla="*/ 1116 w 103318"/>
                <a:gd name="connsiteY6" fmla="*/ 90563 h 103318"/>
                <a:gd name="connsiteX7" fmla="*/ 10218 w 103318"/>
                <a:gd name="connsiteY7" fmla="*/ 102713 h 103318"/>
                <a:gd name="connsiteX8" fmla="*/ 11743 w 103318"/>
                <a:gd name="connsiteY8" fmla="*/ 102822 h 103318"/>
                <a:gd name="connsiteX9" fmla="*/ 13268 w 103318"/>
                <a:gd name="connsiteY9" fmla="*/ 102714 h 103318"/>
                <a:gd name="connsiteX10" fmla="*/ 66392 w 103318"/>
                <a:gd name="connsiteY10" fmla="*/ 95125 h 103318"/>
                <a:gd name="connsiteX11" fmla="*/ 63354 w 103318"/>
                <a:gd name="connsiteY11" fmla="*/ 73871 h 103318"/>
                <a:gd name="connsiteX12" fmla="*/ 42111 w 103318"/>
                <a:gd name="connsiteY12" fmla="*/ 76898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3318" h="103318">
                  <a:moveTo>
                    <a:pt x="42111" y="76898"/>
                  </a:moveTo>
                  <a:lnTo>
                    <a:pt x="102825" y="16185"/>
                  </a:lnTo>
                  <a:lnTo>
                    <a:pt x="87689" y="1006"/>
                  </a:lnTo>
                  <a:lnTo>
                    <a:pt x="26975" y="61720"/>
                  </a:lnTo>
                  <a:lnTo>
                    <a:pt x="30003" y="40477"/>
                  </a:lnTo>
                  <a:lnTo>
                    <a:pt x="8749" y="37439"/>
                  </a:lnTo>
                  <a:lnTo>
                    <a:pt x="1116" y="90563"/>
                  </a:lnTo>
                  <a:cubicBezTo>
                    <a:pt x="275" y="96431"/>
                    <a:pt x="4349" y="101870"/>
                    <a:pt x="10218" y="102713"/>
                  </a:cubicBezTo>
                  <a:cubicBezTo>
                    <a:pt x="10724" y="102786"/>
                    <a:pt x="11234" y="102822"/>
                    <a:pt x="11743" y="102822"/>
                  </a:cubicBezTo>
                  <a:cubicBezTo>
                    <a:pt x="12253" y="102823"/>
                    <a:pt x="12763" y="102787"/>
                    <a:pt x="13268" y="102714"/>
                  </a:cubicBezTo>
                  <a:lnTo>
                    <a:pt x="66392" y="95125"/>
                  </a:lnTo>
                  <a:lnTo>
                    <a:pt x="63354" y="73871"/>
                  </a:lnTo>
                  <a:lnTo>
                    <a:pt x="42111" y="7689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3" name="Freihandform: Form 227">
              <a:extLst>
                <a:ext uri="{FF2B5EF4-FFF2-40B4-BE49-F238E27FC236}">
                  <a16:creationId xmlns:a16="http://schemas.microsoft.com/office/drawing/2014/main" id="{F8704FA0-FC1E-6A4E-22C1-A57B2D2FCA9D}"/>
                </a:ext>
              </a:extLst>
            </p:cNvPr>
            <p:cNvSpPr/>
            <p:nvPr/>
          </p:nvSpPr>
          <p:spPr>
            <a:xfrm>
              <a:off x="9250423" y="2227782"/>
              <a:ext cx="103318" cy="103318"/>
            </a:xfrm>
            <a:custGeom>
              <a:avLst/>
              <a:gdLst>
                <a:gd name="connsiteX0" fmla="*/ 99677 w 103318"/>
                <a:gd name="connsiteY0" fmla="*/ 4159 h 103318"/>
                <a:gd name="connsiteX1" fmla="*/ 90563 w 103318"/>
                <a:gd name="connsiteY1" fmla="*/ 1121 h 103318"/>
                <a:gd name="connsiteX2" fmla="*/ 37439 w 103318"/>
                <a:gd name="connsiteY2" fmla="*/ 8711 h 103318"/>
                <a:gd name="connsiteX3" fmla="*/ 40477 w 103318"/>
                <a:gd name="connsiteY3" fmla="*/ 29965 h 103318"/>
                <a:gd name="connsiteX4" fmla="*/ 61720 w 103318"/>
                <a:gd name="connsiteY4" fmla="*/ 26938 h 103318"/>
                <a:gd name="connsiteX5" fmla="*/ 1006 w 103318"/>
                <a:gd name="connsiteY5" fmla="*/ 87651 h 103318"/>
                <a:gd name="connsiteX6" fmla="*/ 16185 w 103318"/>
                <a:gd name="connsiteY6" fmla="*/ 102830 h 103318"/>
                <a:gd name="connsiteX7" fmla="*/ 76898 w 103318"/>
                <a:gd name="connsiteY7" fmla="*/ 42116 h 103318"/>
                <a:gd name="connsiteX8" fmla="*/ 73871 w 103318"/>
                <a:gd name="connsiteY8" fmla="*/ 63338 h 103318"/>
                <a:gd name="connsiteX9" fmla="*/ 95125 w 103318"/>
                <a:gd name="connsiteY9" fmla="*/ 66397 h 103318"/>
                <a:gd name="connsiteX10" fmla="*/ 102714 w 103318"/>
                <a:gd name="connsiteY10" fmla="*/ 13273 h 103318"/>
                <a:gd name="connsiteX11" fmla="*/ 99677 w 103318"/>
                <a:gd name="connsiteY11" fmla="*/ 4159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3318" h="103318">
                  <a:moveTo>
                    <a:pt x="99677" y="4159"/>
                  </a:moveTo>
                  <a:cubicBezTo>
                    <a:pt x="97296" y="1753"/>
                    <a:pt x="93911" y="625"/>
                    <a:pt x="90563" y="1121"/>
                  </a:cubicBezTo>
                  <a:lnTo>
                    <a:pt x="37439" y="8711"/>
                  </a:lnTo>
                  <a:lnTo>
                    <a:pt x="40477" y="29965"/>
                  </a:lnTo>
                  <a:lnTo>
                    <a:pt x="61720" y="26938"/>
                  </a:lnTo>
                  <a:lnTo>
                    <a:pt x="1006" y="87651"/>
                  </a:lnTo>
                  <a:lnTo>
                    <a:pt x="16185" y="102830"/>
                  </a:lnTo>
                  <a:lnTo>
                    <a:pt x="76898" y="42116"/>
                  </a:lnTo>
                  <a:lnTo>
                    <a:pt x="73871" y="63338"/>
                  </a:lnTo>
                  <a:lnTo>
                    <a:pt x="95125" y="66397"/>
                  </a:lnTo>
                  <a:lnTo>
                    <a:pt x="102714" y="13273"/>
                  </a:lnTo>
                  <a:cubicBezTo>
                    <a:pt x="103195" y="9926"/>
                    <a:pt x="102069" y="6550"/>
                    <a:pt x="99677" y="41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4" name="Freihandform: Form 228">
              <a:extLst>
                <a:ext uri="{FF2B5EF4-FFF2-40B4-BE49-F238E27FC236}">
                  <a16:creationId xmlns:a16="http://schemas.microsoft.com/office/drawing/2014/main" id="{32950FB7-368F-DB8A-A829-DC4B4DA739F7}"/>
                </a:ext>
              </a:extLst>
            </p:cNvPr>
            <p:cNvSpPr/>
            <p:nvPr/>
          </p:nvSpPr>
          <p:spPr>
            <a:xfrm>
              <a:off x="8991944" y="2556904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5" name="Freihandform: Form 229">
              <a:extLst>
                <a:ext uri="{FF2B5EF4-FFF2-40B4-BE49-F238E27FC236}">
                  <a16:creationId xmlns:a16="http://schemas.microsoft.com/office/drawing/2014/main" id="{FF90BD36-098F-8521-A1E1-A468F5E8E068}"/>
                </a:ext>
              </a:extLst>
            </p:cNvPr>
            <p:cNvSpPr/>
            <p:nvPr/>
          </p:nvSpPr>
          <p:spPr>
            <a:xfrm>
              <a:off x="9219652" y="2329159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46" name="Grafik 77">
            <a:extLst>
              <a:ext uri="{FF2B5EF4-FFF2-40B4-BE49-F238E27FC236}">
                <a16:creationId xmlns:a16="http://schemas.microsoft.com/office/drawing/2014/main" id="{3D12359D-1010-7691-97F3-17E87890C6BE}"/>
              </a:ext>
            </a:extLst>
          </p:cNvPr>
          <p:cNvGrpSpPr/>
          <p:nvPr/>
        </p:nvGrpSpPr>
        <p:grpSpPr>
          <a:xfrm>
            <a:off x="8746138" y="3909973"/>
            <a:ext cx="578118" cy="578118"/>
            <a:chOff x="594833" y="5064060"/>
            <a:chExt cx="1162050" cy="1162050"/>
          </a:xfrm>
          <a:solidFill>
            <a:srgbClr val="444444"/>
          </a:solidFill>
        </p:grpSpPr>
        <p:sp>
          <p:nvSpPr>
            <p:cNvPr id="147" name="Freihandform: Form 233">
              <a:extLst>
                <a:ext uri="{FF2B5EF4-FFF2-40B4-BE49-F238E27FC236}">
                  <a16:creationId xmlns:a16="http://schemas.microsoft.com/office/drawing/2014/main" id="{31DF787C-8572-20F6-FABA-1CD5CDCD60EE}"/>
                </a:ext>
              </a:extLst>
            </p:cNvPr>
            <p:cNvSpPr/>
            <p:nvPr/>
          </p:nvSpPr>
          <p:spPr>
            <a:xfrm>
              <a:off x="595146" y="5063894"/>
              <a:ext cx="516694" cy="515787"/>
            </a:xfrm>
            <a:custGeom>
              <a:avLst/>
              <a:gdLst>
                <a:gd name="connsiteX0" fmla="*/ 2806 w 516693"/>
                <a:gd name="connsiteY0" fmla="*/ 106680 h 515787"/>
                <a:gd name="connsiteX1" fmla="*/ 80380 w 516693"/>
                <a:gd name="connsiteY1" fmla="*/ 242189 h 515787"/>
                <a:gd name="connsiteX2" fmla="*/ 92498 w 516693"/>
                <a:gd name="connsiteY2" fmla="*/ 251363 h 515787"/>
                <a:gd name="connsiteX3" fmla="*/ 164871 w 516693"/>
                <a:gd name="connsiteY3" fmla="*/ 269424 h 515787"/>
                <a:gd name="connsiteX4" fmla="*/ 413095 w 516693"/>
                <a:gd name="connsiteY4" fmla="*/ 517211 h 515787"/>
                <a:gd name="connsiteX5" fmla="*/ 440520 w 516693"/>
                <a:gd name="connsiteY5" fmla="*/ 489840 h 515787"/>
                <a:gd name="connsiteX6" fmla="*/ 188413 w 516693"/>
                <a:gd name="connsiteY6" fmla="*/ 238183 h 515787"/>
                <a:gd name="connsiteX7" fmla="*/ 179414 w 516693"/>
                <a:gd name="connsiteY7" fmla="*/ 233086 h 515787"/>
                <a:gd name="connsiteX8" fmla="*/ 109873 w 516693"/>
                <a:gd name="connsiteY8" fmla="*/ 215670 h 515787"/>
                <a:gd name="connsiteX9" fmla="*/ 43827 w 516693"/>
                <a:gd name="connsiteY9" fmla="*/ 100229 h 515787"/>
                <a:gd name="connsiteX10" fmla="*/ 100452 w 516693"/>
                <a:gd name="connsiteY10" fmla="*/ 43704 h 515787"/>
                <a:gd name="connsiteX11" fmla="*/ 216142 w 516693"/>
                <a:gd name="connsiteY11" fmla="*/ 109698 h 515787"/>
                <a:gd name="connsiteX12" fmla="*/ 233598 w 516693"/>
                <a:gd name="connsiteY12" fmla="*/ 179117 h 515787"/>
                <a:gd name="connsiteX13" fmla="*/ 238695 w 516693"/>
                <a:gd name="connsiteY13" fmla="*/ 188116 h 515787"/>
                <a:gd name="connsiteX14" fmla="*/ 490805 w 516693"/>
                <a:gd name="connsiteY14" fmla="*/ 439782 h 515787"/>
                <a:gd name="connsiteX15" fmla="*/ 518222 w 516693"/>
                <a:gd name="connsiteY15" fmla="*/ 412403 h 515787"/>
                <a:gd name="connsiteX16" fmla="*/ 269999 w 516693"/>
                <a:gd name="connsiteY16" fmla="*/ 164615 h 515787"/>
                <a:gd name="connsiteX17" fmla="*/ 251907 w 516693"/>
                <a:gd name="connsiteY17" fmla="*/ 92409 h 515787"/>
                <a:gd name="connsiteX18" fmla="*/ 242716 w 516693"/>
                <a:gd name="connsiteY18" fmla="*/ 80288 h 515787"/>
                <a:gd name="connsiteX19" fmla="*/ 106961 w 516693"/>
                <a:gd name="connsiteY19" fmla="*/ 2858 h 515787"/>
                <a:gd name="connsiteX20" fmla="*/ 83691 w 516693"/>
                <a:gd name="connsiteY20" fmla="*/ 5972 h 515787"/>
                <a:gd name="connsiteX21" fmla="*/ 6125 w 516693"/>
                <a:gd name="connsiteY21" fmla="*/ 83410 h 515787"/>
                <a:gd name="connsiteX22" fmla="*/ 2806 w 516693"/>
                <a:gd name="connsiteY22" fmla="*/ 106680 h 515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16693" h="515787">
                  <a:moveTo>
                    <a:pt x="2806" y="106680"/>
                  </a:moveTo>
                  <a:lnTo>
                    <a:pt x="80380" y="242189"/>
                  </a:lnTo>
                  <a:cubicBezTo>
                    <a:pt x="82997" y="246768"/>
                    <a:pt x="87376" y="250081"/>
                    <a:pt x="92498" y="251363"/>
                  </a:cubicBezTo>
                  <a:lnTo>
                    <a:pt x="164871" y="269424"/>
                  </a:lnTo>
                  <a:lnTo>
                    <a:pt x="413095" y="517211"/>
                  </a:lnTo>
                  <a:lnTo>
                    <a:pt x="440520" y="489840"/>
                  </a:lnTo>
                  <a:lnTo>
                    <a:pt x="188413" y="238183"/>
                  </a:lnTo>
                  <a:cubicBezTo>
                    <a:pt x="185932" y="235698"/>
                    <a:pt x="182821" y="233938"/>
                    <a:pt x="179414" y="233086"/>
                  </a:cubicBezTo>
                  <a:lnTo>
                    <a:pt x="109873" y="215670"/>
                  </a:lnTo>
                  <a:lnTo>
                    <a:pt x="43827" y="100229"/>
                  </a:lnTo>
                  <a:lnTo>
                    <a:pt x="100452" y="43704"/>
                  </a:lnTo>
                  <a:lnTo>
                    <a:pt x="216142" y="109698"/>
                  </a:lnTo>
                  <a:lnTo>
                    <a:pt x="233598" y="179117"/>
                  </a:lnTo>
                  <a:cubicBezTo>
                    <a:pt x="234443" y="182525"/>
                    <a:pt x="236214" y="185639"/>
                    <a:pt x="238695" y="188116"/>
                  </a:cubicBezTo>
                  <a:lnTo>
                    <a:pt x="490805" y="439782"/>
                  </a:lnTo>
                  <a:lnTo>
                    <a:pt x="518222" y="412403"/>
                  </a:lnTo>
                  <a:lnTo>
                    <a:pt x="269999" y="164615"/>
                  </a:lnTo>
                  <a:lnTo>
                    <a:pt x="251907" y="92409"/>
                  </a:lnTo>
                  <a:cubicBezTo>
                    <a:pt x="250622" y="87288"/>
                    <a:pt x="247303" y="82908"/>
                    <a:pt x="242716" y="80288"/>
                  </a:cubicBezTo>
                  <a:lnTo>
                    <a:pt x="106961" y="2858"/>
                  </a:lnTo>
                  <a:cubicBezTo>
                    <a:pt x="99391" y="-1442"/>
                    <a:pt x="89866" y="-168"/>
                    <a:pt x="83691" y="5972"/>
                  </a:cubicBezTo>
                  <a:lnTo>
                    <a:pt x="6125" y="83410"/>
                  </a:lnTo>
                  <a:cubicBezTo>
                    <a:pt x="-114" y="89534"/>
                    <a:pt x="-1470" y="99059"/>
                    <a:pt x="2806" y="106680"/>
                  </a:cubicBez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8" name="Freihandform: Form 234">
              <a:extLst>
                <a:ext uri="{FF2B5EF4-FFF2-40B4-BE49-F238E27FC236}">
                  <a16:creationId xmlns:a16="http://schemas.microsoft.com/office/drawing/2014/main" id="{4CDDFA1C-EDC6-E76C-F564-56DCC0D959C3}"/>
                </a:ext>
              </a:extLst>
            </p:cNvPr>
            <p:cNvSpPr/>
            <p:nvPr/>
          </p:nvSpPr>
          <p:spPr>
            <a:xfrm>
              <a:off x="949818" y="5417890"/>
              <a:ext cx="453383" cy="452588"/>
            </a:xfrm>
            <a:custGeom>
              <a:avLst/>
              <a:gdLst>
                <a:gd name="connsiteX0" fmla="*/ 454392 w 453383"/>
                <a:gd name="connsiteY0" fmla="*/ 27699 h 452587"/>
                <a:gd name="connsiteX1" fmla="*/ 27756 w 453383"/>
                <a:gd name="connsiteY1" fmla="*/ 453593 h 452587"/>
                <a:gd name="connsiteX2" fmla="*/ 328 w 453383"/>
                <a:gd name="connsiteY2" fmla="*/ 426213 h 452587"/>
                <a:gd name="connsiteX3" fmla="*/ 426972 w 453383"/>
                <a:gd name="connsiteY3" fmla="*/ 328 h 452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3383" h="452587">
                  <a:moveTo>
                    <a:pt x="454392" y="27699"/>
                  </a:moveTo>
                  <a:lnTo>
                    <a:pt x="27756" y="453593"/>
                  </a:lnTo>
                  <a:lnTo>
                    <a:pt x="328" y="426213"/>
                  </a:lnTo>
                  <a:lnTo>
                    <a:pt x="426972" y="328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49" name="Freihandform: Form 235">
              <a:extLst>
                <a:ext uri="{FF2B5EF4-FFF2-40B4-BE49-F238E27FC236}">
                  <a16:creationId xmlns:a16="http://schemas.microsoft.com/office/drawing/2014/main" id="{EA1EC008-7C7B-B4AB-3438-851953FACD56}"/>
                </a:ext>
              </a:extLst>
            </p:cNvPr>
            <p:cNvSpPr/>
            <p:nvPr/>
          </p:nvSpPr>
          <p:spPr>
            <a:xfrm>
              <a:off x="692029" y="5876833"/>
              <a:ext cx="271622" cy="232410"/>
            </a:xfrm>
            <a:custGeom>
              <a:avLst/>
              <a:gdLst>
                <a:gd name="connsiteX0" fmla="*/ 210876 w 271621"/>
                <a:gd name="connsiteY0" fmla="*/ 9716 h 232410"/>
                <a:gd name="connsiteX1" fmla="*/ 194250 w 271621"/>
                <a:gd name="connsiteY1" fmla="*/ 328 h 232410"/>
                <a:gd name="connsiteX2" fmla="*/ 77897 w 271621"/>
                <a:gd name="connsiteY2" fmla="*/ 328 h 232410"/>
                <a:gd name="connsiteX3" fmla="*/ 61279 w 271621"/>
                <a:gd name="connsiteY3" fmla="*/ 9716 h 232410"/>
                <a:gd name="connsiteX4" fmla="*/ 3099 w 271621"/>
                <a:gd name="connsiteY4" fmla="*/ 106507 h 232410"/>
                <a:gd name="connsiteX5" fmla="*/ 3099 w 271621"/>
                <a:gd name="connsiteY5" fmla="*/ 126447 h 232410"/>
                <a:gd name="connsiteX6" fmla="*/ 61279 w 271621"/>
                <a:gd name="connsiteY6" fmla="*/ 223238 h 232410"/>
                <a:gd name="connsiteX7" fmla="*/ 77897 w 271621"/>
                <a:gd name="connsiteY7" fmla="*/ 232626 h 232410"/>
                <a:gd name="connsiteX8" fmla="*/ 194250 w 271621"/>
                <a:gd name="connsiteY8" fmla="*/ 232626 h 232410"/>
                <a:gd name="connsiteX9" fmla="*/ 210876 w 271621"/>
                <a:gd name="connsiteY9" fmla="*/ 223238 h 232410"/>
                <a:gd name="connsiteX10" fmla="*/ 269048 w 271621"/>
                <a:gd name="connsiteY10" fmla="*/ 126447 h 232410"/>
                <a:gd name="connsiteX11" fmla="*/ 269048 w 271621"/>
                <a:gd name="connsiteY11" fmla="*/ 106507 h 232410"/>
                <a:gd name="connsiteX12" fmla="*/ 183281 w 271621"/>
                <a:gd name="connsiteY12" fmla="*/ 193907 h 232410"/>
                <a:gd name="connsiteX13" fmla="*/ 88874 w 271621"/>
                <a:gd name="connsiteY13" fmla="*/ 193907 h 232410"/>
                <a:gd name="connsiteX14" fmla="*/ 42332 w 271621"/>
                <a:gd name="connsiteY14" fmla="*/ 116478 h 232410"/>
                <a:gd name="connsiteX15" fmla="*/ 88874 w 271621"/>
                <a:gd name="connsiteY15" fmla="*/ 39038 h 232410"/>
                <a:gd name="connsiteX16" fmla="*/ 183281 w 271621"/>
                <a:gd name="connsiteY16" fmla="*/ 39038 h 232410"/>
                <a:gd name="connsiteX17" fmla="*/ 229822 w 271621"/>
                <a:gd name="connsiteY17" fmla="*/ 116478 h 232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1621" h="232410">
                  <a:moveTo>
                    <a:pt x="210876" y="9716"/>
                  </a:moveTo>
                  <a:cubicBezTo>
                    <a:pt x="207365" y="3887"/>
                    <a:pt x="201063" y="328"/>
                    <a:pt x="194250" y="328"/>
                  </a:cubicBezTo>
                  <a:lnTo>
                    <a:pt x="77897" y="328"/>
                  </a:lnTo>
                  <a:cubicBezTo>
                    <a:pt x="71092" y="328"/>
                    <a:pt x="64781" y="3887"/>
                    <a:pt x="61279" y="9716"/>
                  </a:cubicBezTo>
                  <a:lnTo>
                    <a:pt x="3099" y="106507"/>
                  </a:lnTo>
                  <a:cubicBezTo>
                    <a:pt x="-595" y="112639"/>
                    <a:pt x="-595" y="120308"/>
                    <a:pt x="3099" y="126447"/>
                  </a:cubicBezTo>
                  <a:lnTo>
                    <a:pt x="61279" y="223238"/>
                  </a:lnTo>
                  <a:cubicBezTo>
                    <a:pt x="64781" y="229058"/>
                    <a:pt x="71092" y="232626"/>
                    <a:pt x="77897" y="232626"/>
                  </a:cubicBezTo>
                  <a:lnTo>
                    <a:pt x="194250" y="232626"/>
                  </a:lnTo>
                  <a:cubicBezTo>
                    <a:pt x="201063" y="232626"/>
                    <a:pt x="207365" y="229058"/>
                    <a:pt x="210876" y="223238"/>
                  </a:cubicBezTo>
                  <a:lnTo>
                    <a:pt x="269048" y="126447"/>
                  </a:lnTo>
                  <a:cubicBezTo>
                    <a:pt x="272742" y="120308"/>
                    <a:pt x="272742" y="112639"/>
                    <a:pt x="269048" y="106507"/>
                  </a:cubicBezTo>
                  <a:close/>
                  <a:moveTo>
                    <a:pt x="183281" y="193907"/>
                  </a:moveTo>
                  <a:lnTo>
                    <a:pt x="88874" y="193907"/>
                  </a:lnTo>
                  <a:lnTo>
                    <a:pt x="42332" y="116478"/>
                  </a:lnTo>
                  <a:lnTo>
                    <a:pt x="88874" y="39038"/>
                  </a:lnTo>
                  <a:lnTo>
                    <a:pt x="183281" y="39038"/>
                  </a:lnTo>
                  <a:lnTo>
                    <a:pt x="229822" y="116478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50" name="Freihandform: Form 236">
              <a:extLst>
                <a:ext uri="{FF2B5EF4-FFF2-40B4-BE49-F238E27FC236}">
                  <a16:creationId xmlns:a16="http://schemas.microsoft.com/office/drawing/2014/main" id="{BDAE9CEC-A13B-3A77-1E76-D53B465AE601}"/>
                </a:ext>
              </a:extLst>
            </p:cNvPr>
            <p:cNvSpPr/>
            <p:nvPr/>
          </p:nvSpPr>
          <p:spPr>
            <a:xfrm>
              <a:off x="595063" y="5063733"/>
              <a:ext cx="1164092" cy="1162050"/>
            </a:xfrm>
            <a:custGeom>
              <a:avLst/>
              <a:gdLst>
                <a:gd name="connsiteX0" fmla="*/ 931172 w 1164092"/>
                <a:gd name="connsiteY0" fmla="*/ 464972 h 1162050"/>
                <a:gd name="connsiteX1" fmla="*/ 1163871 w 1164092"/>
                <a:gd name="connsiteY1" fmla="*/ 234242 h 1162050"/>
                <a:gd name="connsiteX2" fmla="*/ 1156747 w 1164092"/>
                <a:gd name="connsiteY2" fmla="*/ 176530 h 1162050"/>
                <a:gd name="connsiteX3" fmla="*/ 1133245 w 1164092"/>
                <a:gd name="connsiteY3" fmla="*/ 162419 h 1162050"/>
                <a:gd name="connsiteX4" fmla="*/ 1124230 w 1164092"/>
                <a:gd name="connsiteY4" fmla="*/ 167507 h 1162050"/>
                <a:gd name="connsiteX5" fmla="*/ 1003512 w 1164092"/>
                <a:gd name="connsiteY5" fmla="*/ 287933 h 1162050"/>
                <a:gd name="connsiteX6" fmla="*/ 907733 w 1164092"/>
                <a:gd name="connsiteY6" fmla="*/ 256070 h 1162050"/>
                <a:gd name="connsiteX7" fmla="*/ 875790 w 1164092"/>
                <a:gd name="connsiteY7" fmla="*/ 160484 h 1162050"/>
                <a:gd name="connsiteX8" fmla="*/ 996509 w 1164092"/>
                <a:gd name="connsiteY8" fmla="*/ 39954 h 1162050"/>
                <a:gd name="connsiteX9" fmla="*/ 996492 w 1164092"/>
                <a:gd name="connsiteY9" fmla="*/ 12575 h 1162050"/>
                <a:gd name="connsiteX10" fmla="*/ 987414 w 1164092"/>
                <a:gd name="connsiteY10" fmla="*/ 7471 h 1162050"/>
                <a:gd name="connsiteX11" fmla="*/ 705565 w 1164092"/>
                <a:gd name="connsiteY11" fmla="*/ 175113 h 1162050"/>
                <a:gd name="connsiteX12" fmla="*/ 698464 w 1164092"/>
                <a:gd name="connsiteY12" fmla="*/ 232666 h 1162050"/>
                <a:gd name="connsiteX13" fmla="*/ 703180 w 1164092"/>
                <a:gd name="connsiteY13" fmla="*/ 278027 h 1162050"/>
                <a:gd name="connsiteX14" fmla="*/ 278476 w 1164092"/>
                <a:gd name="connsiteY14" fmla="*/ 701977 h 1162050"/>
                <a:gd name="connsiteX15" fmla="*/ 233044 w 1164092"/>
                <a:gd name="connsiteY15" fmla="*/ 697270 h 1162050"/>
                <a:gd name="connsiteX16" fmla="*/ 328 w 1164092"/>
                <a:gd name="connsiteY16" fmla="*/ 929578 h 1162050"/>
                <a:gd name="connsiteX17" fmla="*/ 233044 w 1164092"/>
                <a:gd name="connsiteY17" fmla="*/ 1161876 h 1162050"/>
                <a:gd name="connsiteX18" fmla="*/ 465750 w 1164092"/>
                <a:gd name="connsiteY18" fmla="*/ 929578 h 1162050"/>
                <a:gd name="connsiteX19" fmla="*/ 461034 w 1164092"/>
                <a:gd name="connsiteY19" fmla="*/ 884217 h 1162050"/>
                <a:gd name="connsiteX20" fmla="*/ 562711 w 1164092"/>
                <a:gd name="connsiteY20" fmla="*/ 782719 h 1162050"/>
                <a:gd name="connsiteX21" fmla="*/ 607177 w 1164092"/>
                <a:gd name="connsiteY21" fmla="*/ 827110 h 1162050"/>
                <a:gd name="connsiteX22" fmla="*/ 634605 w 1164092"/>
                <a:gd name="connsiteY22" fmla="*/ 827110 h 1162050"/>
                <a:gd name="connsiteX23" fmla="*/ 644297 w 1164092"/>
                <a:gd name="connsiteY23" fmla="*/ 817426 h 1162050"/>
                <a:gd name="connsiteX24" fmla="*/ 675050 w 1164092"/>
                <a:gd name="connsiteY24" fmla="*/ 817426 h 1162050"/>
                <a:gd name="connsiteX25" fmla="*/ 675091 w 1164092"/>
                <a:gd name="connsiteY25" fmla="*/ 848094 h 1162050"/>
                <a:gd name="connsiteX26" fmla="*/ 675050 w 1164092"/>
                <a:gd name="connsiteY26" fmla="*/ 848133 h 1162050"/>
                <a:gd name="connsiteX27" fmla="*/ 665357 w 1164092"/>
                <a:gd name="connsiteY27" fmla="*/ 857808 h 1162050"/>
                <a:gd name="connsiteX28" fmla="*/ 665357 w 1164092"/>
                <a:gd name="connsiteY28" fmla="*/ 885180 h 1162050"/>
                <a:gd name="connsiteX29" fmla="*/ 896693 w 1164092"/>
                <a:gd name="connsiteY29" fmla="*/ 1116109 h 1162050"/>
                <a:gd name="connsiteX30" fmla="*/ 1118040 w 1164092"/>
                <a:gd name="connsiteY30" fmla="*/ 1117113 h 1162050"/>
                <a:gd name="connsiteX31" fmla="*/ 1119037 w 1164092"/>
                <a:gd name="connsiteY31" fmla="*/ 896154 h 1162050"/>
                <a:gd name="connsiteX32" fmla="*/ 1118040 w 1164092"/>
                <a:gd name="connsiteY32" fmla="*/ 895151 h 1162050"/>
                <a:gd name="connsiteX33" fmla="*/ 886704 w 1164092"/>
                <a:gd name="connsiteY33" fmla="*/ 664229 h 1162050"/>
                <a:gd name="connsiteX34" fmla="*/ 859285 w 1164092"/>
                <a:gd name="connsiteY34" fmla="*/ 664229 h 1162050"/>
                <a:gd name="connsiteX35" fmla="*/ 849592 w 1164092"/>
                <a:gd name="connsiteY35" fmla="*/ 673905 h 1162050"/>
                <a:gd name="connsiteX36" fmla="*/ 818831 w 1164092"/>
                <a:gd name="connsiteY36" fmla="*/ 673905 h 1162050"/>
                <a:gd name="connsiteX37" fmla="*/ 818791 w 1164092"/>
                <a:gd name="connsiteY37" fmla="*/ 643245 h 1162050"/>
                <a:gd name="connsiteX38" fmla="*/ 818831 w 1164092"/>
                <a:gd name="connsiteY38" fmla="*/ 643206 h 1162050"/>
                <a:gd name="connsiteX39" fmla="*/ 828532 w 1164092"/>
                <a:gd name="connsiteY39" fmla="*/ 633522 h 1162050"/>
                <a:gd name="connsiteX40" fmla="*/ 828532 w 1164092"/>
                <a:gd name="connsiteY40" fmla="*/ 606151 h 1162050"/>
                <a:gd name="connsiteX41" fmla="*/ 784064 w 1164092"/>
                <a:gd name="connsiteY41" fmla="*/ 561763 h 1162050"/>
                <a:gd name="connsiteX42" fmla="*/ 885738 w 1164092"/>
                <a:gd name="connsiteY42" fmla="*/ 460265 h 1162050"/>
                <a:gd name="connsiteX43" fmla="*/ 931172 w 1164092"/>
                <a:gd name="connsiteY43" fmla="*/ 464972 h 1162050"/>
                <a:gd name="connsiteX44" fmla="*/ 1007365 w 1164092"/>
                <a:gd name="connsiteY44" fmla="*/ 1123165 h 1162050"/>
                <a:gd name="connsiteX45" fmla="*/ 966122 w 1164092"/>
                <a:gd name="connsiteY45" fmla="*/ 1115655 h 1162050"/>
                <a:gd name="connsiteX46" fmla="*/ 1117576 w 1164092"/>
                <a:gd name="connsiteY46" fmla="*/ 964458 h 1162050"/>
                <a:gd name="connsiteX47" fmla="*/ 1048881 w 1164092"/>
                <a:gd name="connsiteY47" fmla="*/ 1115655 h 1162050"/>
                <a:gd name="connsiteX48" fmla="*/ 1007365 w 1164092"/>
                <a:gd name="connsiteY48" fmla="*/ 1123165 h 1162050"/>
                <a:gd name="connsiteX49" fmla="*/ 787671 w 1164092"/>
                <a:gd name="connsiteY49" fmla="*/ 620032 h 1162050"/>
                <a:gd name="connsiteX50" fmla="*/ 795178 w 1164092"/>
                <a:gd name="connsiteY50" fmla="*/ 705147 h 1162050"/>
                <a:gd name="connsiteX51" fmla="*/ 872990 w 1164092"/>
                <a:gd name="connsiteY51" fmla="*/ 705090 h 1162050"/>
                <a:gd name="connsiteX52" fmla="*/ 1090621 w 1164092"/>
                <a:gd name="connsiteY52" fmla="*/ 922530 h 1162050"/>
                <a:gd name="connsiteX53" fmla="*/ 1097329 w 1164092"/>
                <a:gd name="connsiteY53" fmla="*/ 929920 h 1162050"/>
                <a:gd name="connsiteX54" fmla="*/ 931522 w 1164092"/>
                <a:gd name="connsiteY54" fmla="*/ 1095435 h 1162050"/>
                <a:gd name="connsiteX55" fmla="*/ 924110 w 1164092"/>
                <a:gd name="connsiteY55" fmla="*/ 1088738 h 1162050"/>
                <a:gd name="connsiteX56" fmla="*/ 706315 w 1164092"/>
                <a:gd name="connsiteY56" fmla="*/ 871308 h 1162050"/>
                <a:gd name="connsiteX57" fmla="*/ 698807 w 1164092"/>
                <a:gd name="connsiteY57" fmla="*/ 786193 h 1162050"/>
                <a:gd name="connsiteX58" fmla="*/ 620987 w 1164092"/>
                <a:gd name="connsiteY58" fmla="*/ 786240 h 1162050"/>
                <a:gd name="connsiteX59" fmla="*/ 589961 w 1164092"/>
                <a:gd name="connsiteY59" fmla="*/ 755270 h 1162050"/>
                <a:gd name="connsiteX60" fmla="*/ 756638 w 1164092"/>
                <a:gd name="connsiteY60" fmla="*/ 589132 h 1162050"/>
                <a:gd name="connsiteX61" fmla="*/ 865979 w 1164092"/>
                <a:gd name="connsiteY61" fmla="*/ 425330 h 1162050"/>
                <a:gd name="connsiteX62" fmla="*/ 426052 w 1164092"/>
                <a:gd name="connsiteY62" fmla="*/ 864395 h 1162050"/>
                <a:gd name="connsiteX63" fmla="*/ 420932 w 1164092"/>
                <a:gd name="connsiteY63" fmla="*/ 882790 h 1162050"/>
                <a:gd name="connsiteX64" fmla="*/ 279912 w 1164092"/>
                <a:gd name="connsiteY64" fmla="*/ 1119724 h 1162050"/>
                <a:gd name="connsiteX65" fmla="*/ 42554 w 1164092"/>
                <a:gd name="connsiteY65" fmla="*/ 978951 h 1162050"/>
                <a:gd name="connsiteX66" fmla="*/ 183582 w 1164092"/>
                <a:gd name="connsiteY66" fmla="*/ 742011 h 1162050"/>
                <a:gd name="connsiteX67" fmla="*/ 279912 w 1164092"/>
                <a:gd name="connsiteY67" fmla="*/ 742011 h 1162050"/>
                <a:gd name="connsiteX68" fmla="*/ 298339 w 1164092"/>
                <a:gd name="connsiteY68" fmla="*/ 736906 h 1162050"/>
                <a:gd name="connsiteX69" fmla="*/ 738162 w 1164092"/>
                <a:gd name="connsiteY69" fmla="*/ 297833 h 1162050"/>
                <a:gd name="connsiteX70" fmla="*/ 743259 w 1164092"/>
                <a:gd name="connsiteY70" fmla="*/ 279444 h 1162050"/>
                <a:gd name="connsiteX71" fmla="*/ 882389 w 1164092"/>
                <a:gd name="connsiteY71" fmla="*/ 45035 h 1162050"/>
                <a:gd name="connsiteX72" fmla="*/ 942188 w 1164092"/>
                <a:gd name="connsiteY72" fmla="*/ 39397 h 1162050"/>
                <a:gd name="connsiteX73" fmla="*/ 839891 w 1164092"/>
                <a:gd name="connsiteY73" fmla="*/ 141554 h 1162050"/>
                <a:gd name="connsiteX74" fmla="*/ 835200 w 1164092"/>
                <a:gd name="connsiteY74" fmla="*/ 161352 h 1162050"/>
                <a:gd name="connsiteX75" fmla="*/ 873981 w 1164092"/>
                <a:gd name="connsiteY75" fmla="*/ 277509 h 1162050"/>
                <a:gd name="connsiteX76" fmla="*/ 886257 w 1164092"/>
                <a:gd name="connsiteY76" fmla="*/ 289741 h 1162050"/>
                <a:gd name="connsiteX77" fmla="*/ 1002619 w 1164092"/>
                <a:gd name="connsiteY77" fmla="*/ 328460 h 1162050"/>
                <a:gd name="connsiteX78" fmla="*/ 1022452 w 1164092"/>
                <a:gd name="connsiteY78" fmla="*/ 323793 h 1162050"/>
                <a:gd name="connsiteX79" fmla="*/ 1124749 w 1164092"/>
                <a:gd name="connsiteY79" fmla="*/ 221675 h 1162050"/>
                <a:gd name="connsiteX80" fmla="*/ 1125100 w 1164092"/>
                <a:gd name="connsiteY80" fmla="*/ 232666 h 1162050"/>
                <a:gd name="connsiteX81" fmla="*/ 933149 w 1164092"/>
                <a:gd name="connsiteY81" fmla="*/ 426253 h 1162050"/>
                <a:gd name="connsiteX82" fmla="*/ 884302 w 1164092"/>
                <a:gd name="connsiteY82" fmla="*/ 420233 h 1162050"/>
                <a:gd name="connsiteX83" fmla="*/ 865875 w 1164092"/>
                <a:gd name="connsiteY83" fmla="*/ 425322 h 1162050"/>
                <a:gd name="connsiteX84" fmla="*/ 865979 w 1164092"/>
                <a:gd name="connsiteY84" fmla="*/ 425322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1164092" h="1162050">
                  <a:moveTo>
                    <a:pt x="931172" y="464972"/>
                  </a:moveTo>
                  <a:cubicBezTo>
                    <a:pt x="1059251" y="465402"/>
                    <a:pt x="1163440" y="362098"/>
                    <a:pt x="1163871" y="234242"/>
                  </a:cubicBezTo>
                  <a:cubicBezTo>
                    <a:pt x="1163934" y="214779"/>
                    <a:pt x="1161540" y="195396"/>
                    <a:pt x="1156747" y="176530"/>
                  </a:cubicBezTo>
                  <a:cubicBezTo>
                    <a:pt x="1154162" y="166154"/>
                    <a:pt x="1143640" y="159839"/>
                    <a:pt x="1133245" y="162419"/>
                  </a:cubicBezTo>
                  <a:cubicBezTo>
                    <a:pt x="1129830" y="163271"/>
                    <a:pt x="1126720" y="165031"/>
                    <a:pt x="1124230" y="167507"/>
                  </a:cubicBezTo>
                  <a:lnTo>
                    <a:pt x="1003512" y="287933"/>
                  </a:lnTo>
                  <a:lnTo>
                    <a:pt x="907733" y="256070"/>
                  </a:lnTo>
                  <a:lnTo>
                    <a:pt x="875790" y="160484"/>
                  </a:lnTo>
                  <a:lnTo>
                    <a:pt x="996509" y="39954"/>
                  </a:lnTo>
                  <a:cubicBezTo>
                    <a:pt x="1004079" y="32389"/>
                    <a:pt x="1004071" y="20133"/>
                    <a:pt x="996492" y="12575"/>
                  </a:cubicBezTo>
                  <a:cubicBezTo>
                    <a:pt x="993995" y="10083"/>
                    <a:pt x="990852" y="8315"/>
                    <a:pt x="987414" y="7471"/>
                  </a:cubicBezTo>
                  <a:cubicBezTo>
                    <a:pt x="863202" y="-23930"/>
                    <a:pt x="737020" y="51127"/>
                    <a:pt x="705565" y="175113"/>
                  </a:cubicBezTo>
                  <a:cubicBezTo>
                    <a:pt x="700786" y="193923"/>
                    <a:pt x="698401" y="213258"/>
                    <a:pt x="698464" y="232666"/>
                  </a:cubicBezTo>
                  <a:cubicBezTo>
                    <a:pt x="698513" y="247907"/>
                    <a:pt x="700084" y="263104"/>
                    <a:pt x="703180" y="278027"/>
                  </a:cubicBezTo>
                  <a:lnTo>
                    <a:pt x="278476" y="701977"/>
                  </a:lnTo>
                  <a:cubicBezTo>
                    <a:pt x="263525" y="698895"/>
                    <a:pt x="248304" y="697327"/>
                    <a:pt x="233044" y="697270"/>
                  </a:cubicBezTo>
                  <a:cubicBezTo>
                    <a:pt x="104516" y="697270"/>
                    <a:pt x="328" y="801275"/>
                    <a:pt x="328" y="929578"/>
                  </a:cubicBezTo>
                  <a:cubicBezTo>
                    <a:pt x="328" y="1057870"/>
                    <a:pt x="104516" y="1161876"/>
                    <a:pt x="233044" y="1161876"/>
                  </a:cubicBezTo>
                  <a:cubicBezTo>
                    <a:pt x="361562" y="1161876"/>
                    <a:pt x="465750" y="1057870"/>
                    <a:pt x="465750" y="929578"/>
                  </a:cubicBezTo>
                  <a:cubicBezTo>
                    <a:pt x="465703" y="914335"/>
                    <a:pt x="464122" y="899140"/>
                    <a:pt x="461034" y="884217"/>
                  </a:cubicBezTo>
                  <a:lnTo>
                    <a:pt x="562711" y="782719"/>
                  </a:lnTo>
                  <a:lnTo>
                    <a:pt x="607177" y="827110"/>
                  </a:lnTo>
                  <a:cubicBezTo>
                    <a:pt x="614756" y="834667"/>
                    <a:pt x="627026" y="834667"/>
                    <a:pt x="634605" y="827110"/>
                  </a:cubicBezTo>
                  <a:lnTo>
                    <a:pt x="644297" y="817426"/>
                  </a:lnTo>
                  <a:cubicBezTo>
                    <a:pt x="652801" y="808992"/>
                    <a:pt x="666546" y="808992"/>
                    <a:pt x="675050" y="817426"/>
                  </a:cubicBezTo>
                  <a:cubicBezTo>
                    <a:pt x="683548" y="825882"/>
                    <a:pt x="683562" y="839613"/>
                    <a:pt x="675091" y="848094"/>
                  </a:cubicBezTo>
                  <a:cubicBezTo>
                    <a:pt x="675082" y="848102"/>
                    <a:pt x="675066" y="848118"/>
                    <a:pt x="675050" y="848133"/>
                  </a:cubicBezTo>
                  <a:lnTo>
                    <a:pt x="665357" y="857808"/>
                  </a:lnTo>
                  <a:cubicBezTo>
                    <a:pt x="657786" y="865368"/>
                    <a:pt x="657786" y="877622"/>
                    <a:pt x="665357" y="885180"/>
                  </a:cubicBezTo>
                  <a:lnTo>
                    <a:pt x="896693" y="1116109"/>
                  </a:lnTo>
                  <a:cubicBezTo>
                    <a:pt x="957538" y="1177405"/>
                    <a:pt x="1056635" y="1177851"/>
                    <a:pt x="1118040" y="1117113"/>
                  </a:cubicBezTo>
                  <a:cubicBezTo>
                    <a:pt x="1179435" y="1056374"/>
                    <a:pt x="1179882" y="957443"/>
                    <a:pt x="1119037" y="896154"/>
                  </a:cubicBezTo>
                  <a:cubicBezTo>
                    <a:pt x="1118710" y="895819"/>
                    <a:pt x="1118375" y="895485"/>
                    <a:pt x="1118040" y="895151"/>
                  </a:cubicBezTo>
                  <a:lnTo>
                    <a:pt x="886704" y="664229"/>
                  </a:lnTo>
                  <a:cubicBezTo>
                    <a:pt x="879133" y="656672"/>
                    <a:pt x="866855" y="656672"/>
                    <a:pt x="859285" y="664229"/>
                  </a:cubicBezTo>
                  <a:lnTo>
                    <a:pt x="849592" y="673905"/>
                  </a:lnTo>
                  <a:cubicBezTo>
                    <a:pt x="841080" y="682347"/>
                    <a:pt x="827344" y="682347"/>
                    <a:pt x="818831" y="673905"/>
                  </a:cubicBezTo>
                  <a:cubicBezTo>
                    <a:pt x="810342" y="665448"/>
                    <a:pt x="810319" y="651720"/>
                    <a:pt x="818791" y="643245"/>
                  </a:cubicBezTo>
                  <a:cubicBezTo>
                    <a:pt x="818807" y="643231"/>
                    <a:pt x="818823" y="643222"/>
                    <a:pt x="818831" y="643206"/>
                  </a:cubicBezTo>
                  <a:lnTo>
                    <a:pt x="828532" y="633522"/>
                  </a:lnTo>
                  <a:cubicBezTo>
                    <a:pt x="836103" y="625965"/>
                    <a:pt x="836103" y="613708"/>
                    <a:pt x="828532" y="606151"/>
                  </a:cubicBezTo>
                  <a:lnTo>
                    <a:pt x="784064" y="561763"/>
                  </a:lnTo>
                  <a:lnTo>
                    <a:pt x="885738" y="460265"/>
                  </a:lnTo>
                  <a:cubicBezTo>
                    <a:pt x="900690" y="463347"/>
                    <a:pt x="915911" y="464925"/>
                    <a:pt x="931172" y="464972"/>
                  </a:cubicBezTo>
                  <a:close/>
                  <a:moveTo>
                    <a:pt x="1007365" y="1123165"/>
                  </a:moveTo>
                  <a:cubicBezTo>
                    <a:pt x="993278" y="1123141"/>
                    <a:pt x="979309" y="1120601"/>
                    <a:pt x="966122" y="1115655"/>
                  </a:cubicBezTo>
                  <a:lnTo>
                    <a:pt x="1117576" y="964458"/>
                  </a:lnTo>
                  <a:cubicBezTo>
                    <a:pt x="1140431" y="1025149"/>
                    <a:pt x="1109679" y="1092840"/>
                    <a:pt x="1048881" y="1115655"/>
                  </a:cubicBezTo>
                  <a:cubicBezTo>
                    <a:pt x="1035614" y="1120631"/>
                    <a:pt x="1021549" y="1123180"/>
                    <a:pt x="1007365" y="1123165"/>
                  </a:cubicBezTo>
                  <a:close/>
                  <a:moveTo>
                    <a:pt x="787671" y="620032"/>
                  </a:moveTo>
                  <a:cubicBezTo>
                    <a:pt x="766194" y="645604"/>
                    <a:pt x="769562" y="683717"/>
                    <a:pt x="795178" y="705147"/>
                  </a:cubicBezTo>
                  <a:cubicBezTo>
                    <a:pt x="817690" y="723981"/>
                    <a:pt x="850503" y="723964"/>
                    <a:pt x="872990" y="705090"/>
                  </a:cubicBezTo>
                  <a:lnTo>
                    <a:pt x="1090621" y="922530"/>
                  </a:lnTo>
                  <a:cubicBezTo>
                    <a:pt x="1092981" y="924895"/>
                    <a:pt x="1095191" y="927386"/>
                    <a:pt x="1097329" y="929920"/>
                  </a:cubicBezTo>
                  <a:lnTo>
                    <a:pt x="931522" y="1095435"/>
                  </a:lnTo>
                  <a:cubicBezTo>
                    <a:pt x="928977" y="1093309"/>
                    <a:pt x="926481" y="1091103"/>
                    <a:pt x="924110" y="1088738"/>
                  </a:cubicBezTo>
                  <a:lnTo>
                    <a:pt x="706315" y="871308"/>
                  </a:lnTo>
                  <a:cubicBezTo>
                    <a:pt x="727791" y="845737"/>
                    <a:pt x="724424" y="807622"/>
                    <a:pt x="698807" y="786193"/>
                  </a:cubicBezTo>
                  <a:cubicBezTo>
                    <a:pt x="676295" y="767350"/>
                    <a:pt x="643474" y="767374"/>
                    <a:pt x="620987" y="786240"/>
                  </a:cubicBezTo>
                  <a:lnTo>
                    <a:pt x="589961" y="755270"/>
                  </a:lnTo>
                  <a:lnTo>
                    <a:pt x="756638" y="589132"/>
                  </a:lnTo>
                  <a:close/>
                  <a:moveTo>
                    <a:pt x="865979" y="425330"/>
                  </a:moveTo>
                  <a:lnTo>
                    <a:pt x="426052" y="864395"/>
                  </a:lnTo>
                  <a:cubicBezTo>
                    <a:pt x="421227" y="869204"/>
                    <a:pt x="419288" y="876189"/>
                    <a:pt x="420932" y="882790"/>
                  </a:cubicBezTo>
                  <a:cubicBezTo>
                    <a:pt x="447537" y="987091"/>
                    <a:pt x="384402" y="1093174"/>
                    <a:pt x="279912" y="1119724"/>
                  </a:cubicBezTo>
                  <a:cubicBezTo>
                    <a:pt x="175429" y="1146282"/>
                    <a:pt x="69159" y="1083258"/>
                    <a:pt x="42554" y="978951"/>
                  </a:cubicBezTo>
                  <a:cubicBezTo>
                    <a:pt x="15957" y="874652"/>
                    <a:pt x="79091" y="768569"/>
                    <a:pt x="183582" y="742011"/>
                  </a:cubicBezTo>
                  <a:cubicBezTo>
                    <a:pt x="215188" y="733983"/>
                    <a:pt x="248304" y="733983"/>
                    <a:pt x="279912" y="742011"/>
                  </a:cubicBezTo>
                  <a:cubicBezTo>
                    <a:pt x="286525" y="743628"/>
                    <a:pt x="293505" y="741691"/>
                    <a:pt x="298339" y="736906"/>
                  </a:cubicBezTo>
                  <a:lnTo>
                    <a:pt x="738162" y="297833"/>
                  </a:lnTo>
                  <a:cubicBezTo>
                    <a:pt x="742980" y="293021"/>
                    <a:pt x="744918" y="286039"/>
                    <a:pt x="743259" y="279444"/>
                  </a:cubicBezTo>
                  <a:cubicBezTo>
                    <a:pt x="716837" y="176363"/>
                    <a:pt x="779126" y="71419"/>
                    <a:pt x="882389" y="45035"/>
                  </a:cubicBezTo>
                  <a:cubicBezTo>
                    <a:pt x="901901" y="40058"/>
                    <a:pt x="922084" y="38147"/>
                    <a:pt x="942188" y="39397"/>
                  </a:cubicBezTo>
                  <a:lnTo>
                    <a:pt x="839891" y="141554"/>
                  </a:lnTo>
                  <a:cubicBezTo>
                    <a:pt x="834698" y="146730"/>
                    <a:pt x="832880" y="154399"/>
                    <a:pt x="835200" y="161352"/>
                  </a:cubicBezTo>
                  <a:lnTo>
                    <a:pt x="873981" y="277509"/>
                  </a:lnTo>
                  <a:cubicBezTo>
                    <a:pt x="875919" y="283282"/>
                    <a:pt x="880465" y="287823"/>
                    <a:pt x="886257" y="289741"/>
                  </a:cubicBezTo>
                  <a:lnTo>
                    <a:pt x="1002619" y="328460"/>
                  </a:lnTo>
                  <a:cubicBezTo>
                    <a:pt x="1009575" y="330778"/>
                    <a:pt x="1017258" y="328969"/>
                    <a:pt x="1022452" y="323793"/>
                  </a:cubicBezTo>
                  <a:lnTo>
                    <a:pt x="1124749" y="221675"/>
                  </a:lnTo>
                  <a:cubicBezTo>
                    <a:pt x="1124980" y="225372"/>
                    <a:pt x="1125100" y="229027"/>
                    <a:pt x="1125100" y="232666"/>
                  </a:cubicBezTo>
                  <a:cubicBezTo>
                    <a:pt x="1125641" y="339036"/>
                    <a:pt x="1039707" y="425703"/>
                    <a:pt x="933149" y="426253"/>
                  </a:cubicBezTo>
                  <a:cubicBezTo>
                    <a:pt x="916676" y="426333"/>
                    <a:pt x="900259" y="424310"/>
                    <a:pt x="884302" y="420233"/>
                  </a:cubicBezTo>
                  <a:cubicBezTo>
                    <a:pt x="877690" y="418584"/>
                    <a:pt x="870693" y="420510"/>
                    <a:pt x="865875" y="425322"/>
                  </a:cubicBezTo>
                  <a:lnTo>
                    <a:pt x="865979" y="425322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51" name="Freihandform: Form 237">
              <a:extLst>
                <a:ext uri="{FF2B5EF4-FFF2-40B4-BE49-F238E27FC236}">
                  <a16:creationId xmlns:a16="http://schemas.microsoft.com/office/drawing/2014/main" id="{DA1C12D7-EBD8-00AB-C077-A5B09779C627}"/>
                </a:ext>
              </a:extLst>
            </p:cNvPr>
            <p:cNvSpPr/>
            <p:nvPr/>
          </p:nvSpPr>
          <p:spPr>
            <a:xfrm>
              <a:off x="1376470" y="5843784"/>
              <a:ext cx="220565" cy="220178"/>
            </a:xfrm>
            <a:custGeom>
              <a:avLst/>
              <a:gdLst>
                <a:gd name="connsiteX0" fmla="*/ 221673 w 220564"/>
                <a:gd name="connsiteY0" fmla="*/ 193907 h 220177"/>
                <a:gd name="connsiteX1" fmla="*/ 194248 w 220564"/>
                <a:gd name="connsiteY1" fmla="*/ 221287 h 220177"/>
                <a:gd name="connsiteX2" fmla="*/ 328 w 220564"/>
                <a:gd name="connsiteY2" fmla="*/ 27707 h 220177"/>
                <a:gd name="connsiteX3" fmla="*/ 27746 w 220564"/>
                <a:gd name="connsiteY3" fmla="*/ 328 h 220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0564" h="220177">
                  <a:moveTo>
                    <a:pt x="221673" y="193907"/>
                  </a:moveTo>
                  <a:lnTo>
                    <a:pt x="194248" y="221287"/>
                  </a:lnTo>
                  <a:lnTo>
                    <a:pt x="328" y="27707"/>
                  </a:lnTo>
                  <a:lnTo>
                    <a:pt x="27746" y="328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sp>
        <p:nvSpPr>
          <p:cNvPr id="152" name="Freihandform: Form 239">
            <a:extLst>
              <a:ext uri="{FF2B5EF4-FFF2-40B4-BE49-F238E27FC236}">
                <a16:creationId xmlns:a16="http://schemas.microsoft.com/office/drawing/2014/main" id="{0D11D7D4-FCB5-4935-CC55-06161F52557C}"/>
              </a:ext>
            </a:extLst>
          </p:cNvPr>
          <p:cNvSpPr/>
          <p:nvPr/>
        </p:nvSpPr>
        <p:spPr>
          <a:xfrm>
            <a:off x="4561858" y="3044307"/>
            <a:ext cx="562364" cy="562362"/>
          </a:xfrm>
          <a:custGeom>
            <a:avLst/>
            <a:gdLst>
              <a:gd name="connsiteX0" fmla="*/ 482033 w 962525"/>
              <a:gd name="connsiteY0" fmla="*/ 1501 h 962525"/>
              <a:gd name="connsiteX1" fmla="*/ 40466 w 962525"/>
              <a:gd name="connsiteY1" fmla="*/ 292732 h 962525"/>
              <a:gd name="connsiteX2" fmla="*/ 34479 w 962525"/>
              <a:gd name="connsiteY2" fmla="*/ 294717 h 962525"/>
              <a:gd name="connsiteX3" fmla="*/ 36800 w 962525"/>
              <a:gd name="connsiteY3" fmla="*/ 301681 h 962525"/>
              <a:gd name="connsiteX4" fmla="*/ 301262 w 962525"/>
              <a:gd name="connsiteY4" fmla="*/ 926852 h 962525"/>
              <a:gd name="connsiteX5" fmla="*/ 481891 w 962525"/>
              <a:gd name="connsiteY5" fmla="*/ 962025 h 962525"/>
              <a:gd name="connsiteX6" fmla="*/ 962225 w 962525"/>
              <a:gd name="connsiteY6" fmla="*/ 481835 h 962525"/>
              <a:gd name="connsiteX7" fmla="*/ 482033 w 962525"/>
              <a:gd name="connsiteY7" fmla="*/ 1501 h 962525"/>
              <a:gd name="connsiteX8" fmla="*/ 858744 w 962525"/>
              <a:gd name="connsiteY8" fmla="*/ 723903 h 962525"/>
              <a:gd name="connsiteX9" fmla="*/ 834083 w 962525"/>
              <a:gd name="connsiteY9" fmla="*/ 699258 h 962525"/>
              <a:gd name="connsiteX10" fmla="*/ 834083 w 962525"/>
              <a:gd name="connsiteY10" fmla="*/ 641850 h 962525"/>
              <a:gd name="connsiteX11" fmla="*/ 832482 w 962525"/>
              <a:gd name="connsiteY11" fmla="*/ 634694 h 962525"/>
              <a:gd name="connsiteX12" fmla="*/ 770048 w 962525"/>
              <a:gd name="connsiteY12" fmla="*/ 510002 h 962525"/>
              <a:gd name="connsiteX13" fmla="*/ 770048 w 962525"/>
              <a:gd name="connsiteY13" fmla="*/ 449745 h 962525"/>
              <a:gd name="connsiteX14" fmla="*/ 762924 w 962525"/>
              <a:gd name="connsiteY14" fmla="*/ 436426 h 962525"/>
              <a:gd name="connsiteX15" fmla="*/ 714898 w 962525"/>
              <a:gd name="connsiteY15" fmla="*/ 404409 h 962525"/>
              <a:gd name="connsiteX16" fmla="*/ 702091 w 962525"/>
              <a:gd name="connsiteY16" fmla="*/ 402199 h 962525"/>
              <a:gd name="connsiteX17" fmla="*/ 643275 w 962525"/>
              <a:gd name="connsiteY17" fmla="*/ 416895 h 962525"/>
              <a:gd name="connsiteX18" fmla="*/ 544485 w 962525"/>
              <a:gd name="connsiteY18" fmla="*/ 374504 h 962525"/>
              <a:gd name="connsiteX19" fmla="*/ 530894 w 962525"/>
              <a:gd name="connsiteY19" fmla="*/ 279284 h 962525"/>
              <a:gd name="connsiteX20" fmla="*/ 568562 w 962525"/>
              <a:gd name="connsiteY20" fmla="*/ 241632 h 962525"/>
              <a:gd name="connsiteX21" fmla="*/ 649422 w 962525"/>
              <a:gd name="connsiteY21" fmla="*/ 241632 h 962525"/>
              <a:gd name="connsiteX22" fmla="*/ 676637 w 962525"/>
              <a:gd name="connsiteY22" fmla="*/ 282534 h 962525"/>
              <a:gd name="connsiteX23" fmla="*/ 687331 w 962525"/>
              <a:gd name="connsiteY23" fmla="*/ 289434 h 962525"/>
              <a:gd name="connsiteX24" fmla="*/ 783383 w 962525"/>
              <a:gd name="connsiteY24" fmla="*/ 305443 h 962525"/>
              <a:gd name="connsiteX25" fmla="*/ 791068 w 962525"/>
              <a:gd name="connsiteY25" fmla="*/ 304834 h 962525"/>
              <a:gd name="connsiteX26" fmla="*/ 879532 w 962525"/>
              <a:gd name="connsiteY26" fmla="*/ 275346 h 962525"/>
              <a:gd name="connsiteX27" fmla="*/ 858744 w 962525"/>
              <a:gd name="connsiteY27" fmla="*/ 723903 h 962525"/>
              <a:gd name="connsiteX28" fmla="*/ 792716 w 962525"/>
              <a:gd name="connsiteY28" fmla="*/ 159251 h 962525"/>
              <a:gd name="connsiteX29" fmla="*/ 766686 w 962525"/>
              <a:gd name="connsiteY29" fmla="*/ 176604 h 962525"/>
              <a:gd name="connsiteX30" fmla="*/ 694119 w 962525"/>
              <a:gd name="connsiteY30" fmla="*/ 162084 h 962525"/>
              <a:gd name="connsiteX31" fmla="*/ 647037 w 962525"/>
              <a:gd name="connsiteY31" fmla="*/ 146412 h 962525"/>
              <a:gd name="connsiteX32" fmla="*/ 638104 w 962525"/>
              <a:gd name="connsiteY32" fmla="*/ 146060 h 962525"/>
              <a:gd name="connsiteX33" fmla="*/ 578584 w 962525"/>
              <a:gd name="connsiteY33" fmla="*/ 160932 h 962525"/>
              <a:gd name="connsiteX34" fmla="*/ 552489 w 962525"/>
              <a:gd name="connsiteY34" fmla="*/ 152239 h 962525"/>
              <a:gd name="connsiteX35" fmla="*/ 571828 w 962525"/>
              <a:gd name="connsiteY35" fmla="*/ 113562 h 962525"/>
              <a:gd name="connsiteX36" fmla="*/ 625969 w 962525"/>
              <a:gd name="connsiteY36" fmla="*/ 113562 h 962525"/>
              <a:gd name="connsiteX37" fmla="*/ 633125 w 962525"/>
              <a:gd name="connsiteY37" fmla="*/ 111881 h 962525"/>
              <a:gd name="connsiteX38" fmla="*/ 688516 w 962525"/>
              <a:gd name="connsiteY38" fmla="*/ 84186 h 962525"/>
              <a:gd name="connsiteX39" fmla="*/ 792716 w 962525"/>
              <a:gd name="connsiteY39" fmla="*/ 159251 h 962525"/>
              <a:gd name="connsiteX40" fmla="*/ 306547 w 962525"/>
              <a:gd name="connsiteY40" fmla="*/ 69266 h 962525"/>
              <a:gd name="connsiteX41" fmla="*/ 344968 w 962525"/>
              <a:gd name="connsiteY41" fmla="*/ 94880 h 962525"/>
              <a:gd name="connsiteX42" fmla="*/ 351228 w 962525"/>
              <a:gd name="connsiteY42" fmla="*/ 97345 h 962525"/>
              <a:gd name="connsiteX43" fmla="*/ 428806 w 962525"/>
              <a:gd name="connsiteY43" fmla="*/ 110280 h 962525"/>
              <a:gd name="connsiteX44" fmla="*/ 421234 w 962525"/>
              <a:gd name="connsiteY44" fmla="*/ 132933 h 962525"/>
              <a:gd name="connsiteX45" fmla="*/ 380812 w 962525"/>
              <a:gd name="connsiteY45" fmla="*/ 146428 h 962525"/>
              <a:gd name="connsiteX46" fmla="*/ 372151 w 962525"/>
              <a:gd name="connsiteY46" fmla="*/ 153360 h 962525"/>
              <a:gd name="connsiteX47" fmla="*/ 326174 w 962525"/>
              <a:gd name="connsiteY47" fmla="*/ 229977 h 962525"/>
              <a:gd name="connsiteX48" fmla="*/ 252326 w 962525"/>
              <a:gd name="connsiteY48" fmla="*/ 274290 h 962525"/>
              <a:gd name="connsiteX49" fmla="*/ 143466 w 962525"/>
              <a:gd name="connsiteY49" fmla="*/ 289834 h 962525"/>
              <a:gd name="connsiteX50" fmla="*/ 129699 w 962525"/>
              <a:gd name="connsiteY50" fmla="*/ 305667 h 962525"/>
              <a:gd name="connsiteX51" fmla="*/ 129699 w 962525"/>
              <a:gd name="connsiteY51" fmla="*/ 353693 h 962525"/>
              <a:gd name="connsiteX52" fmla="*/ 134389 w 962525"/>
              <a:gd name="connsiteY52" fmla="*/ 365011 h 962525"/>
              <a:gd name="connsiteX53" fmla="*/ 161716 w 962525"/>
              <a:gd name="connsiteY53" fmla="*/ 392338 h 962525"/>
              <a:gd name="connsiteX54" fmla="*/ 161716 w 962525"/>
              <a:gd name="connsiteY54" fmla="*/ 419841 h 962525"/>
              <a:gd name="connsiteX55" fmla="*/ 95120 w 962525"/>
              <a:gd name="connsiteY55" fmla="*/ 375433 h 962525"/>
              <a:gd name="connsiteX56" fmla="*/ 70963 w 962525"/>
              <a:gd name="connsiteY56" fmla="*/ 302961 h 962525"/>
              <a:gd name="connsiteX57" fmla="*/ 306547 w 962525"/>
              <a:gd name="connsiteY57" fmla="*/ 69266 h 962525"/>
              <a:gd name="connsiteX58" fmla="*/ 260970 w 962525"/>
              <a:gd name="connsiteY58" fmla="*/ 594144 h 962525"/>
              <a:gd name="connsiteX59" fmla="*/ 188611 w 962525"/>
              <a:gd name="connsiteY59" fmla="*/ 579656 h 962525"/>
              <a:gd name="connsiteX60" fmla="*/ 161716 w 962525"/>
              <a:gd name="connsiteY60" fmla="*/ 526011 h 962525"/>
              <a:gd name="connsiteX61" fmla="*/ 161716 w 962525"/>
              <a:gd name="connsiteY61" fmla="*/ 488390 h 962525"/>
              <a:gd name="connsiteX62" fmla="*/ 221365 w 962525"/>
              <a:gd name="connsiteY62" fmla="*/ 428742 h 962525"/>
              <a:gd name="connsiteX63" fmla="*/ 243441 w 962525"/>
              <a:gd name="connsiteY63" fmla="*/ 472910 h 962525"/>
              <a:gd name="connsiteX64" fmla="*/ 257769 w 962525"/>
              <a:gd name="connsiteY64" fmla="*/ 481763 h 962525"/>
              <a:gd name="connsiteX65" fmla="*/ 360769 w 962525"/>
              <a:gd name="connsiteY65" fmla="*/ 481763 h 962525"/>
              <a:gd name="connsiteX66" fmla="*/ 404136 w 962525"/>
              <a:gd name="connsiteY66" fmla="*/ 554042 h 962525"/>
              <a:gd name="connsiteX67" fmla="*/ 417856 w 962525"/>
              <a:gd name="connsiteY67" fmla="*/ 561806 h 962525"/>
              <a:gd name="connsiteX68" fmla="*/ 462360 w 962525"/>
              <a:gd name="connsiteY68" fmla="*/ 561806 h 962525"/>
              <a:gd name="connsiteX69" fmla="*/ 451154 w 962525"/>
              <a:gd name="connsiteY69" fmla="*/ 617949 h 962525"/>
              <a:gd name="connsiteX70" fmla="*/ 390545 w 962525"/>
              <a:gd name="connsiteY70" fmla="*/ 678558 h 962525"/>
              <a:gd name="connsiteX71" fmla="*/ 385838 w 962525"/>
              <a:gd name="connsiteY71" fmla="*/ 689876 h 962525"/>
              <a:gd name="connsiteX72" fmla="*/ 385838 w 962525"/>
              <a:gd name="connsiteY72" fmla="*/ 729898 h 962525"/>
              <a:gd name="connsiteX73" fmla="*/ 328207 w 962525"/>
              <a:gd name="connsiteY73" fmla="*/ 773122 h 962525"/>
              <a:gd name="connsiteX74" fmla="*/ 321804 w 962525"/>
              <a:gd name="connsiteY74" fmla="*/ 785929 h 962525"/>
              <a:gd name="connsiteX75" fmla="*/ 321804 w 962525"/>
              <a:gd name="connsiteY75" fmla="*/ 843752 h 962525"/>
              <a:gd name="connsiteX76" fmla="*/ 301889 w 962525"/>
              <a:gd name="connsiteY76" fmla="*/ 837157 h 962525"/>
              <a:gd name="connsiteX77" fmla="*/ 273777 w 962525"/>
              <a:gd name="connsiteY77" fmla="*/ 766846 h 962525"/>
              <a:gd name="connsiteX78" fmla="*/ 273777 w 962525"/>
              <a:gd name="connsiteY78" fmla="*/ 609833 h 962525"/>
              <a:gd name="connsiteX79" fmla="*/ 260970 w 962525"/>
              <a:gd name="connsiteY79" fmla="*/ 594144 h 962525"/>
              <a:gd name="connsiteX80" fmla="*/ 212848 w 962525"/>
              <a:gd name="connsiteY80" fmla="*/ 840240 h 962525"/>
              <a:gd name="connsiteX81" fmla="*/ 53193 w 962525"/>
              <a:gd name="connsiteY81" fmla="*/ 350875 h 962525"/>
              <a:gd name="connsiteX82" fmla="*/ 66496 w 962525"/>
              <a:gd name="connsiteY82" fmla="*/ 390769 h 962525"/>
              <a:gd name="connsiteX83" fmla="*/ 72788 w 962525"/>
              <a:gd name="connsiteY83" fmla="*/ 399030 h 962525"/>
              <a:gd name="connsiteX84" fmla="*/ 152591 w 962525"/>
              <a:gd name="connsiteY84" fmla="*/ 452227 h 962525"/>
              <a:gd name="connsiteX85" fmla="*/ 134389 w 962525"/>
              <a:gd name="connsiteY85" fmla="*/ 470445 h 962525"/>
              <a:gd name="connsiteX86" fmla="*/ 129699 w 962525"/>
              <a:gd name="connsiteY86" fmla="*/ 481763 h 962525"/>
              <a:gd name="connsiteX87" fmla="*/ 129699 w 962525"/>
              <a:gd name="connsiteY87" fmla="*/ 529789 h 962525"/>
              <a:gd name="connsiteX88" fmla="*/ 131380 w 962525"/>
              <a:gd name="connsiteY88" fmla="*/ 536945 h 962525"/>
              <a:gd name="connsiteX89" fmla="*/ 163397 w 962525"/>
              <a:gd name="connsiteY89" fmla="*/ 600980 h 962525"/>
              <a:gd name="connsiteX90" fmla="*/ 174603 w 962525"/>
              <a:gd name="connsiteY90" fmla="*/ 609513 h 962525"/>
              <a:gd name="connsiteX91" fmla="*/ 241840 w 962525"/>
              <a:gd name="connsiteY91" fmla="*/ 622944 h 962525"/>
              <a:gd name="connsiteX92" fmla="*/ 241840 w 962525"/>
              <a:gd name="connsiteY92" fmla="*/ 769920 h 962525"/>
              <a:gd name="connsiteX93" fmla="*/ 242977 w 962525"/>
              <a:gd name="connsiteY93" fmla="*/ 775859 h 962525"/>
              <a:gd name="connsiteX94" fmla="*/ 274994 w 962525"/>
              <a:gd name="connsiteY94" fmla="*/ 855903 h 962525"/>
              <a:gd name="connsiteX95" fmla="*/ 284807 w 962525"/>
              <a:gd name="connsiteY95" fmla="*/ 865140 h 962525"/>
              <a:gd name="connsiteX96" fmla="*/ 332834 w 962525"/>
              <a:gd name="connsiteY96" fmla="*/ 881149 h 962525"/>
              <a:gd name="connsiteX97" fmla="*/ 337812 w 962525"/>
              <a:gd name="connsiteY97" fmla="*/ 881981 h 962525"/>
              <a:gd name="connsiteX98" fmla="*/ 353821 w 962525"/>
              <a:gd name="connsiteY98" fmla="*/ 865972 h 962525"/>
              <a:gd name="connsiteX99" fmla="*/ 353821 w 962525"/>
              <a:gd name="connsiteY99" fmla="*/ 793933 h 962525"/>
              <a:gd name="connsiteX100" fmla="*/ 411452 w 962525"/>
              <a:gd name="connsiteY100" fmla="*/ 750710 h 962525"/>
              <a:gd name="connsiteX101" fmla="*/ 417856 w 962525"/>
              <a:gd name="connsiteY101" fmla="*/ 737903 h 962525"/>
              <a:gd name="connsiteX102" fmla="*/ 417856 w 962525"/>
              <a:gd name="connsiteY102" fmla="*/ 696504 h 962525"/>
              <a:gd name="connsiteX103" fmla="*/ 477200 w 962525"/>
              <a:gd name="connsiteY103" fmla="*/ 637160 h 962525"/>
              <a:gd name="connsiteX104" fmla="*/ 481571 w 962525"/>
              <a:gd name="connsiteY104" fmla="*/ 628979 h 962525"/>
              <a:gd name="connsiteX105" fmla="*/ 497579 w 962525"/>
              <a:gd name="connsiteY105" fmla="*/ 548936 h 962525"/>
              <a:gd name="connsiteX106" fmla="*/ 485019 w 962525"/>
              <a:gd name="connsiteY106" fmla="*/ 530099 h 962525"/>
              <a:gd name="connsiteX107" fmla="*/ 481891 w 962525"/>
              <a:gd name="connsiteY107" fmla="*/ 529789 h 962525"/>
              <a:gd name="connsiteX108" fmla="*/ 426917 w 962525"/>
              <a:gd name="connsiteY108" fmla="*/ 529789 h 962525"/>
              <a:gd name="connsiteX109" fmla="*/ 383549 w 962525"/>
              <a:gd name="connsiteY109" fmla="*/ 457510 h 962525"/>
              <a:gd name="connsiteX110" fmla="*/ 369830 w 962525"/>
              <a:gd name="connsiteY110" fmla="*/ 449745 h 962525"/>
              <a:gd name="connsiteX111" fmla="*/ 267662 w 962525"/>
              <a:gd name="connsiteY111" fmla="*/ 449745 h 962525"/>
              <a:gd name="connsiteX112" fmla="*/ 240159 w 962525"/>
              <a:gd name="connsiteY112" fmla="*/ 394563 h 962525"/>
              <a:gd name="connsiteX113" fmla="*/ 228393 w 962525"/>
              <a:gd name="connsiteY113" fmla="*/ 385919 h 962525"/>
              <a:gd name="connsiteX114" fmla="*/ 214513 w 962525"/>
              <a:gd name="connsiteY114" fmla="*/ 390401 h 962525"/>
              <a:gd name="connsiteX115" fmla="*/ 193734 w 962525"/>
              <a:gd name="connsiteY115" fmla="*/ 411100 h 962525"/>
              <a:gd name="connsiteX116" fmla="*/ 193734 w 962525"/>
              <a:gd name="connsiteY116" fmla="*/ 385710 h 962525"/>
              <a:gd name="connsiteX117" fmla="*/ 189043 w 962525"/>
              <a:gd name="connsiteY117" fmla="*/ 374392 h 962525"/>
              <a:gd name="connsiteX118" fmla="*/ 161716 w 962525"/>
              <a:gd name="connsiteY118" fmla="*/ 347065 h 962525"/>
              <a:gd name="connsiteX119" fmla="*/ 161716 w 962525"/>
              <a:gd name="connsiteY119" fmla="*/ 319546 h 962525"/>
              <a:gd name="connsiteX120" fmla="*/ 260042 w 962525"/>
              <a:gd name="connsiteY120" fmla="*/ 305507 h 962525"/>
              <a:gd name="connsiteX121" fmla="*/ 266013 w 962525"/>
              <a:gd name="connsiteY121" fmla="*/ 303378 h 962525"/>
              <a:gd name="connsiteX122" fmla="*/ 346057 w 962525"/>
              <a:gd name="connsiteY122" fmla="*/ 255351 h 962525"/>
              <a:gd name="connsiteX123" fmla="*/ 351532 w 962525"/>
              <a:gd name="connsiteY123" fmla="*/ 249876 h 962525"/>
              <a:gd name="connsiteX124" fmla="*/ 396516 w 962525"/>
              <a:gd name="connsiteY124" fmla="*/ 174907 h 962525"/>
              <a:gd name="connsiteX125" fmla="*/ 438923 w 962525"/>
              <a:gd name="connsiteY125" fmla="*/ 160756 h 962525"/>
              <a:gd name="connsiteX126" fmla="*/ 449041 w 962525"/>
              <a:gd name="connsiteY126" fmla="*/ 150638 h 962525"/>
              <a:gd name="connsiteX127" fmla="*/ 465050 w 962525"/>
              <a:gd name="connsiteY127" fmla="*/ 102612 h 962525"/>
              <a:gd name="connsiteX128" fmla="*/ 454872 w 962525"/>
              <a:gd name="connsiteY128" fmla="*/ 82389 h 962525"/>
              <a:gd name="connsiteX129" fmla="*/ 452499 w 962525"/>
              <a:gd name="connsiteY129" fmla="*/ 81801 h 962525"/>
              <a:gd name="connsiteX130" fmla="*/ 359840 w 962525"/>
              <a:gd name="connsiteY130" fmla="*/ 66352 h 962525"/>
              <a:gd name="connsiteX131" fmla="*/ 343559 w 962525"/>
              <a:gd name="connsiteY131" fmla="*/ 55498 h 962525"/>
              <a:gd name="connsiteX132" fmla="*/ 651439 w 962525"/>
              <a:gd name="connsiteY132" fmla="*/ 66945 h 962525"/>
              <a:gd name="connsiteX133" fmla="*/ 622191 w 962525"/>
              <a:gd name="connsiteY133" fmla="*/ 81544 h 962525"/>
              <a:gd name="connsiteX134" fmla="*/ 561935 w 962525"/>
              <a:gd name="connsiteY134" fmla="*/ 81544 h 962525"/>
              <a:gd name="connsiteX135" fmla="*/ 547527 w 962525"/>
              <a:gd name="connsiteY135" fmla="*/ 90397 h 962525"/>
              <a:gd name="connsiteX136" fmla="*/ 515509 w 962525"/>
              <a:gd name="connsiteY136" fmla="*/ 154432 h 962525"/>
              <a:gd name="connsiteX137" fmla="*/ 522693 w 962525"/>
              <a:gd name="connsiteY137" fmla="*/ 175902 h 962525"/>
              <a:gd name="connsiteX138" fmla="*/ 524778 w 962525"/>
              <a:gd name="connsiteY138" fmla="*/ 176764 h 962525"/>
              <a:gd name="connsiteX139" fmla="*/ 572804 w 962525"/>
              <a:gd name="connsiteY139" fmla="*/ 192773 h 962525"/>
              <a:gd name="connsiteX140" fmla="*/ 581737 w 962525"/>
              <a:gd name="connsiteY140" fmla="*/ 193125 h 962525"/>
              <a:gd name="connsiteX141" fmla="*/ 641258 w 962525"/>
              <a:gd name="connsiteY141" fmla="*/ 178253 h 962525"/>
              <a:gd name="connsiteX142" fmla="*/ 684866 w 962525"/>
              <a:gd name="connsiteY142" fmla="*/ 192773 h 962525"/>
              <a:gd name="connsiteX143" fmla="*/ 686787 w 962525"/>
              <a:gd name="connsiteY143" fmla="*/ 193285 h 962525"/>
              <a:gd name="connsiteX144" fmla="*/ 766830 w 962525"/>
              <a:gd name="connsiteY144" fmla="*/ 209294 h 962525"/>
              <a:gd name="connsiteX145" fmla="*/ 778853 w 962525"/>
              <a:gd name="connsiteY145" fmla="*/ 206925 h 962525"/>
              <a:gd name="connsiteX146" fmla="*/ 815289 w 962525"/>
              <a:gd name="connsiteY146" fmla="*/ 182624 h 962525"/>
              <a:gd name="connsiteX147" fmla="*/ 863443 w 962525"/>
              <a:gd name="connsiteY147" fmla="*/ 246963 h 962525"/>
              <a:gd name="connsiteX148" fmla="*/ 784680 w 962525"/>
              <a:gd name="connsiteY148" fmla="*/ 273217 h 962525"/>
              <a:gd name="connsiteX149" fmla="*/ 699402 w 962525"/>
              <a:gd name="connsiteY149" fmla="*/ 259001 h 962525"/>
              <a:gd name="connsiteX150" fmla="*/ 671226 w 962525"/>
              <a:gd name="connsiteY150" fmla="*/ 216738 h 962525"/>
              <a:gd name="connsiteX151" fmla="*/ 657987 w 962525"/>
              <a:gd name="connsiteY151" fmla="*/ 209614 h 962525"/>
              <a:gd name="connsiteX152" fmla="*/ 561935 w 962525"/>
              <a:gd name="connsiteY152" fmla="*/ 209614 h 962525"/>
              <a:gd name="connsiteX153" fmla="*/ 550616 w 962525"/>
              <a:gd name="connsiteY153" fmla="*/ 214305 h 962525"/>
              <a:gd name="connsiteX154" fmla="*/ 502590 w 962525"/>
              <a:gd name="connsiteY154" fmla="*/ 262331 h 962525"/>
              <a:gd name="connsiteX155" fmla="*/ 498060 w 962525"/>
              <a:gd name="connsiteY155" fmla="*/ 275923 h 962525"/>
              <a:gd name="connsiteX156" fmla="*/ 514068 w 962525"/>
              <a:gd name="connsiteY156" fmla="*/ 387984 h 962525"/>
              <a:gd name="connsiteX157" fmla="*/ 523674 w 962525"/>
              <a:gd name="connsiteY157" fmla="*/ 400422 h 962525"/>
              <a:gd name="connsiteX158" fmla="*/ 635735 w 962525"/>
              <a:gd name="connsiteY158" fmla="*/ 448449 h 962525"/>
              <a:gd name="connsiteX159" fmla="*/ 645916 w 962525"/>
              <a:gd name="connsiteY159" fmla="*/ 449265 h 962525"/>
              <a:gd name="connsiteX160" fmla="*/ 703084 w 962525"/>
              <a:gd name="connsiteY160" fmla="*/ 434969 h 962525"/>
              <a:gd name="connsiteX161" fmla="*/ 738031 w 962525"/>
              <a:gd name="connsiteY161" fmla="*/ 458310 h 962525"/>
              <a:gd name="connsiteX162" fmla="*/ 738031 w 962525"/>
              <a:gd name="connsiteY162" fmla="*/ 513780 h 962525"/>
              <a:gd name="connsiteX163" fmla="*/ 739632 w 962525"/>
              <a:gd name="connsiteY163" fmla="*/ 520936 h 962525"/>
              <a:gd name="connsiteX164" fmla="*/ 802066 w 962525"/>
              <a:gd name="connsiteY164" fmla="*/ 645628 h 962525"/>
              <a:gd name="connsiteX165" fmla="*/ 802066 w 962525"/>
              <a:gd name="connsiteY165" fmla="*/ 705885 h 962525"/>
              <a:gd name="connsiteX166" fmla="*/ 806756 w 962525"/>
              <a:gd name="connsiteY166" fmla="*/ 717203 h 962525"/>
              <a:gd name="connsiteX167" fmla="*/ 840246 w 962525"/>
              <a:gd name="connsiteY167" fmla="*/ 750710 h 962525"/>
              <a:gd name="connsiteX168" fmla="*/ 212848 w 962525"/>
              <a:gd name="connsiteY168" fmla="*/ 840240 h 962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</a:cxnLst>
            <a:rect l="l" t="t" r="r" b="b"/>
            <a:pathLst>
              <a:path w="962525" h="962525">
                <a:moveTo>
                  <a:pt x="482033" y="1501"/>
                </a:moveTo>
                <a:cubicBezTo>
                  <a:pt x="289828" y="1473"/>
                  <a:pt x="116117" y="116041"/>
                  <a:pt x="40466" y="292732"/>
                </a:cubicBezTo>
                <a:lnTo>
                  <a:pt x="34479" y="294717"/>
                </a:lnTo>
                <a:lnTo>
                  <a:pt x="36800" y="301681"/>
                </a:lnTo>
                <a:cubicBezTo>
                  <a:pt x="-62806" y="547347"/>
                  <a:pt x="55596" y="827245"/>
                  <a:pt x="301262" y="926852"/>
                </a:cubicBezTo>
                <a:cubicBezTo>
                  <a:pt x="358640" y="950116"/>
                  <a:pt x="419975" y="962059"/>
                  <a:pt x="481891" y="962025"/>
                </a:cubicBezTo>
                <a:cubicBezTo>
                  <a:pt x="747132" y="962065"/>
                  <a:pt x="962185" y="747076"/>
                  <a:pt x="962225" y="481835"/>
                </a:cubicBezTo>
                <a:cubicBezTo>
                  <a:pt x="962265" y="216594"/>
                  <a:pt x="747276" y="1539"/>
                  <a:pt x="482033" y="1501"/>
                </a:cubicBezTo>
                <a:close/>
                <a:moveTo>
                  <a:pt x="858744" y="723903"/>
                </a:moveTo>
                <a:lnTo>
                  <a:pt x="834083" y="699258"/>
                </a:lnTo>
                <a:lnTo>
                  <a:pt x="834083" y="641850"/>
                </a:lnTo>
                <a:cubicBezTo>
                  <a:pt x="834111" y="639373"/>
                  <a:pt x="833563" y="636924"/>
                  <a:pt x="832482" y="634694"/>
                </a:cubicBezTo>
                <a:lnTo>
                  <a:pt x="770048" y="510002"/>
                </a:lnTo>
                <a:lnTo>
                  <a:pt x="770048" y="449745"/>
                </a:lnTo>
                <a:cubicBezTo>
                  <a:pt x="770048" y="444394"/>
                  <a:pt x="767377" y="439396"/>
                  <a:pt x="762924" y="436426"/>
                </a:cubicBezTo>
                <a:lnTo>
                  <a:pt x="714898" y="404409"/>
                </a:lnTo>
                <a:cubicBezTo>
                  <a:pt x="711134" y="401895"/>
                  <a:pt x="706481" y="401093"/>
                  <a:pt x="702091" y="402199"/>
                </a:cubicBezTo>
                <a:lnTo>
                  <a:pt x="643275" y="416895"/>
                </a:lnTo>
                <a:lnTo>
                  <a:pt x="544485" y="374504"/>
                </a:lnTo>
                <a:lnTo>
                  <a:pt x="530894" y="279284"/>
                </a:lnTo>
                <a:lnTo>
                  <a:pt x="568562" y="241632"/>
                </a:lnTo>
                <a:lnTo>
                  <a:pt x="649422" y="241632"/>
                </a:lnTo>
                <a:lnTo>
                  <a:pt x="676637" y="282534"/>
                </a:lnTo>
                <a:cubicBezTo>
                  <a:pt x="679094" y="286212"/>
                  <a:pt x="682967" y="288712"/>
                  <a:pt x="687331" y="289434"/>
                </a:cubicBezTo>
                <a:lnTo>
                  <a:pt x="783383" y="305443"/>
                </a:lnTo>
                <a:cubicBezTo>
                  <a:pt x="785957" y="305875"/>
                  <a:pt x="788594" y="305665"/>
                  <a:pt x="791068" y="304834"/>
                </a:cubicBezTo>
                <a:lnTo>
                  <a:pt x="879532" y="275346"/>
                </a:lnTo>
                <a:cubicBezTo>
                  <a:pt x="953730" y="417734"/>
                  <a:pt x="945794" y="588989"/>
                  <a:pt x="858744" y="723903"/>
                </a:cubicBezTo>
                <a:close/>
                <a:moveTo>
                  <a:pt x="792716" y="159251"/>
                </a:moveTo>
                <a:lnTo>
                  <a:pt x="766686" y="176604"/>
                </a:lnTo>
                <a:lnTo>
                  <a:pt x="694119" y="162084"/>
                </a:lnTo>
                <a:lnTo>
                  <a:pt x="647037" y="146412"/>
                </a:lnTo>
                <a:cubicBezTo>
                  <a:pt x="644155" y="145433"/>
                  <a:pt x="641054" y="145309"/>
                  <a:pt x="638104" y="146060"/>
                </a:cubicBezTo>
                <a:lnTo>
                  <a:pt x="578584" y="160932"/>
                </a:lnTo>
                <a:lnTo>
                  <a:pt x="552489" y="152239"/>
                </a:lnTo>
                <a:lnTo>
                  <a:pt x="571828" y="113562"/>
                </a:lnTo>
                <a:lnTo>
                  <a:pt x="625969" y="113562"/>
                </a:lnTo>
                <a:cubicBezTo>
                  <a:pt x="628453" y="113564"/>
                  <a:pt x="630902" y="112990"/>
                  <a:pt x="633125" y="111881"/>
                </a:cubicBezTo>
                <a:lnTo>
                  <a:pt x="688516" y="84186"/>
                </a:lnTo>
                <a:cubicBezTo>
                  <a:pt x="726660" y="104097"/>
                  <a:pt x="761752" y="129375"/>
                  <a:pt x="792716" y="159251"/>
                </a:cubicBezTo>
                <a:close/>
                <a:moveTo>
                  <a:pt x="306547" y="69266"/>
                </a:moveTo>
                <a:lnTo>
                  <a:pt x="344968" y="94880"/>
                </a:lnTo>
                <a:cubicBezTo>
                  <a:pt x="346857" y="96136"/>
                  <a:pt x="348990" y="96977"/>
                  <a:pt x="351228" y="97345"/>
                </a:cubicBezTo>
                <a:lnTo>
                  <a:pt x="428806" y="110280"/>
                </a:lnTo>
                <a:lnTo>
                  <a:pt x="421234" y="132933"/>
                </a:lnTo>
                <a:lnTo>
                  <a:pt x="380812" y="146428"/>
                </a:lnTo>
                <a:cubicBezTo>
                  <a:pt x="377192" y="147633"/>
                  <a:pt x="374120" y="150090"/>
                  <a:pt x="372151" y="153360"/>
                </a:cubicBezTo>
                <a:lnTo>
                  <a:pt x="326174" y="229977"/>
                </a:lnTo>
                <a:lnTo>
                  <a:pt x="252326" y="274290"/>
                </a:lnTo>
                <a:lnTo>
                  <a:pt x="143466" y="289834"/>
                </a:lnTo>
                <a:cubicBezTo>
                  <a:pt x="135576" y="290949"/>
                  <a:pt x="129709" y="297698"/>
                  <a:pt x="129699" y="305667"/>
                </a:cubicBezTo>
                <a:lnTo>
                  <a:pt x="129699" y="353693"/>
                </a:lnTo>
                <a:cubicBezTo>
                  <a:pt x="129699" y="357939"/>
                  <a:pt x="131388" y="362009"/>
                  <a:pt x="134389" y="365011"/>
                </a:cubicBezTo>
                <a:lnTo>
                  <a:pt x="161716" y="392338"/>
                </a:lnTo>
                <a:lnTo>
                  <a:pt x="161716" y="419841"/>
                </a:lnTo>
                <a:lnTo>
                  <a:pt x="95120" y="375433"/>
                </a:lnTo>
                <a:lnTo>
                  <a:pt x="70963" y="302961"/>
                </a:lnTo>
                <a:cubicBezTo>
                  <a:pt x="116924" y="197944"/>
                  <a:pt x="201164" y="114378"/>
                  <a:pt x="306547" y="69266"/>
                </a:cubicBezTo>
                <a:close/>
                <a:moveTo>
                  <a:pt x="260970" y="594144"/>
                </a:moveTo>
                <a:lnTo>
                  <a:pt x="188611" y="579656"/>
                </a:lnTo>
                <a:lnTo>
                  <a:pt x="161716" y="526011"/>
                </a:lnTo>
                <a:lnTo>
                  <a:pt x="161716" y="488390"/>
                </a:lnTo>
                <a:lnTo>
                  <a:pt x="221365" y="428742"/>
                </a:lnTo>
                <a:lnTo>
                  <a:pt x="243441" y="472910"/>
                </a:lnTo>
                <a:cubicBezTo>
                  <a:pt x="246152" y="478337"/>
                  <a:pt x="251701" y="481765"/>
                  <a:pt x="257769" y="481763"/>
                </a:cubicBezTo>
                <a:lnTo>
                  <a:pt x="360769" y="481763"/>
                </a:lnTo>
                <a:lnTo>
                  <a:pt x="404136" y="554042"/>
                </a:lnTo>
                <a:cubicBezTo>
                  <a:pt x="407030" y="558859"/>
                  <a:pt x="412237" y="561805"/>
                  <a:pt x="417856" y="561806"/>
                </a:cubicBezTo>
                <a:lnTo>
                  <a:pt x="462360" y="561806"/>
                </a:lnTo>
                <a:lnTo>
                  <a:pt x="451154" y="617949"/>
                </a:lnTo>
                <a:lnTo>
                  <a:pt x="390545" y="678558"/>
                </a:lnTo>
                <a:cubicBezTo>
                  <a:pt x="387537" y="681558"/>
                  <a:pt x="385844" y="685628"/>
                  <a:pt x="385838" y="689876"/>
                </a:cubicBezTo>
                <a:lnTo>
                  <a:pt x="385838" y="729898"/>
                </a:lnTo>
                <a:lnTo>
                  <a:pt x="328207" y="773122"/>
                </a:lnTo>
                <a:cubicBezTo>
                  <a:pt x="324177" y="776145"/>
                  <a:pt x="321804" y="780890"/>
                  <a:pt x="321804" y="785929"/>
                </a:cubicBezTo>
                <a:lnTo>
                  <a:pt x="321804" y="843752"/>
                </a:lnTo>
                <a:lnTo>
                  <a:pt x="301889" y="837157"/>
                </a:lnTo>
                <a:lnTo>
                  <a:pt x="273777" y="766846"/>
                </a:lnTo>
                <a:lnTo>
                  <a:pt x="273777" y="609833"/>
                </a:lnTo>
                <a:cubicBezTo>
                  <a:pt x="273779" y="602225"/>
                  <a:pt x="268424" y="595665"/>
                  <a:pt x="260970" y="594144"/>
                </a:cubicBezTo>
                <a:close/>
                <a:moveTo>
                  <a:pt x="212848" y="840240"/>
                </a:moveTo>
                <a:cubicBezTo>
                  <a:pt x="61908" y="727001"/>
                  <a:pt x="-1925" y="531342"/>
                  <a:pt x="53193" y="350875"/>
                </a:cubicBezTo>
                <a:lnTo>
                  <a:pt x="66496" y="390769"/>
                </a:lnTo>
                <a:cubicBezTo>
                  <a:pt x="67617" y="394145"/>
                  <a:pt x="69830" y="397053"/>
                  <a:pt x="72788" y="399030"/>
                </a:cubicBezTo>
                <a:lnTo>
                  <a:pt x="152591" y="452227"/>
                </a:lnTo>
                <a:lnTo>
                  <a:pt x="134389" y="470445"/>
                </a:lnTo>
                <a:cubicBezTo>
                  <a:pt x="131388" y="473446"/>
                  <a:pt x="129699" y="477517"/>
                  <a:pt x="129699" y="481763"/>
                </a:cubicBezTo>
                <a:lnTo>
                  <a:pt x="129699" y="529789"/>
                </a:lnTo>
                <a:cubicBezTo>
                  <a:pt x="129697" y="532272"/>
                  <a:pt x="130271" y="534722"/>
                  <a:pt x="131380" y="536945"/>
                </a:cubicBezTo>
                <a:lnTo>
                  <a:pt x="163397" y="600980"/>
                </a:lnTo>
                <a:cubicBezTo>
                  <a:pt x="165614" y="605402"/>
                  <a:pt x="169751" y="608552"/>
                  <a:pt x="174603" y="609513"/>
                </a:cubicBezTo>
                <a:lnTo>
                  <a:pt x="241840" y="622944"/>
                </a:lnTo>
                <a:lnTo>
                  <a:pt x="241840" y="769920"/>
                </a:lnTo>
                <a:cubicBezTo>
                  <a:pt x="241838" y="771953"/>
                  <a:pt x="242224" y="773970"/>
                  <a:pt x="242977" y="775859"/>
                </a:cubicBezTo>
                <a:lnTo>
                  <a:pt x="274994" y="855903"/>
                </a:lnTo>
                <a:cubicBezTo>
                  <a:pt x="276747" y="860275"/>
                  <a:pt x="280337" y="863655"/>
                  <a:pt x="284807" y="865140"/>
                </a:cubicBezTo>
                <a:lnTo>
                  <a:pt x="332834" y="881149"/>
                </a:lnTo>
                <a:cubicBezTo>
                  <a:pt x="334438" y="881693"/>
                  <a:pt x="336119" y="881973"/>
                  <a:pt x="337812" y="881981"/>
                </a:cubicBezTo>
                <a:cubicBezTo>
                  <a:pt x="346653" y="881981"/>
                  <a:pt x="353821" y="874813"/>
                  <a:pt x="353821" y="865972"/>
                </a:cubicBezTo>
                <a:lnTo>
                  <a:pt x="353821" y="793933"/>
                </a:lnTo>
                <a:lnTo>
                  <a:pt x="411452" y="750710"/>
                </a:lnTo>
                <a:cubicBezTo>
                  <a:pt x="415483" y="747686"/>
                  <a:pt x="417856" y="742941"/>
                  <a:pt x="417856" y="737903"/>
                </a:cubicBezTo>
                <a:lnTo>
                  <a:pt x="417856" y="696504"/>
                </a:lnTo>
                <a:lnTo>
                  <a:pt x="477200" y="637160"/>
                </a:lnTo>
                <a:cubicBezTo>
                  <a:pt x="479432" y="634924"/>
                  <a:pt x="480952" y="632077"/>
                  <a:pt x="481571" y="628979"/>
                </a:cubicBezTo>
                <a:lnTo>
                  <a:pt x="497579" y="548936"/>
                </a:lnTo>
                <a:cubicBezTo>
                  <a:pt x="499312" y="540265"/>
                  <a:pt x="493689" y="531832"/>
                  <a:pt x="485019" y="530099"/>
                </a:cubicBezTo>
                <a:cubicBezTo>
                  <a:pt x="483988" y="529893"/>
                  <a:pt x="482941" y="529789"/>
                  <a:pt x="481891" y="529789"/>
                </a:cubicBezTo>
                <a:lnTo>
                  <a:pt x="426917" y="529789"/>
                </a:lnTo>
                <a:lnTo>
                  <a:pt x="383549" y="457510"/>
                </a:lnTo>
                <a:cubicBezTo>
                  <a:pt x="380656" y="452693"/>
                  <a:pt x="375449" y="449747"/>
                  <a:pt x="369830" y="449745"/>
                </a:cubicBezTo>
                <a:lnTo>
                  <a:pt x="267662" y="449745"/>
                </a:lnTo>
                <a:lnTo>
                  <a:pt x="240159" y="394563"/>
                </a:lnTo>
                <a:cubicBezTo>
                  <a:pt x="237856" y="389957"/>
                  <a:pt x="233477" y="386739"/>
                  <a:pt x="228393" y="385919"/>
                </a:cubicBezTo>
                <a:cubicBezTo>
                  <a:pt x="223310" y="385040"/>
                  <a:pt x="218121" y="386717"/>
                  <a:pt x="214513" y="390401"/>
                </a:cubicBezTo>
                <a:lnTo>
                  <a:pt x="193734" y="411100"/>
                </a:lnTo>
                <a:lnTo>
                  <a:pt x="193734" y="385710"/>
                </a:lnTo>
                <a:cubicBezTo>
                  <a:pt x="193734" y="381464"/>
                  <a:pt x="192045" y="377394"/>
                  <a:pt x="189043" y="374392"/>
                </a:cubicBezTo>
                <a:lnTo>
                  <a:pt x="161716" y="347065"/>
                </a:lnTo>
                <a:lnTo>
                  <a:pt x="161716" y="319546"/>
                </a:lnTo>
                <a:lnTo>
                  <a:pt x="260042" y="305507"/>
                </a:lnTo>
                <a:cubicBezTo>
                  <a:pt x="262153" y="305201"/>
                  <a:pt x="264184" y="304476"/>
                  <a:pt x="266013" y="303378"/>
                </a:cubicBezTo>
                <a:lnTo>
                  <a:pt x="346057" y="255351"/>
                </a:lnTo>
                <a:cubicBezTo>
                  <a:pt x="348302" y="254003"/>
                  <a:pt x="350183" y="252122"/>
                  <a:pt x="351532" y="249876"/>
                </a:cubicBezTo>
                <a:lnTo>
                  <a:pt x="396516" y="174907"/>
                </a:lnTo>
                <a:lnTo>
                  <a:pt x="438923" y="160756"/>
                </a:lnTo>
                <a:cubicBezTo>
                  <a:pt x="443712" y="159185"/>
                  <a:pt x="447470" y="155429"/>
                  <a:pt x="449041" y="150638"/>
                </a:cubicBezTo>
                <a:lnTo>
                  <a:pt x="465050" y="102612"/>
                </a:lnTo>
                <a:cubicBezTo>
                  <a:pt x="467823" y="94217"/>
                  <a:pt x="463267" y="85162"/>
                  <a:pt x="454872" y="82389"/>
                </a:cubicBezTo>
                <a:cubicBezTo>
                  <a:pt x="454098" y="82133"/>
                  <a:pt x="453303" y="81937"/>
                  <a:pt x="452499" y="81801"/>
                </a:cubicBezTo>
                <a:lnTo>
                  <a:pt x="359840" y="66352"/>
                </a:lnTo>
                <a:lnTo>
                  <a:pt x="343559" y="55498"/>
                </a:lnTo>
                <a:cubicBezTo>
                  <a:pt x="444300" y="22708"/>
                  <a:pt x="553412" y="26767"/>
                  <a:pt x="651439" y="66945"/>
                </a:cubicBezTo>
                <a:lnTo>
                  <a:pt x="622191" y="81544"/>
                </a:lnTo>
                <a:lnTo>
                  <a:pt x="561935" y="81544"/>
                </a:lnTo>
                <a:cubicBezTo>
                  <a:pt x="555837" y="81510"/>
                  <a:pt x="550252" y="84944"/>
                  <a:pt x="547527" y="90397"/>
                </a:cubicBezTo>
                <a:lnTo>
                  <a:pt x="515509" y="154432"/>
                </a:lnTo>
                <a:cubicBezTo>
                  <a:pt x="511565" y="162345"/>
                  <a:pt x="514781" y="171958"/>
                  <a:pt x="522693" y="175902"/>
                </a:cubicBezTo>
                <a:cubicBezTo>
                  <a:pt x="523367" y="176238"/>
                  <a:pt x="524064" y="176526"/>
                  <a:pt x="524778" y="176764"/>
                </a:cubicBezTo>
                <a:lnTo>
                  <a:pt x="572804" y="192773"/>
                </a:lnTo>
                <a:cubicBezTo>
                  <a:pt x="575686" y="193752"/>
                  <a:pt x="578788" y="193876"/>
                  <a:pt x="581737" y="193125"/>
                </a:cubicBezTo>
                <a:lnTo>
                  <a:pt x="641258" y="178253"/>
                </a:lnTo>
                <a:lnTo>
                  <a:pt x="684866" y="192773"/>
                </a:lnTo>
                <a:cubicBezTo>
                  <a:pt x="685490" y="192997"/>
                  <a:pt x="686132" y="193169"/>
                  <a:pt x="686787" y="193285"/>
                </a:cubicBezTo>
                <a:lnTo>
                  <a:pt x="766830" y="209294"/>
                </a:lnTo>
                <a:cubicBezTo>
                  <a:pt x="770993" y="210143"/>
                  <a:pt x="775323" y="209290"/>
                  <a:pt x="778853" y="206925"/>
                </a:cubicBezTo>
                <a:lnTo>
                  <a:pt x="815289" y="182624"/>
                </a:lnTo>
                <a:cubicBezTo>
                  <a:pt x="833221" y="202597"/>
                  <a:pt x="849335" y="224128"/>
                  <a:pt x="863443" y="246963"/>
                </a:cubicBezTo>
                <a:lnTo>
                  <a:pt x="784680" y="273217"/>
                </a:lnTo>
                <a:lnTo>
                  <a:pt x="699402" y="259001"/>
                </a:lnTo>
                <a:lnTo>
                  <a:pt x="671226" y="216738"/>
                </a:lnTo>
                <a:cubicBezTo>
                  <a:pt x="668273" y="212310"/>
                  <a:pt x="663310" y="209640"/>
                  <a:pt x="657987" y="209614"/>
                </a:cubicBezTo>
                <a:lnTo>
                  <a:pt x="561935" y="209614"/>
                </a:lnTo>
                <a:cubicBezTo>
                  <a:pt x="557688" y="209614"/>
                  <a:pt x="553618" y="211303"/>
                  <a:pt x="550616" y="214305"/>
                </a:cubicBezTo>
                <a:lnTo>
                  <a:pt x="502590" y="262331"/>
                </a:lnTo>
                <a:cubicBezTo>
                  <a:pt x="499024" y="265895"/>
                  <a:pt x="497345" y="270932"/>
                  <a:pt x="498060" y="275923"/>
                </a:cubicBezTo>
                <a:lnTo>
                  <a:pt x="514068" y="387984"/>
                </a:lnTo>
                <a:cubicBezTo>
                  <a:pt x="514875" y="393525"/>
                  <a:pt x="518517" y="398241"/>
                  <a:pt x="523674" y="400422"/>
                </a:cubicBezTo>
                <a:lnTo>
                  <a:pt x="635735" y="448449"/>
                </a:lnTo>
                <a:cubicBezTo>
                  <a:pt x="638945" y="449839"/>
                  <a:pt x="642527" y="450126"/>
                  <a:pt x="645916" y="449265"/>
                </a:cubicBezTo>
                <a:lnTo>
                  <a:pt x="703084" y="434969"/>
                </a:lnTo>
                <a:lnTo>
                  <a:pt x="738031" y="458310"/>
                </a:lnTo>
                <a:lnTo>
                  <a:pt x="738031" y="513780"/>
                </a:lnTo>
                <a:cubicBezTo>
                  <a:pt x="738003" y="516258"/>
                  <a:pt x="738551" y="518707"/>
                  <a:pt x="739632" y="520936"/>
                </a:cubicBezTo>
                <a:lnTo>
                  <a:pt x="802066" y="645628"/>
                </a:lnTo>
                <a:lnTo>
                  <a:pt x="802066" y="705885"/>
                </a:lnTo>
                <a:cubicBezTo>
                  <a:pt x="802066" y="710131"/>
                  <a:pt x="803754" y="714202"/>
                  <a:pt x="806756" y="717203"/>
                </a:cubicBezTo>
                <a:lnTo>
                  <a:pt x="840246" y="750710"/>
                </a:lnTo>
                <a:cubicBezTo>
                  <a:pt x="691719" y="948684"/>
                  <a:pt x="410822" y="988769"/>
                  <a:pt x="212848" y="840240"/>
                </a:cubicBezTo>
                <a:close/>
              </a:path>
            </a:pathLst>
          </a:custGeom>
          <a:solidFill>
            <a:srgbClr val="44444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>
              <a:defRPr/>
            </a:pPr>
            <a:endParaRPr lang="de-DE" kern="0">
              <a:solidFill>
                <a:srgbClr val="1A171B"/>
              </a:solidFill>
              <a:latin typeface="Arial"/>
            </a:endParaRPr>
          </a:p>
        </p:txBody>
      </p:sp>
      <p:grpSp>
        <p:nvGrpSpPr>
          <p:cNvPr id="153" name="Gruppieren 244">
            <a:extLst>
              <a:ext uri="{FF2B5EF4-FFF2-40B4-BE49-F238E27FC236}">
                <a16:creationId xmlns:a16="http://schemas.microsoft.com/office/drawing/2014/main" id="{E4FBC4AF-09D3-4DFD-60E0-3F27F153AF35}"/>
              </a:ext>
            </a:extLst>
          </p:cNvPr>
          <p:cNvGrpSpPr/>
          <p:nvPr/>
        </p:nvGrpSpPr>
        <p:grpSpPr>
          <a:xfrm>
            <a:off x="3224143" y="3931722"/>
            <a:ext cx="551994" cy="534620"/>
            <a:chOff x="9340139" y="4148463"/>
            <a:chExt cx="954562" cy="924517"/>
          </a:xfrm>
          <a:solidFill>
            <a:srgbClr val="444444"/>
          </a:solidFill>
        </p:grpSpPr>
        <p:sp>
          <p:nvSpPr>
            <p:cNvPr id="154" name="Freihandform: Form 240">
              <a:extLst>
                <a:ext uri="{FF2B5EF4-FFF2-40B4-BE49-F238E27FC236}">
                  <a16:creationId xmlns:a16="http://schemas.microsoft.com/office/drawing/2014/main" id="{314FE142-7415-9B59-45B7-6AC491843031}"/>
                </a:ext>
              </a:extLst>
            </p:cNvPr>
            <p:cNvSpPr/>
            <p:nvPr/>
          </p:nvSpPr>
          <p:spPr>
            <a:xfrm>
              <a:off x="9340139" y="4657699"/>
              <a:ext cx="286903" cy="414518"/>
            </a:xfrm>
            <a:custGeom>
              <a:avLst/>
              <a:gdLst>
                <a:gd name="connsiteX0" fmla="*/ 239213 w 286902"/>
                <a:gd name="connsiteY0" fmla="*/ 764 h 414517"/>
                <a:gd name="connsiteX1" fmla="*/ 48453 w 286902"/>
                <a:gd name="connsiteY1" fmla="*/ 764 h 414517"/>
                <a:gd name="connsiteX2" fmla="*/ 763 w 286902"/>
                <a:gd name="connsiteY2" fmla="*/ 48505 h 414517"/>
                <a:gd name="connsiteX3" fmla="*/ 763 w 286902"/>
                <a:gd name="connsiteY3" fmla="*/ 366777 h 414517"/>
                <a:gd name="connsiteX4" fmla="*/ 48453 w 286902"/>
                <a:gd name="connsiteY4" fmla="*/ 414518 h 414517"/>
                <a:gd name="connsiteX5" fmla="*/ 239213 w 286902"/>
                <a:gd name="connsiteY5" fmla="*/ 414518 h 414517"/>
                <a:gd name="connsiteX6" fmla="*/ 286903 w 286902"/>
                <a:gd name="connsiteY6" fmla="*/ 366777 h 414517"/>
                <a:gd name="connsiteX7" fmla="*/ 286903 w 286902"/>
                <a:gd name="connsiteY7" fmla="*/ 48505 h 414517"/>
                <a:gd name="connsiteX8" fmla="*/ 239213 w 286902"/>
                <a:gd name="connsiteY8" fmla="*/ 764 h 414517"/>
                <a:gd name="connsiteX9" fmla="*/ 255110 w 286902"/>
                <a:gd name="connsiteY9" fmla="*/ 366777 h 414517"/>
                <a:gd name="connsiteX10" fmla="*/ 239213 w 286902"/>
                <a:gd name="connsiteY10" fmla="*/ 382691 h 414517"/>
                <a:gd name="connsiteX11" fmla="*/ 48453 w 286902"/>
                <a:gd name="connsiteY11" fmla="*/ 382691 h 414517"/>
                <a:gd name="connsiteX12" fmla="*/ 32556 w 286902"/>
                <a:gd name="connsiteY12" fmla="*/ 366777 h 414517"/>
                <a:gd name="connsiteX13" fmla="*/ 32556 w 286902"/>
                <a:gd name="connsiteY13" fmla="*/ 48505 h 414517"/>
                <a:gd name="connsiteX14" fmla="*/ 48453 w 286902"/>
                <a:gd name="connsiteY14" fmla="*/ 32591 h 414517"/>
                <a:gd name="connsiteX15" fmla="*/ 239213 w 286902"/>
                <a:gd name="connsiteY15" fmla="*/ 32591 h 414517"/>
                <a:gd name="connsiteX16" fmla="*/ 255110 w 286902"/>
                <a:gd name="connsiteY16" fmla="*/ 48505 h 414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902" h="414517">
                  <a:moveTo>
                    <a:pt x="239213" y="764"/>
                  </a:moveTo>
                  <a:lnTo>
                    <a:pt x="48453" y="764"/>
                  </a:lnTo>
                  <a:cubicBezTo>
                    <a:pt x="22120" y="764"/>
                    <a:pt x="763" y="22144"/>
                    <a:pt x="763" y="48505"/>
                  </a:cubicBezTo>
                  <a:lnTo>
                    <a:pt x="763" y="366777"/>
                  </a:lnTo>
                  <a:cubicBezTo>
                    <a:pt x="763" y="393138"/>
                    <a:pt x="22120" y="414518"/>
                    <a:pt x="48453" y="414518"/>
                  </a:cubicBezTo>
                  <a:lnTo>
                    <a:pt x="239213" y="414518"/>
                  </a:lnTo>
                  <a:cubicBezTo>
                    <a:pt x="265546" y="414518"/>
                    <a:pt x="286903" y="393138"/>
                    <a:pt x="286903" y="366777"/>
                  </a:cubicBezTo>
                  <a:lnTo>
                    <a:pt x="286903" y="48505"/>
                  </a:lnTo>
                  <a:cubicBezTo>
                    <a:pt x="286903" y="22144"/>
                    <a:pt x="265546" y="764"/>
                    <a:pt x="239213" y="764"/>
                  </a:cubicBezTo>
                  <a:close/>
                  <a:moveTo>
                    <a:pt x="255110" y="366777"/>
                  </a:moveTo>
                  <a:cubicBezTo>
                    <a:pt x="255110" y="375570"/>
                    <a:pt x="247996" y="382691"/>
                    <a:pt x="239213" y="382691"/>
                  </a:cubicBezTo>
                  <a:lnTo>
                    <a:pt x="48453" y="382691"/>
                  </a:lnTo>
                  <a:cubicBezTo>
                    <a:pt x="39670" y="382691"/>
                    <a:pt x="32556" y="375570"/>
                    <a:pt x="32556" y="366777"/>
                  </a:cubicBezTo>
                  <a:lnTo>
                    <a:pt x="32556" y="48505"/>
                  </a:lnTo>
                  <a:cubicBezTo>
                    <a:pt x="32556" y="39712"/>
                    <a:pt x="39670" y="32591"/>
                    <a:pt x="48453" y="32591"/>
                  </a:cubicBezTo>
                  <a:lnTo>
                    <a:pt x="239213" y="32591"/>
                  </a:lnTo>
                  <a:cubicBezTo>
                    <a:pt x="247996" y="32591"/>
                    <a:pt x="255110" y="39712"/>
                    <a:pt x="255110" y="485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55" name="Freihandform: Form 241">
              <a:extLst>
                <a:ext uri="{FF2B5EF4-FFF2-40B4-BE49-F238E27FC236}">
                  <a16:creationId xmlns:a16="http://schemas.microsoft.com/office/drawing/2014/main" id="{4FB11400-7504-49FB-0C3C-3A99874984E2}"/>
                </a:ext>
              </a:extLst>
            </p:cNvPr>
            <p:cNvSpPr/>
            <p:nvPr/>
          </p:nvSpPr>
          <p:spPr>
            <a:xfrm>
              <a:off x="10007798" y="4498562"/>
              <a:ext cx="286903" cy="574418"/>
            </a:xfrm>
            <a:custGeom>
              <a:avLst/>
              <a:gdLst>
                <a:gd name="connsiteX0" fmla="*/ 239213 w 286902"/>
                <a:gd name="connsiteY0" fmla="*/ 764 h 574418"/>
                <a:gd name="connsiteX1" fmla="*/ 48453 w 286902"/>
                <a:gd name="connsiteY1" fmla="*/ 764 h 574418"/>
                <a:gd name="connsiteX2" fmla="*/ 763 w 286902"/>
                <a:gd name="connsiteY2" fmla="*/ 48505 h 574418"/>
                <a:gd name="connsiteX3" fmla="*/ 763 w 286902"/>
                <a:gd name="connsiteY3" fmla="*/ 525913 h 574418"/>
                <a:gd name="connsiteX4" fmla="*/ 48453 w 286902"/>
                <a:gd name="connsiteY4" fmla="*/ 573654 h 574418"/>
                <a:gd name="connsiteX5" fmla="*/ 239213 w 286902"/>
                <a:gd name="connsiteY5" fmla="*/ 573654 h 574418"/>
                <a:gd name="connsiteX6" fmla="*/ 286903 w 286902"/>
                <a:gd name="connsiteY6" fmla="*/ 525913 h 574418"/>
                <a:gd name="connsiteX7" fmla="*/ 286903 w 286902"/>
                <a:gd name="connsiteY7" fmla="*/ 48505 h 574418"/>
                <a:gd name="connsiteX8" fmla="*/ 239213 w 286902"/>
                <a:gd name="connsiteY8" fmla="*/ 764 h 574418"/>
                <a:gd name="connsiteX9" fmla="*/ 255110 w 286902"/>
                <a:gd name="connsiteY9" fmla="*/ 525913 h 574418"/>
                <a:gd name="connsiteX10" fmla="*/ 239213 w 286902"/>
                <a:gd name="connsiteY10" fmla="*/ 541827 h 574418"/>
                <a:gd name="connsiteX11" fmla="*/ 48453 w 286902"/>
                <a:gd name="connsiteY11" fmla="*/ 541827 h 574418"/>
                <a:gd name="connsiteX12" fmla="*/ 32556 w 286902"/>
                <a:gd name="connsiteY12" fmla="*/ 525913 h 574418"/>
                <a:gd name="connsiteX13" fmla="*/ 32556 w 286902"/>
                <a:gd name="connsiteY13" fmla="*/ 48505 h 574418"/>
                <a:gd name="connsiteX14" fmla="*/ 48453 w 286902"/>
                <a:gd name="connsiteY14" fmla="*/ 32591 h 574418"/>
                <a:gd name="connsiteX15" fmla="*/ 239213 w 286902"/>
                <a:gd name="connsiteY15" fmla="*/ 32591 h 574418"/>
                <a:gd name="connsiteX16" fmla="*/ 255110 w 286902"/>
                <a:gd name="connsiteY16" fmla="*/ 48505 h 574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902" h="574418">
                  <a:moveTo>
                    <a:pt x="239213" y="764"/>
                  </a:moveTo>
                  <a:lnTo>
                    <a:pt x="48453" y="764"/>
                  </a:lnTo>
                  <a:cubicBezTo>
                    <a:pt x="22120" y="764"/>
                    <a:pt x="763" y="22144"/>
                    <a:pt x="763" y="48505"/>
                  </a:cubicBezTo>
                  <a:lnTo>
                    <a:pt x="763" y="525913"/>
                  </a:lnTo>
                  <a:cubicBezTo>
                    <a:pt x="763" y="552274"/>
                    <a:pt x="22120" y="573654"/>
                    <a:pt x="48453" y="573654"/>
                  </a:cubicBezTo>
                  <a:lnTo>
                    <a:pt x="239213" y="573654"/>
                  </a:lnTo>
                  <a:cubicBezTo>
                    <a:pt x="265546" y="573654"/>
                    <a:pt x="286903" y="552274"/>
                    <a:pt x="286903" y="525913"/>
                  </a:cubicBezTo>
                  <a:lnTo>
                    <a:pt x="286903" y="48505"/>
                  </a:lnTo>
                  <a:cubicBezTo>
                    <a:pt x="286903" y="22144"/>
                    <a:pt x="265546" y="764"/>
                    <a:pt x="239213" y="764"/>
                  </a:cubicBezTo>
                  <a:close/>
                  <a:moveTo>
                    <a:pt x="255110" y="525913"/>
                  </a:moveTo>
                  <a:cubicBezTo>
                    <a:pt x="255110" y="534706"/>
                    <a:pt x="247996" y="541827"/>
                    <a:pt x="239213" y="541827"/>
                  </a:cubicBezTo>
                  <a:lnTo>
                    <a:pt x="48453" y="541827"/>
                  </a:lnTo>
                  <a:cubicBezTo>
                    <a:pt x="39670" y="541827"/>
                    <a:pt x="32556" y="534706"/>
                    <a:pt x="32556" y="525913"/>
                  </a:cubicBezTo>
                  <a:lnTo>
                    <a:pt x="32556" y="48505"/>
                  </a:lnTo>
                  <a:cubicBezTo>
                    <a:pt x="32556" y="39712"/>
                    <a:pt x="39670" y="32591"/>
                    <a:pt x="48453" y="32591"/>
                  </a:cubicBezTo>
                  <a:lnTo>
                    <a:pt x="239213" y="32591"/>
                  </a:lnTo>
                  <a:cubicBezTo>
                    <a:pt x="247996" y="32591"/>
                    <a:pt x="255110" y="39712"/>
                    <a:pt x="255110" y="485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56" name="Freihandform: Form 242">
              <a:extLst>
                <a:ext uri="{FF2B5EF4-FFF2-40B4-BE49-F238E27FC236}">
                  <a16:creationId xmlns:a16="http://schemas.microsoft.com/office/drawing/2014/main" id="{950493D1-BA25-01A9-4C36-E2D959723ED6}"/>
                </a:ext>
              </a:extLst>
            </p:cNvPr>
            <p:cNvSpPr/>
            <p:nvPr/>
          </p:nvSpPr>
          <p:spPr>
            <a:xfrm>
              <a:off x="9673969" y="4578131"/>
              <a:ext cx="286903" cy="493959"/>
            </a:xfrm>
            <a:custGeom>
              <a:avLst/>
              <a:gdLst>
                <a:gd name="connsiteX0" fmla="*/ 239213 w 286902"/>
                <a:gd name="connsiteY0" fmla="*/ 764 h 493958"/>
                <a:gd name="connsiteX1" fmla="*/ 48453 w 286902"/>
                <a:gd name="connsiteY1" fmla="*/ 764 h 493958"/>
                <a:gd name="connsiteX2" fmla="*/ 763 w 286902"/>
                <a:gd name="connsiteY2" fmla="*/ 48505 h 493958"/>
                <a:gd name="connsiteX3" fmla="*/ 763 w 286902"/>
                <a:gd name="connsiteY3" fmla="*/ 446345 h 493958"/>
                <a:gd name="connsiteX4" fmla="*/ 48453 w 286902"/>
                <a:gd name="connsiteY4" fmla="*/ 494086 h 493958"/>
                <a:gd name="connsiteX5" fmla="*/ 239213 w 286902"/>
                <a:gd name="connsiteY5" fmla="*/ 494086 h 493958"/>
                <a:gd name="connsiteX6" fmla="*/ 286903 w 286902"/>
                <a:gd name="connsiteY6" fmla="*/ 446345 h 493958"/>
                <a:gd name="connsiteX7" fmla="*/ 286903 w 286902"/>
                <a:gd name="connsiteY7" fmla="*/ 48505 h 493958"/>
                <a:gd name="connsiteX8" fmla="*/ 239213 w 286902"/>
                <a:gd name="connsiteY8" fmla="*/ 764 h 493958"/>
                <a:gd name="connsiteX9" fmla="*/ 255110 w 286902"/>
                <a:gd name="connsiteY9" fmla="*/ 446345 h 493958"/>
                <a:gd name="connsiteX10" fmla="*/ 239213 w 286902"/>
                <a:gd name="connsiteY10" fmla="*/ 462259 h 493958"/>
                <a:gd name="connsiteX11" fmla="*/ 48453 w 286902"/>
                <a:gd name="connsiteY11" fmla="*/ 462259 h 493958"/>
                <a:gd name="connsiteX12" fmla="*/ 32556 w 286902"/>
                <a:gd name="connsiteY12" fmla="*/ 446345 h 493958"/>
                <a:gd name="connsiteX13" fmla="*/ 32556 w 286902"/>
                <a:gd name="connsiteY13" fmla="*/ 48505 h 493958"/>
                <a:gd name="connsiteX14" fmla="*/ 48453 w 286902"/>
                <a:gd name="connsiteY14" fmla="*/ 32591 h 493958"/>
                <a:gd name="connsiteX15" fmla="*/ 239213 w 286902"/>
                <a:gd name="connsiteY15" fmla="*/ 32591 h 493958"/>
                <a:gd name="connsiteX16" fmla="*/ 255110 w 286902"/>
                <a:gd name="connsiteY16" fmla="*/ 48505 h 493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902" h="493958">
                  <a:moveTo>
                    <a:pt x="239213" y="764"/>
                  </a:moveTo>
                  <a:lnTo>
                    <a:pt x="48453" y="764"/>
                  </a:lnTo>
                  <a:cubicBezTo>
                    <a:pt x="22120" y="764"/>
                    <a:pt x="763" y="22144"/>
                    <a:pt x="763" y="48505"/>
                  </a:cubicBezTo>
                  <a:lnTo>
                    <a:pt x="763" y="446345"/>
                  </a:lnTo>
                  <a:cubicBezTo>
                    <a:pt x="763" y="472706"/>
                    <a:pt x="22120" y="494086"/>
                    <a:pt x="48453" y="494086"/>
                  </a:cubicBezTo>
                  <a:lnTo>
                    <a:pt x="239213" y="494086"/>
                  </a:lnTo>
                  <a:cubicBezTo>
                    <a:pt x="265546" y="494086"/>
                    <a:pt x="286903" y="472706"/>
                    <a:pt x="286903" y="446345"/>
                  </a:cubicBezTo>
                  <a:lnTo>
                    <a:pt x="286903" y="48505"/>
                  </a:lnTo>
                  <a:cubicBezTo>
                    <a:pt x="286903" y="22144"/>
                    <a:pt x="265546" y="764"/>
                    <a:pt x="239213" y="764"/>
                  </a:cubicBezTo>
                  <a:close/>
                  <a:moveTo>
                    <a:pt x="255110" y="446345"/>
                  </a:moveTo>
                  <a:cubicBezTo>
                    <a:pt x="255110" y="455138"/>
                    <a:pt x="247996" y="462259"/>
                    <a:pt x="239213" y="462259"/>
                  </a:cubicBezTo>
                  <a:lnTo>
                    <a:pt x="48453" y="462259"/>
                  </a:lnTo>
                  <a:cubicBezTo>
                    <a:pt x="39670" y="462259"/>
                    <a:pt x="32556" y="455138"/>
                    <a:pt x="32556" y="446345"/>
                  </a:cubicBezTo>
                  <a:lnTo>
                    <a:pt x="32556" y="48505"/>
                  </a:lnTo>
                  <a:cubicBezTo>
                    <a:pt x="32556" y="39712"/>
                    <a:pt x="39670" y="32591"/>
                    <a:pt x="48453" y="32591"/>
                  </a:cubicBezTo>
                  <a:lnTo>
                    <a:pt x="239213" y="32591"/>
                  </a:lnTo>
                  <a:cubicBezTo>
                    <a:pt x="247996" y="32591"/>
                    <a:pt x="255110" y="39712"/>
                    <a:pt x="255110" y="485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57" name="Freihandform: Form 243">
              <a:extLst>
                <a:ext uri="{FF2B5EF4-FFF2-40B4-BE49-F238E27FC236}">
                  <a16:creationId xmlns:a16="http://schemas.microsoft.com/office/drawing/2014/main" id="{D9D59EB7-4867-47FD-BA6A-CCC6B68DFEFE}"/>
                </a:ext>
              </a:extLst>
            </p:cNvPr>
            <p:cNvSpPr/>
            <p:nvPr/>
          </p:nvSpPr>
          <p:spPr>
            <a:xfrm>
              <a:off x="9371736" y="4148463"/>
              <a:ext cx="891230" cy="414518"/>
            </a:xfrm>
            <a:custGeom>
              <a:avLst/>
              <a:gdLst>
                <a:gd name="connsiteX0" fmla="*/ 562000 w 891230"/>
                <a:gd name="connsiteY0" fmla="*/ 330287 h 414517"/>
                <a:gd name="connsiteX1" fmla="*/ 584478 w 891230"/>
                <a:gd name="connsiteY1" fmla="*/ 330287 h 414517"/>
                <a:gd name="connsiteX2" fmla="*/ 859379 w 891230"/>
                <a:gd name="connsiteY2" fmla="*/ 55093 h 414517"/>
                <a:gd name="connsiteX3" fmla="*/ 859379 w 891230"/>
                <a:gd name="connsiteY3" fmla="*/ 80332 h 414517"/>
                <a:gd name="connsiteX4" fmla="*/ 875276 w 891230"/>
                <a:gd name="connsiteY4" fmla="*/ 96246 h 414517"/>
                <a:gd name="connsiteX5" fmla="*/ 891172 w 891230"/>
                <a:gd name="connsiteY5" fmla="*/ 80332 h 414517"/>
                <a:gd name="connsiteX6" fmla="*/ 891172 w 891230"/>
                <a:gd name="connsiteY6" fmla="*/ 16677 h 414517"/>
                <a:gd name="connsiteX7" fmla="*/ 890059 w 891230"/>
                <a:gd name="connsiteY7" fmla="*/ 11116 h 414517"/>
                <a:gd name="connsiteX8" fmla="*/ 889325 w 891230"/>
                <a:gd name="connsiteY8" fmla="*/ 9524 h 414517"/>
                <a:gd name="connsiteX9" fmla="*/ 887103 w 891230"/>
                <a:gd name="connsiteY9" fmla="*/ 6222 h 414517"/>
                <a:gd name="connsiteX10" fmla="*/ 881793 w 891230"/>
                <a:gd name="connsiteY10" fmla="*/ 2180 h 414517"/>
                <a:gd name="connsiteX11" fmla="*/ 881392 w 891230"/>
                <a:gd name="connsiteY11" fmla="*/ 1949 h 414517"/>
                <a:gd name="connsiteX12" fmla="*/ 875868 w 891230"/>
                <a:gd name="connsiteY12" fmla="*/ 839 h 414517"/>
                <a:gd name="connsiteX13" fmla="*/ 875276 w 891230"/>
                <a:gd name="connsiteY13" fmla="*/ 764 h 414517"/>
                <a:gd name="connsiteX14" fmla="*/ 811689 w 891230"/>
                <a:gd name="connsiteY14" fmla="*/ 764 h 414517"/>
                <a:gd name="connsiteX15" fmla="*/ 795792 w 891230"/>
                <a:gd name="connsiteY15" fmla="*/ 16677 h 414517"/>
                <a:gd name="connsiteX16" fmla="*/ 811689 w 891230"/>
                <a:gd name="connsiteY16" fmla="*/ 32591 h 414517"/>
                <a:gd name="connsiteX17" fmla="*/ 836901 w 891230"/>
                <a:gd name="connsiteY17" fmla="*/ 32591 h 414517"/>
                <a:gd name="connsiteX18" fmla="*/ 573239 w 891230"/>
                <a:gd name="connsiteY18" fmla="*/ 296534 h 414517"/>
                <a:gd name="connsiteX19" fmla="*/ 433459 w 891230"/>
                <a:gd name="connsiteY19" fmla="*/ 156606 h 414517"/>
                <a:gd name="connsiteX20" fmla="*/ 410982 w 891230"/>
                <a:gd name="connsiteY20" fmla="*/ 156606 h 414517"/>
                <a:gd name="connsiteX21" fmla="*/ 247358 w 891230"/>
                <a:gd name="connsiteY21" fmla="*/ 320405 h 414517"/>
                <a:gd name="connsiteX22" fmla="*/ 171165 w 891230"/>
                <a:gd name="connsiteY22" fmla="*/ 244131 h 414517"/>
                <a:gd name="connsiteX23" fmla="*/ 148687 w 891230"/>
                <a:gd name="connsiteY23" fmla="*/ 244131 h 414517"/>
                <a:gd name="connsiteX24" fmla="*/ 5617 w 891230"/>
                <a:gd name="connsiteY24" fmla="*/ 387353 h 414517"/>
                <a:gd name="connsiteX25" fmla="*/ 1281 w 891230"/>
                <a:gd name="connsiteY25" fmla="*/ 402829 h 414517"/>
                <a:gd name="connsiteX26" fmla="*/ 12636 w 891230"/>
                <a:gd name="connsiteY26" fmla="*/ 414196 h 414517"/>
                <a:gd name="connsiteX27" fmla="*/ 28095 w 891230"/>
                <a:gd name="connsiteY27" fmla="*/ 409855 h 414517"/>
                <a:gd name="connsiteX28" fmla="*/ 159926 w 891230"/>
                <a:gd name="connsiteY28" fmla="*/ 277884 h 414517"/>
                <a:gd name="connsiteX29" fmla="*/ 236119 w 891230"/>
                <a:gd name="connsiteY29" fmla="*/ 354157 h 414517"/>
                <a:gd name="connsiteX30" fmla="*/ 258596 w 891230"/>
                <a:gd name="connsiteY30" fmla="*/ 354157 h 414517"/>
                <a:gd name="connsiteX31" fmla="*/ 422221 w 891230"/>
                <a:gd name="connsiteY31" fmla="*/ 190358 h 414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91230" h="414517">
                  <a:moveTo>
                    <a:pt x="562000" y="330287"/>
                  </a:moveTo>
                  <a:cubicBezTo>
                    <a:pt x="568212" y="336498"/>
                    <a:pt x="578266" y="336498"/>
                    <a:pt x="584478" y="330287"/>
                  </a:cubicBezTo>
                  <a:lnTo>
                    <a:pt x="859379" y="55093"/>
                  </a:lnTo>
                  <a:lnTo>
                    <a:pt x="859379" y="80332"/>
                  </a:lnTo>
                  <a:cubicBezTo>
                    <a:pt x="859379" y="89124"/>
                    <a:pt x="866492" y="96246"/>
                    <a:pt x="875276" y="96246"/>
                  </a:cubicBezTo>
                  <a:cubicBezTo>
                    <a:pt x="884059" y="96246"/>
                    <a:pt x="891172" y="89124"/>
                    <a:pt x="891172" y="80332"/>
                  </a:cubicBezTo>
                  <a:lnTo>
                    <a:pt x="891172" y="16677"/>
                  </a:lnTo>
                  <a:cubicBezTo>
                    <a:pt x="891133" y="14776"/>
                    <a:pt x="890767" y="12894"/>
                    <a:pt x="890059" y="11116"/>
                  </a:cubicBezTo>
                  <a:cubicBezTo>
                    <a:pt x="889840" y="10583"/>
                    <a:pt x="889590" y="10053"/>
                    <a:pt x="889325" y="9524"/>
                  </a:cubicBezTo>
                  <a:cubicBezTo>
                    <a:pt x="888728" y="8343"/>
                    <a:pt x="887985" y="7229"/>
                    <a:pt x="887103" y="6222"/>
                  </a:cubicBezTo>
                  <a:cubicBezTo>
                    <a:pt x="885683" y="4464"/>
                    <a:pt x="883867" y="3075"/>
                    <a:pt x="881793" y="2180"/>
                  </a:cubicBezTo>
                  <a:cubicBezTo>
                    <a:pt x="881642" y="2180"/>
                    <a:pt x="881539" y="1997"/>
                    <a:pt x="881392" y="1949"/>
                  </a:cubicBezTo>
                  <a:cubicBezTo>
                    <a:pt x="879627" y="1249"/>
                    <a:pt x="877759" y="875"/>
                    <a:pt x="875868" y="839"/>
                  </a:cubicBezTo>
                  <a:cubicBezTo>
                    <a:pt x="875626" y="875"/>
                    <a:pt x="875470" y="764"/>
                    <a:pt x="875276" y="764"/>
                  </a:cubicBezTo>
                  <a:lnTo>
                    <a:pt x="811689" y="764"/>
                  </a:lnTo>
                  <a:cubicBezTo>
                    <a:pt x="802906" y="764"/>
                    <a:pt x="795792" y="7885"/>
                    <a:pt x="795792" y="16677"/>
                  </a:cubicBezTo>
                  <a:cubicBezTo>
                    <a:pt x="795792" y="25470"/>
                    <a:pt x="802906" y="32591"/>
                    <a:pt x="811689" y="32591"/>
                  </a:cubicBezTo>
                  <a:lnTo>
                    <a:pt x="836901" y="32591"/>
                  </a:lnTo>
                  <a:lnTo>
                    <a:pt x="573239" y="296534"/>
                  </a:lnTo>
                  <a:lnTo>
                    <a:pt x="433459" y="156606"/>
                  </a:lnTo>
                  <a:cubicBezTo>
                    <a:pt x="427248" y="150396"/>
                    <a:pt x="417193" y="150396"/>
                    <a:pt x="410982" y="156606"/>
                  </a:cubicBezTo>
                  <a:lnTo>
                    <a:pt x="247358" y="320405"/>
                  </a:lnTo>
                  <a:lnTo>
                    <a:pt x="171165" y="244131"/>
                  </a:lnTo>
                  <a:cubicBezTo>
                    <a:pt x="164953" y="237920"/>
                    <a:pt x="154899" y="237920"/>
                    <a:pt x="148687" y="244131"/>
                  </a:cubicBezTo>
                  <a:lnTo>
                    <a:pt x="5617" y="387353"/>
                  </a:lnTo>
                  <a:cubicBezTo>
                    <a:pt x="1484" y="391344"/>
                    <a:pt x="-173" y="397268"/>
                    <a:pt x="1281" y="402829"/>
                  </a:cubicBezTo>
                  <a:cubicBezTo>
                    <a:pt x="2740" y="408395"/>
                    <a:pt x="7076" y="412736"/>
                    <a:pt x="12636" y="414196"/>
                  </a:cubicBezTo>
                  <a:cubicBezTo>
                    <a:pt x="18191" y="415652"/>
                    <a:pt x="24109" y="413992"/>
                    <a:pt x="28095" y="409855"/>
                  </a:cubicBezTo>
                  <a:lnTo>
                    <a:pt x="159926" y="277884"/>
                  </a:lnTo>
                  <a:lnTo>
                    <a:pt x="236119" y="354157"/>
                  </a:lnTo>
                  <a:cubicBezTo>
                    <a:pt x="242330" y="360368"/>
                    <a:pt x="252385" y="360368"/>
                    <a:pt x="258596" y="354157"/>
                  </a:cubicBezTo>
                  <a:lnTo>
                    <a:pt x="422221" y="1903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sp>
        <p:nvSpPr>
          <p:cNvPr id="158" name="Freeform 8">
            <a:extLst>
              <a:ext uri="{FF2B5EF4-FFF2-40B4-BE49-F238E27FC236}">
                <a16:creationId xmlns:a16="http://schemas.microsoft.com/office/drawing/2014/main" id="{EAE50C3D-127E-2460-DF51-8C15F20FB5D2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3305008" y="3057325"/>
            <a:ext cx="390264" cy="536326"/>
          </a:xfrm>
          <a:custGeom>
            <a:avLst/>
            <a:gdLst>
              <a:gd name="T0" fmla="*/ 64 w 128"/>
              <a:gd name="T1" fmla="*/ 104 h 176"/>
              <a:gd name="T2" fmla="*/ 48 w 128"/>
              <a:gd name="T3" fmla="*/ 120 h 176"/>
              <a:gd name="T4" fmla="*/ 52 w 128"/>
              <a:gd name="T5" fmla="*/ 131 h 176"/>
              <a:gd name="T6" fmla="*/ 52 w 128"/>
              <a:gd name="T7" fmla="*/ 132 h 176"/>
              <a:gd name="T8" fmla="*/ 64 w 128"/>
              <a:gd name="T9" fmla="*/ 144 h 176"/>
              <a:gd name="T10" fmla="*/ 76 w 128"/>
              <a:gd name="T11" fmla="*/ 132 h 176"/>
              <a:gd name="T12" fmla="*/ 76 w 128"/>
              <a:gd name="T13" fmla="*/ 131 h 176"/>
              <a:gd name="T14" fmla="*/ 80 w 128"/>
              <a:gd name="T15" fmla="*/ 120 h 176"/>
              <a:gd name="T16" fmla="*/ 64 w 128"/>
              <a:gd name="T17" fmla="*/ 104 h 176"/>
              <a:gd name="T18" fmla="*/ 68 w 128"/>
              <a:gd name="T19" fmla="*/ 127 h 176"/>
              <a:gd name="T20" fmla="*/ 68 w 128"/>
              <a:gd name="T21" fmla="*/ 132 h 176"/>
              <a:gd name="T22" fmla="*/ 64 w 128"/>
              <a:gd name="T23" fmla="*/ 136 h 176"/>
              <a:gd name="T24" fmla="*/ 60 w 128"/>
              <a:gd name="T25" fmla="*/ 132 h 176"/>
              <a:gd name="T26" fmla="*/ 60 w 128"/>
              <a:gd name="T27" fmla="*/ 127 h 176"/>
              <a:gd name="T28" fmla="*/ 56 w 128"/>
              <a:gd name="T29" fmla="*/ 120 h 176"/>
              <a:gd name="T30" fmla="*/ 64 w 128"/>
              <a:gd name="T31" fmla="*/ 112 h 176"/>
              <a:gd name="T32" fmla="*/ 72 w 128"/>
              <a:gd name="T33" fmla="*/ 120 h 176"/>
              <a:gd name="T34" fmla="*/ 68 w 128"/>
              <a:gd name="T35" fmla="*/ 127 h 176"/>
              <a:gd name="T36" fmla="*/ 112 w 128"/>
              <a:gd name="T37" fmla="*/ 72 h 176"/>
              <a:gd name="T38" fmla="*/ 112 w 128"/>
              <a:gd name="T39" fmla="*/ 48 h 176"/>
              <a:gd name="T40" fmla="*/ 64 w 128"/>
              <a:gd name="T41" fmla="*/ 0 h 176"/>
              <a:gd name="T42" fmla="*/ 16 w 128"/>
              <a:gd name="T43" fmla="*/ 48 h 176"/>
              <a:gd name="T44" fmla="*/ 16 w 128"/>
              <a:gd name="T45" fmla="*/ 72 h 176"/>
              <a:gd name="T46" fmla="*/ 0 w 128"/>
              <a:gd name="T47" fmla="*/ 88 h 176"/>
              <a:gd name="T48" fmla="*/ 0 w 128"/>
              <a:gd name="T49" fmla="*/ 160 h 176"/>
              <a:gd name="T50" fmla="*/ 16 w 128"/>
              <a:gd name="T51" fmla="*/ 176 h 176"/>
              <a:gd name="T52" fmla="*/ 112 w 128"/>
              <a:gd name="T53" fmla="*/ 176 h 176"/>
              <a:gd name="T54" fmla="*/ 128 w 128"/>
              <a:gd name="T55" fmla="*/ 160 h 176"/>
              <a:gd name="T56" fmla="*/ 128 w 128"/>
              <a:gd name="T57" fmla="*/ 88 h 176"/>
              <a:gd name="T58" fmla="*/ 112 w 128"/>
              <a:gd name="T59" fmla="*/ 72 h 176"/>
              <a:gd name="T60" fmla="*/ 24 w 128"/>
              <a:gd name="T61" fmla="*/ 48 h 176"/>
              <a:gd name="T62" fmla="*/ 64 w 128"/>
              <a:gd name="T63" fmla="*/ 8 h 176"/>
              <a:gd name="T64" fmla="*/ 104 w 128"/>
              <a:gd name="T65" fmla="*/ 48 h 176"/>
              <a:gd name="T66" fmla="*/ 104 w 128"/>
              <a:gd name="T67" fmla="*/ 72 h 176"/>
              <a:gd name="T68" fmla="*/ 24 w 128"/>
              <a:gd name="T69" fmla="*/ 72 h 176"/>
              <a:gd name="T70" fmla="*/ 24 w 128"/>
              <a:gd name="T71" fmla="*/ 48 h 176"/>
              <a:gd name="T72" fmla="*/ 120 w 128"/>
              <a:gd name="T73" fmla="*/ 160 h 176"/>
              <a:gd name="T74" fmla="*/ 112 w 128"/>
              <a:gd name="T75" fmla="*/ 168 h 176"/>
              <a:gd name="T76" fmla="*/ 16 w 128"/>
              <a:gd name="T77" fmla="*/ 168 h 176"/>
              <a:gd name="T78" fmla="*/ 8 w 128"/>
              <a:gd name="T79" fmla="*/ 160 h 176"/>
              <a:gd name="T80" fmla="*/ 8 w 128"/>
              <a:gd name="T81" fmla="*/ 88 h 176"/>
              <a:gd name="T82" fmla="*/ 16 w 128"/>
              <a:gd name="T83" fmla="*/ 80 h 176"/>
              <a:gd name="T84" fmla="*/ 112 w 128"/>
              <a:gd name="T85" fmla="*/ 80 h 176"/>
              <a:gd name="T86" fmla="*/ 120 w 128"/>
              <a:gd name="T87" fmla="*/ 88 h 176"/>
              <a:gd name="T88" fmla="*/ 120 w 128"/>
              <a:gd name="T89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8" h="176">
                <a:moveTo>
                  <a:pt x="64" y="104"/>
                </a:moveTo>
                <a:cubicBezTo>
                  <a:pt x="55" y="104"/>
                  <a:pt x="48" y="111"/>
                  <a:pt x="48" y="120"/>
                </a:cubicBezTo>
                <a:cubicBezTo>
                  <a:pt x="48" y="124"/>
                  <a:pt x="50" y="128"/>
                  <a:pt x="52" y="131"/>
                </a:cubicBezTo>
                <a:cubicBezTo>
                  <a:pt x="52" y="131"/>
                  <a:pt x="52" y="132"/>
                  <a:pt x="52" y="132"/>
                </a:cubicBezTo>
                <a:cubicBezTo>
                  <a:pt x="52" y="139"/>
                  <a:pt x="57" y="144"/>
                  <a:pt x="64" y="144"/>
                </a:cubicBezTo>
                <a:cubicBezTo>
                  <a:pt x="71" y="144"/>
                  <a:pt x="76" y="139"/>
                  <a:pt x="76" y="132"/>
                </a:cubicBezTo>
                <a:cubicBezTo>
                  <a:pt x="76" y="132"/>
                  <a:pt x="76" y="131"/>
                  <a:pt x="76" y="131"/>
                </a:cubicBezTo>
                <a:cubicBezTo>
                  <a:pt x="78" y="128"/>
                  <a:pt x="80" y="124"/>
                  <a:pt x="80" y="120"/>
                </a:cubicBezTo>
                <a:cubicBezTo>
                  <a:pt x="80" y="111"/>
                  <a:pt x="73" y="104"/>
                  <a:pt x="64" y="104"/>
                </a:cubicBezTo>
                <a:moveTo>
                  <a:pt x="68" y="127"/>
                </a:moveTo>
                <a:cubicBezTo>
                  <a:pt x="68" y="132"/>
                  <a:pt x="68" y="132"/>
                  <a:pt x="68" y="132"/>
                </a:cubicBezTo>
                <a:cubicBezTo>
                  <a:pt x="68" y="134"/>
                  <a:pt x="66" y="136"/>
                  <a:pt x="64" y="136"/>
                </a:cubicBezTo>
                <a:cubicBezTo>
                  <a:pt x="62" y="136"/>
                  <a:pt x="60" y="134"/>
                  <a:pt x="60" y="132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58" y="126"/>
                  <a:pt x="56" y="123"/>
                  <a:pt x="56" y="120"/>
                </a:cubicBezTo>
                <a:cubicBezTo>
                  <a:pt x="56" y="116"/>
                  <a:pt x="60" y="112"/>
                  <a:pt x="64" y="112"/>
                </a:cubicBezTo>
                <a:cubicBezTo>
                  <a:pt x="68" y="112"/>
                  <a:pt x="72" y="116"/>
                  <a:pt x="72" y="120"/>
                </a:cubicBezTo>
                <a:cubicBezTo>
                  <a:pt x="72" y="123"/>
                  <a:pt x="70" y="126"/>
                  <a:pt x="68" y="127"/>
                </a:cubicBezTo>
                <a:moveTo>
                  <a:pt x="112" y="72"/>
                </a:moveTo>
                <a:cubicBezTo>
                  <a:pt x="112" y="48"/>
                  <a:pt x="112" y="48"/>
                  <a:pt x="112" y="48"/>
                </a:cubicBezTo>
                <a:cubicBezTo>
                  <a:pt x="112" y="21"/>
                  <a:pt x="91" y="0"/>
                  <a:pt x="64" y="0"/>
                </a:cubicBezTo>
                <a:cubicBezTo>
                  <a:pt x="37" y="0"/>
                  <a:pt x="16" y="21"/>
                  <a:pt x="16" y="48"/>
                </a:cubicBezTo>
                <a:cubicBezTo>
                  <a:pt x="16" y="72"/>
                  <a:pt x="16" y="72"/>
                  <a:pt x="16" y="72"/>
                </a:cubicBezTo>
                <a:cubicBezTo>
                  <a:pt x="7" y="72"/>
                  <a:pt x="0" y="79"/>
                  <a:pt x="0" y="8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121" y="176"/>
                  <a:pt x="128" y="169"/>
                  <a:pt x="128" y="160"/>
                </a:cubicBezTo>
                <a:cubicBezTo>
                  <a:pt x="128" y="88"/>
                  <a:pt x="128" y="88"/>
                  <a:pt x="128" y="88"/>
                </a:cubicBezTo>
                <a:cubicBezTo>
                  <a:pt x="128" y="79"/>
                  <a:pt x="121" y="72"/>
                  <a:pt x="112" y="72"/>
                </a:cubicBezTo>
                <a:moveTo>
                  <a:pt x="24" y="48"/>
                </a:moveTo>
                <a:cubicBezTo>
                  <a:pt x="24" y="26"/>
                  <a:pt x="42" y="8"/>
                  <a:pt x="64" y="8"/>
                </a:cubicBezTo>
                <a:cubicBezTo>
                  <a:pt x="86" y="8"/>
                  <a:pt x="104" y="26"/>
                  <a:pt x="104" y="48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24" y="72"/>
                  <a:pt x="24" y="72"/>
                  <a:pt x="24" y="72"/>
                </a:cubicBezTo>
                <a:lnTo>
                  <a:pt x="24" y="48"/>
                </a:lnTo>
                <a:close/>
                <a:moveTo>
                  <a:pt x="120" y="160"/>
                </a:moveTo>
                <a:cubicBezTo>
                  <a:pt x="120" y="164"/>
                  <a:pt x="116" y="168"/>
                  <a:pt x="112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4"/>
                  <a:pt x="12" y="80"/>
                  <a:pt x="16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6" y="80"/>
                  <a:pt x="120" y="84"/>
                  <a:pt x="120" y="88"/>
                </a:cubicBezTo>
                <a:lnTo>
                  <a:pt x="120" y="160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63">
              <a:defRPr/>
            </a:pPr>
            <a:endParaRPr lang="en-GB" sz="3600" kern="0">
              <a:solidFill>
                <a:srgbClr val="2E2E2E"/>
              </a:solidFill>
              <a:latin typeface="Roboto Light"/>
            </a:endParaRPr>
          </a:p>
        </p:txBody>
      </p:sp>
      <p:grpSp>
        <p:nvGrpSpPr>
          <p:cNvPr id="159" name="Grafik 4">
            <a:extLst>
              <a:ext uri="{FF2B5EF4-FFF2-40B4-BE49-F238E27FC236}">
                <a16:creationId xmlns:a16="http://schemas.microsoft.com/office/drawing/2014/main" id="{256828FA-B388-EE7A-507B-FA59D556DB34}"/>
              </a:ext>
            </a:extLst>
          </p:cNvPr>
          <p:cNvGrpSpPr/>
          <p:nvPr/>
        </p:nvGrpSpPr>
        <p:grpSpPr>
          <a:xfrm>
            <a:off x="612092" y="3064107"/>
            <a:ext cx="522762" cy="522762"/>
            <a:chOff x="1742827" y="2848220"/>
            <a:chExt cx="493250" cy="493250"/>
          </a:xfrm>
          <a:solidFill>
            <a:srgbClr val="444444"/>
          </a:solidFill>
        </p:grpSpPr>
        <p:sp>
          <p:nvSpPr>
            <p:cNvPr id="160" name="Freihandform: Form 247">
              <a:extLst>
                <a:ext uri="{FF2B5EF4-FFF2-40B4-BE49-F238E27FC236}">
                  <a16:creationId xmlns:a16="http://schemas.microsoft.com/office/drawing/2014/main" id="{CFA0E7C8-4B9A-EF4E-EA21-C2C07F3B9802}"/>
                </a:ext>
              </a:extLst>
            </p:cNvPr>
            <p:cNvSpPr/>
            <p:nvPr/>
          </p:nvSpPr>
          <p:spPr>
            <a:xfrm>
              <a:off x="1790097" y="2842054"/>
              <a:ext cx="394600" cy="501471"/>
            </a:xfrm>
            <a:custGeom>
              <a:avLst/>
              <a:gdLst>
                <a:gd name="connsiteX0" fmla="*/ 272636 w 394600"/>
                <a:gd name="connsiteY0" fmla="*/ 6166 h 501470"/>
                <a:gd name="connsiteX1" fmla="*/ 6166 w 394600"/>
                <a:gd name="connsiteY1" fmla="*/ 6166 h 501470"/>
                <a:gd name="connsiteX2" fmla="*/ 6166 w 394600"/>
                <a:gd name="connsiteY2" fmla="*/ 499416 h 501470"/>
                <a:gd name="connsiteX3" fmla="*/ 392545 w 394600"/>
                <a:gd name="connsiteY3" fmla="*/ 499416 h 501470"/>
                <a:gd name="connsiteX4" fmla="*/ 392545 w 394600"/>
                <a:gd name="connsiteY4" fmla="*/ 126075 h 501470"/>
                <a:gd name="connsiteX5" fmla="*/ 272636 w 394600"/>
                <a:gd name="connsiteY5" fmla="*/ 6166 h 501470"/>
                <a:gd name="connsiteX6" fmla="*/ 277453 w 394600"/>
                <a:gd name="connsiteY6" fmla="*/ 34232 h 501470"/>
                <a:gd name="connsiteX7" fmla="*/ 364479 w 394600"/>
                <a:gd name="connsiteY7" fmla="*/ 121257 h 501470"/>
                <a:gd name="connsiteX8" fmla="*/ 277453 w 394600"/>
                <a:gd name="connsiteY8" fmla="*/ 121257 h 501470"/>
                <a:gd name="connsiteX9" fmla="*/ 277453 w 394600"/>
                <a:gd name="connsiteY9" fmla="*/ 34232 h 501470"/>
                <a:gd name="connsiteX10" fmla="*/ 22607 w 394600"/>
                <a:gd name="connsiteY10" fmla="*/ 482974 h 501470"/>
                <a:gd name="connsiteX11" fmla="*/ 22607 w 394600"/>
                <a:gd name="connsiteY11" fmla="*/ 22607 h 501470"/>
                <a:gd name="connsiteX12" fmla="*/ 261011 w 394600"/>
                <a:gd name="connsiteY12" fmla="*/ 22607 h 501470"/>
                <a:gd name="connsiteX13" fmla="*/ 261011 w 394600"/>
                <a:gd name="connsiteY13" fmla="*/ 137699 h 501470"/>
                <a:gd name="connsiteX14" fmla="*/ 376103 w 394600"/>
                <a:gd name="connsiteY14" fmla="*/ 137699 h 501470"/>
                <a:gd name="connsiteX15" fmla="*/ 376103 w 394600"/>
                <a:gd name="connsiteY15" fmla="*/ 482974 h 501470"/>
                <a:gd name="connsiteX16" fmla="*/ 22607 w 394600"/>
                <a:gd name="connsiteY16" fmla="*/ 482974 h 501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4600" h="501470">
                  <a:moveTo>
                    <a:pt x="272636" y="6166"/>
                  </a:moveTo>
                  <a:lnTo>
                    <a:pt x="6166" y="6166"/>
                  </a:lnTo>
                  <a:lnTo>
                    <a:pt x="6166" y="499416"/>
                  </a:lnTo>
                  <a:lnTo>
                    <a:pt x="392545" y="499416"/>
                  </a:lnTo>
                  <a:lnTo>
                    <a:pt x="392545" y="126075"/>
                  </a:lnTo>
                  <a:lnTo>
                    <a:pt x="272636" y="6166"/>
                  </a:lnTo>
                  <a:close/>
                  <a:moveTo>
                    <a:pt x="277453" y="34232"/>
                  </a:moveTo>
                  <a:lnTo>
                    <a:pt x="364479" y="121257"/>
                  </a:lnTo>
                  <a:lnTo>
                    <a:pt x="277453" y="121257"/>
                  </a:lnTo>
                  <a:lnTo>
                    <a:pt x="277453" y="34232"/>
                  </a:lnTo>
                  <a:close/>
                  <a:moveTo>
                    <a:pt x="22607" y="482974"/>
                  </a:moveTo>
                  <a:lnTo>
                    <a:pt x="22607" y="22607"/>
                  </a:lnTo>
                  <a:lnTo>
                    <a:pt x="261011" y="22607"/>
                  </a:lnTo>
                  <a:lnTo>
                    <a:pt x="261011" y="137699"/>
                  </a:lnTo>
                  <a:lnTo>
                    <a:pt x="376103" y="137699"/>
                  </a:lnTo>
                  <a:lnTo>
                    <a:pt x="376103" y="482974"/>
                  </a:lnTo>
                  <a:lnTo>
                    <a:pt x="22607" y="482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61" name="Freihandform: Form 248">
              <a:extLst>
                <a:ext uri="{FF2B5EF4-FFF2-40B4-BE49-F238E27FC236}">
                  <a16:creationId xmlns:a16="http://schemas.microsoft.com/office/drawing/2014/main" id="{B9A55657-0E7F-0A04-F8E4-B1ACCDB4C264}"/>
                </a:ext>
              </a:extLst>
            </p:cNvPr>
            <p:cNvSpPr/>
            <p:nvPr/>
          </p:nvSpPr>
          <p:spPr>
            <a:xfrm>
              <a:off x="1946293" y="3014692"/>
              <a:ext cx="156196" cy="24663"/>
            </a:xfrm>
            <a:custGeom>
              <a:avLst/>
              <a:gdLst>
                <a:gd name="connsiteX0" fmla="*/ 145920 w 156195"/>
                <a:gd name="connsiteY0" fmla="*/ 6166 h 24662"/>
                <a:gd name="connsiteX1" fmla="*/ 14386 w 156195"/>
                <a:gd name="connsiteY1" fmla="*/ 6166 h 24662"/>
                <a:gd name="connsiteX2" fmla="*/ 6166 w 156195"/>
                <a:gd name="connsiteY2" fmla="*/ 14386 h 24662"/>
                <a:gd name="connsiteX3" fmla="*/ 14386 w 156195"/>
                <a:gd name="connsiteY3" fmla="*/ 22607 h 24662"/>
                <a:gd name="connsiteX4" fmla="*/ 145920 w 156195"/>
                <a:gd name="connsiteY4" fmla="*/ 22607 h 24662"/>
                <a:gd name="connsiteX5" fmla="*/ 154141 w 156195"/>
                <a:gd name="connsiteY5" fmla="*/ 14386 h 24662"/>
                <a:gd name="connsiteX6" fmla="*/ 145920 w 156195"/>
                <a:gd name="connsiteY6" fmla="*/ 6166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6195" h="24662">
                  <a:moveTo>
                    <a:pt x="145920" y="6166"/>
                  </a:moveTo>
                  <a:lnTo>
                    <a:pt x="14386" y="6166"/>
                  </a:lnTo>
                  <a:cubicBezTo>
                    <a:pt x="9849" y="6166"/>
                    <a:pt x="6166" y="9840"/>
                    <a:pt x="6166" y="14386"/>
                  </a:cubicBezTo>
                  <a:cubicBezTo>
                    <a:pt x="6166" y="18933"/>
                    <a:pt x="9849" y="22607"/>
                    <a:pt x="14386" y="22607"/>
                  </a:cubicBezTo>
                  <a:lnTo>
                    <a:pt x="145920" y="22607"/>
                  </a:lnTo>
                  <a:cubicBezTo>
                    <a:pt x="150458" y="22607"/>
                    <a:pt x="154141" y="18933"/>
                    <a:pt x="154141" y="14386"/>
                  </a:cubicBezTo>
                  <a:cubicBezTo>
                    <a:pt x="154141" y="9840"/>
                    <a:pt x="150458" y="6166"/>
                    <a:pt x="145920" y="6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62" name="Freihandform: Form 249">
              <a:extLst>
                <a:ext uri="{FF2B5EF4-FFF2-40B4-BE49-F238E27FC236}">
                  <a16:creationId xmlns:a16="http://schemas.microsoft.com/office/drawing/2014/main" id="{FCCBA633-2815-3F03-4115-1ACE161EE9AC}"/>
                </a:ext>
              </a:extLst>
            </p:cNvPr>
            <p:cNvSpPr/>
            <p:nvPr/>
          </p:nvSpPr>
          <p:spPr>
            <a:xfrm>
              <a:off x="1864082" y="2990026"/>
              <a:ext cx="82208" cy="57546"/>
            </a:xfrm>
            <a:custGeom>
              <a:avLst/>
              <a:gdLst>
                <a:gd name="connsiteX0" fmla="*/ 66796 w 82208"/>
                <a:gd name="connsiteY0" fmla="*/ 7970 h 57545"/>
                <a:gd name="connsiteX1" fmla="*/ 31439 w 82208"/>
                <a:gd name="connsiteY1" fmla="*/ 36258 h 57545"/>
                <a:gd name="connsiteX2" fmla="*/ 20201 w 82208"/>
                <a:gd name="connsiteY2" fmla="*/ 25020 h 57545"/>
                <a:gd name="connsiteX3" fmla="*/ 8576 w 82208"/>
                <a:gd name="connsiteY3" fmla="*/ 25020 h 57545"/>
                <a:gd name="connsiteX4" fmla="*/ 8576 w 82208"/>
                <a:gd name="connsiteY4" fmla="*/ 36644 h 57545"/>
                <a:gd name="connsiteX5" fmla="*/ 25018 w 82208"/>
                <a:gd name="connsiteY5" fmla="*/ 53086 h 57545"/>
                <a:gd name="connsiteX6" fmla="*/ 30830 w 82208"/>
                <a:gd name="connsiteY6" fmla="*/ 55494 h 57545"/>
                <a:gd name="connsiteX7" fmla="*/ 35960 w 82208"/>
                <a:gd name="connsiteY7" fmla="*/ 53694 h 57545"/>
                <a:gd name="connsiteX8" fmla="*/ 77064 w 82208"/>
                <a:gd name="connsiteY8" fmla="*/ 20811 h 57545"/>
                <a:gd name="connsiteX9" fmla="*/ 78347 w 82208"/>
                <a:gd name="connsiteY9" fmla="*/ 9252 h 57545"/>
                <a:gd name="connsiteX10" fmla="*/ 66796 w 82208"/>
                <a:gd name="connsiteY10" fmla="*/ 7970 h 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208" h="57545">
                  <a:moveTo>
                    <a:pt x="66796" y="7970"/>
                  </a:moveTo>
                  <a:lnTo>
                    <a:pt x="31439" y="36258"/>
                  </a:lnTo>
                  <a:lnTo>
                    <a:pt x="20201" y="25020"/>
                  </a:lnTo>
                  <a:cubicBezTo>
                    <a:pt x="16986" y="21805"/>
                    <a:pt x="11791" y="21805"/>
                    <a:pt x="8576" y="25020"/>
                  </a:cubicBezTo>
                  <a:cubicBezTo>
                    <a:pt x="5362" y="28234"/>
                    <a:pt x="5362" y="33430"/>
                    <a:pt x="8576" y="36644"/>
                  </a:cubicBezTo>
                  <a:lnTo>
                    <a:pt x="25018" y="53086"/>
                  </a:lnTo>
                  <a:cubicBezTo>
                    <a:pt x="26613" y="54681"/>
                    <a:pt x="28717" y="55494"/>
                    <a:pt x="30830" y="55494"/>
                  </a:cubicBezTo>
                  <a:cubicBezTo>
                    <a:pt x="32639" y="55494"/>
                    <a:pt x="34456" y="54903"/>
                    <a:pt x="35960" y="53694"/>
                  </a:cubicBezTo>
                  <a:lnTo>
                    <a:pt x="77064" y="20811"/>
                  </a:lnTo>
                  <a:cubicBezTo>
                    <a:pt x="80616" y="17966"/>
                    <a:pt x="81183" y="12795"/>
                    <a:pt x="78347" y="9252"/>
                  </a:cubicBezTo>
                  <a:cubicBezTo>
                    <a:pt x="75519" y="5701"/>
                    <a:pt x="70340" y="5134"/>
                    <a:pt x="66796" y="79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63" name="Freihandform: Form 250">
              <a:extLst>
                <a:ext uri="{FF2B5EF4-FFF2-40B4-BE49-F238E27FC236}">
                  <a16:creationId xmlns:a16="http://schemas.microsoft.com/office/drawing/2014/main" id="{A9930593-150C-72CE-8500-9CC801CA3E98}"/>
                </a:ext>
              </a:extLst>
            </p:cNvPr>
            <p:cNvSpPr/>
            <p:nvPr/>
          </p:nvSpPr>
          <p:spPr>
            <a:xfrm>
              <a:off x="1946293" y="3105121"/>
              <a:ext cx="156196" cy="24663"/>
            </a:xfrm>
            <a:custGeom>
              <a:avLst/>
              <a:gdLst>
                <a:gd name="connsiteX0" fmla="*/ 145920 w 156195"/>
                <a:gd name="connsiteY0" fmla="*/ 6166 h 24662"/>
                <a:gd name="connsiteX1" fmla="*/ 14386 w 156195"/>
                <a:gd name="connsiteY1" fmla="*/ 6166 h 24662"/>
                <a:gd name="connsiteX2" fmla="*/ 6166 w 156195"/>
                <a:gd name="connsiteY2" fmla="*/ 14386 h 24662"/>
                <a:gd name="connsiteX3" fmla="*/ 14386 w 156195"/>
                <a:gd name="connsiteY3" fmla="*/ 22607 h 24662"/>
                <a:gd name="connsiteX4" fmla="*/ 145920 w 156195"/>
                <a:gd name="connsiteY4" fmla="*/ 22607 h 24662"/>
                <a:gd name="connsiteX5" fmla="*/ 154141 w 156195"/>
                <a:gd name="connsiteY5" fmla="*/ 14386 h 24662"/>
                <a:gd name="connsiteX6" fmla="*/ 145920 w 156195"/>
                <a:gd name="connsiteY6" fmla="*/ 6166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6195" h="24662">
                  <a:moveTo>
                    <a:pt x="145920" y="6166"/>
                  </a:moveTo>
                  <a:lnTo>
                    <a:pt x="14386" y="6166"/>
                  </a:lnTo>
                  <a:cubicBezTo>
                    <a:pt x="9849" y="6166"/>
                    <a:pt x="6166" y="9840"/>
                    <a:pt x="6166" y="14386"/>
                  </a:cubicBezTo>
                  <a:cubicBezTo>
                    <a:pt x="6166" y="18933"/>
                    <a:pt x="9849" y="22607"/>
                    <a:pt x="14386" y="22607"/>
                  </a:cubicBezTo>
                  <a:lnTo>
                    <a:pt x="145920" y="22607"/>
                  </a:lnTo>
                  <a:cubicBezTo>
                    <a:pt x="150458" y="22607"/>
                    <a:pt x="154141" y="18933"/>
                    <a:pt x="154141" y="14386"/>
                  </a:cubicBezTo>
                  <a:cubicBezTo>
                    <a:pt x="154141" y="9840"/>
                    <a:pt x="150458" y="6166"/>
                    <a:pt x="145920" y="6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64" name="Freihandform: Form 251">
              <a:extLst>
                <a:ext uri="{FF2B5EF4-FFF2-40B4-BE49-F238E27FC236}">
                  <a16:creationId xmlns:a16="http://schemas.microsoft.com/office/drawing/2014/main" id="{5345C57C-6192-D0CC-4EFE-927391980821}"/>
                </a:ext>
              </a:extLst>
            </p:cNvPr>
            <p:cNvSpPr/>
            <p:nvPr/>
          </p:nvSpPr>
          <p:spPr>
            <a:xfrm>
              <a:off x="1864082" y="3080455"/>
              <a:ext cx="82208" cy="57546"/>
            </a:xfrm>
            <a:custGeom>
              <a:avLst/>
              <a:gdLst>
                <a:gd name="connsiteX0" fmla="*/ 66796 w 82208"/>
                <a:gd name="connsiteY0" fmla="*/ 7970 h 57545"/>
                <a:gd name="connsiteX1" fmla="*/ 31439 w 82208"/>
                <a:gd name="connsiteY1" fmla="*/ 36258 h 57545"/>
                <a:gd name="connsiteX2" fmla="*/ 20201 w 82208"/>
                <a:gd name="connsiteY2" fmla="*/ 25020 h 57545"/>
                <a:gd name="connsiteX3" fmla="*/ 8576 w 82208"/>
                <a:gd name="connsiteY3" fmla="*/ 25020 h 57545"/>
                <a:gd name="connsiteX4" fmla="*/ 8576 w 82208"/>
                <a:gd name="connsiteY4" fmla="*/ 36644 h 57545"/>
                <a:gd name="connsiteX5" fmla="*/ 25018 w 82208"/>
                <a:gd name="connsiteY5" fmla="*/ 53086 h 57545"/>
                <a:gd name="connsiteX6" fmla="*/ 30830 w 82208"/>
                <a:gd name="connsiteY6" fmla="*/ 55494 h 57545"/>
                <a:gd name="connsiteX7" fmla="*/ 35960 w 82208"/>
                <a:gd name="connsiteY7" fmla="*/ 53694 h 57545"/>
                <a:gd name="connsiteX8" fmla="*/ 77064 w 82208"/>
                <a:gd name="connsiteY8" fmla="*/ 20811 h 57545"/>
                <a:gd name="connsiteX9" fmla="*/ 78347 w 82208"/>
                <a:gd name="connsiteY9" fmla="*/ 9252 h 57545"/>
                <a:gd name="connsiteX10" fmla="*/ 66796 w 82208"/>
                <a:gd name="connsiteY10" fmla="*/ 7970 h 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208" h="57545">
                  <a:moveTo>
                    <a:pt x="66796" y="7970"/>
                  </a:moveTo>
                  <a:lnTo>
                    <a:pt x="31439" y="36258"/>
                  </a:lnTo>
                  <a:lnTo>
                    <a:pt x="20201" y="25020"/>
                  </a:lnTo>
                  <a:cubicBezTo>
                    <a:pt x="16986" y="21805"/>
                    <a:pt x="11791" y="21805"/>
                    <a:pt x="8576" y="25020"/>
                  </a:cubicBezTo>
                  <a:cubicBezTo>
                    <a:pt x="5362" y="28234"/>
                    <a:pt x="5362" y="33430"/>
                    <a:pt x="8576" y="36644"/>
                  </a:cubicBezTo>
                  <a:lnTo>
                    <a:pt x="25018" y="53086"/>
                  </a:lnTo>
                  <a:cubicBezTo>
                    <a:pt x="26613" y="54681"/>
                    <a:pt x="28717" y="55494"/>
                    <a:pt x="30830" y="55494"/>
                  </a:cubicBezTo>
                  <a:cubicBezTo>
                    <a:pt x="32639" y="55494"/>
                    <a:pt x="34456" y="54903"/>
                    <a:pt x="35960" y="53694"/>
                  </a:cubicBezTo>
                  <a:lnTo>
                    <a:pt x="77064" y="20811"/>
                  </a:lnTo>
                  <a:cubicBezTo>
                    <a:pt x="80616" y="17966"/>
                    <a:pt x="81183" y="12795"/>
                    <a:pt x="78347" y="9252"/>
                  </a:cubicBezTo>
                  <a:cubicBezTo>
                    <a:pt x="75519" y="5701"/>
                    <a:pt x="70340" y="5134"/>
                    <a:pt x="66796" y="79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65" name="Freihandform: Form 252">
              <a:extLst>
                <a:ext uri="{FF2B5EF4-FFF2-40B4-BE49-F238E27FC236}">
                  <a16:creationId xmlns:a16="http://schemas.microsoft.com/office/drawing/2014/main" id="{047419D8-4A14-8755-C59F-ABC280FEDEDB}"/>
                </a:ext>
              </a:extLst>
            </p:cNvPr>
            <p:cNvSpPr/>
            <p:nvPr/>
          </p:nvSpPr>
          <p:spPr>
            <a:xfrm>
              <a:off x="1946293" y="3195550"/>
              <a:ext cx="156196" cy="24663"/>
            </a:xfrm>
            <a:custGeom>
              <a:avLst/>
              <a:gdLst>
                <a:gd name="connsiteX0" fmla="*/ 145920 w 156195"/>
                <a:gd name="connsiteY0" fmla="*/ 6166 h 24662"/>
                <a:gd name="connsiteX1" fmla="*/ 14386 w 156195"/>
                <a:gd name="connsiteY1" fmla="*/ 6166 h 24662"/>
                <a:gd name="connsiteX2" fmla="*/ 6166 w 156195"/>
                <a:gd name="connsiteY2" fmla="*/ 14386 h 24662"/>
                <a:gd name="connsiteX3" fmla="*/ 14386 w 156195"/>
                <a:gd name="connsiteY3" fmla="*/ 22607 h 24662"/>
                <a:gd name="connsiteX4" fmla="*/ 145920 w 156195"/>
                <a:gd name="connsiteY4" fmla="*/ 22607 h 24662"/>
                <a:gd name="connsiteX5" fmla="*/ 154141 w 156195"/>
                <a:gd name="connsiteY5" fmla="*/ 14386 h 24662"/>
                <a:gd name="connsiteX6" fmla="*/ 145920 w 156195"/>
                <a:gd name="connsiteY6" fmla="*/ 6166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6195" h="24662">
                  <a:moveTo>
                    <a:pt x="145920" y="6166"/>
                  </a:moveTo>
                  <a:lnTo>
                    <a:pt x="14386" y="6166"/>
                  </a:lnTo>
                  <a:cubicBezTo>
                    <a:pt x="9849" y="6166"/>
                    <a:pt x="6166" y="9840"/>
                    <a:pt x="6166" y="14386"/>
                  </a:cubicBezTo>
                  <a:cubicBezTo>
                    <a:pt x="6166" y="18933"/>
                    <a:pt x="9849" y="22607"/>
                    <a:pt x="14386" y="22607"/>
                  </a:cubicBezTo>
                  <a:lnTo>
                    <a:pt x="145920" y="22607"/>
                  </a:lnTo>
                  <a:cubicBezTo>
                    <a:pt x="150458" y="22607"/>
                    <a:pt x="154141" y="18933"/>
                    <a:pt x="154141" y="14386"/>
                  </a:cubicBezTo>
                  <a:cubicBezTo>
                    <a:pt x="154141" y="9840"/>
                    <a:pt x="150458" y="6166"/>
                    <a:pt x="145920" y="6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66" name="Freihandform: Form 253">
              <a:extLst>
                <a:ext uri="{FF2B5EF4-FFF2-40B4-BE49-F238E27FC236}">
                  <a16:creationId xmlns:a16="http://schemas.microsoft.com/office/drawing/2014/main" id="{7C04FBAB-3FEC-B914-B85E-09E786253785}"/>
                </a:ext>
              </a:extLst>
            </p:cNvPr>
            <p:cNvSpPr/>
            <p:nvPr/>
          </p:nvSpPr>
          <p:spPr>
            <a:xfrm>
              <a:off x="1864082" y="3170884"/>
              <a:ext cx="82208" cy="57546"/>
            </a:xfrm>
            <a:custGeom>
              <a:avLst/>
              <a:gdLst>
                <a:gd name="connsiteX0" fmla="*/ 66796 w 82208"/>
                <a:gd name="connsiteY0" fmla="*/ 7970 h 57545"/>
                <a:gd name="connsiteX1" fmla="*/ 31439 w 82208"/>
                <a:gd name="connsiteY1" fmla="*/ 36258 h 57545"/>
                <a:gd name="connsiteX2" fmla="*/ 20201 w 82208"/>
                <a:gd name="connsiteY2" fmla="*/ 25020 h 57545"/>
                <a:gd name="connsiteX3" fmla="*/ 8576 w 82208"/>
                <a:gd name="connsiteY3" fmla="*/ 25020 h 57545"/>
                <a:gd name="connsiteX4" fmla="*/ 8576 w 82208"/>
                <a:gd name="connsiteY4" fmla="*/ 36644 h 57545"/>
                <a:gd name="connsiteX5" fmla="*/ 25018 w 82208"/>
                <a:gd name="connsiteY5" fmla="*/ 53086 h 57545"/>
                <a:gd name="connsiteX6" fmla="*/ 30830 w 82208"/>
                <a:gd name="connsiteY6" fmla="*/ 55494 h 57545"/>
                <a:gd name="connsiteX7" fmla="*/ 35960 w 82208"/>
                <a:gd name="connsiteY7" fmla="*/ 53694 h 57545"/>
                <a:gd name="connsiteX8" fmla="*/ 77064 w 82208"/>
                <a:gd name="connsiteY8" fmla="*/ 20811 h 57545"/>
                <a:gd name="connsiteX9" fmla="*/ 78347 w 82208"/>
                <a:gd name="connsiteY9" fmla="*/ 9252 h 57545"/>
                <a:gd name="connsiteX10" fmla="*/ 66796 w 82208"/>
                <a:gd name="connsiteY10" fmla="*/ 7970 h 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208" h="57545">
                  <a:moveTo>
                    <a:pt x="66796" y="7970"/>
                  </a:moveTo>
                  <a:lnTo>
                    <a:pt x="31439" y="36258"/>
                  </a:lnTo>
                  <a:lnTo>
                    <a:pt x="20201" y="25020"/>
                  </a:lnTo>
                  <a:cubicBezTo>
                    <a:pt x="16986" y="21805"/>
                    <a:pt x="11791" y="21805"/>
                    <a:pt x="8576" y="25020"/>
                  </a:cubicBezTo>
                  <a:cubicBezTo>
                    <a:pt x="5362" y="28234"/>
                    <a:pt x="5362" y="33430"/>
                    <a:pt x="8576" y="36644"/>
                  </a:cubicBezTo>
                  <a:lnTo>
                    <a:pt x="25018" y="53086"/>
                  </a:lnTo>
                  <a:cubicBezTo>
                    <a:pt x="26613" y="54681"/>
                    <a:pt x="28717" y="55494"/>
                    <a:pt x="30830" y="55494"/>
                  </a:cubicBezTo>
                  <a:cubicBezTo>
                    <a:pt x="32639" y="55494"/>
                    <a:pt x="34456" y="54903"/>
                    <a:pt x="35960" y="53694"/>
                  </a:cubicBezTo>
                  <a:lnTo>
                    <a:pt x="77064" y="20811"/>
                  </a:lnTo>
                  <a:cubicBezTo>
                    <a:pt x="80616" y="17966"/>
                    <a:pt x="81183" y="12795"/>
                    <a:pt x="78347" y="9252"/>
                  </a:cubicBezTo>
                  <a:cubicBezTo>
                    <a:pt x="75519" y="5701"/>
                    <a:pt x="70340" y="5134"/>
                    <a:pt x="66796" y="79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67" name="Grafik 9">
            <a:extLst>
              <a:ext uri="{FF2B5EF4-FFF2-40B4-BE49-F238E27FC236}">
                <a16:creationId xmlns:a16="http://schemas.microsoft.com/office/drawing/2014/main" id="{D0FF7563-6EF1-446C-8797-3236BF602200}"/>
              </a:ext>
            </a:extLst>
          </p:cNvPr>
          <p:cNvGrpSpPr/>
          <p:nvPr/>
        </p:nvGrpSpPr>
        <p:grpSpPr>
          <a:xfrm>
            <a:off x="7238203" y="4903886"/>
            <a:ext cx="571140" cy="571140"/>
            <a:chOff x="5757449" y="2796411"/>
            <a:chExt cx="520884" cy="520884"/>
          </a:xfrm>
          <a:solidFill>
            <a:srgbClr val="444444"/>
          </a:solidFill>
        </p:grpSpPr>
        <p:sp>
          <p:nvSpPr>
            <p:cNvPr id="168" name="Freihandform: Form 255">
              <a:extLst>
                <a:ext uri="{FF2B5EF4-FFF2-40B4-BE49-F238E27FC236}">
                  <a16:creationId xmlns:a16="http://schemas.microsoft.com/office/drawing/2014/main" id="{89EAAAAC-0B9E-C940-7C61-C8B991130CB0}"/>
                </a:ext>
              </a:extLst>
            </p:cNvPr>
            <p:cNvSpPr/>
            <p:nvPr/>
          </p:nvSpPr>
          <p:spPr>
            <a:xfrm>
              <a:off x="5756686" y="2824070"/>
              <a:ext cx="521901" cy="464930"/>
            </a:xfrm>
            <a:custGeom>
              <a:avLst/>
              <a:gdLst>
                <a:gd name="connsiteX0" fmla="*/ 490202 w 521901"/>
                <a:gd name="connsiteY0" fmla="*/ 763 h 464929"/>
                <a:gd name="connsiteX1" fmla="*/ 32208 w 521901"/>
                <a:gd name="connsiteY1" fmla="*/ 763 h 464929"/>
                <a:gd name="connsiteX2" fmla="*/ 763 w 521901"/>
                <a:gd name="connsiteY2" fmla="*/ 32208 h 464929"/>
                <a:gd name="connsiteX3" fmla="*/ 763 w 521901"/>
                <a:gd name="connsiteY3" fmla="*/ 348421 h 464929"/>
                <a:gd name="connsiteX4" fmla="*/ 32208 w 521901"/>
                <a:gd name="connsiteY4" fmla="*/ 379866 h 464929"/>
                <a:gd name="connsiteX5" fmla="*/ 189145 w 521901"/>
                <a:gd name="connsiteY5" fmla="*/ 379866 h 464929"/>
                <a:gd name="connsiteX6" fmla="*/ 189145 w 521901"/>
                <a:gd name="connsiteY6" fmla="*/ 402746 h 464929"/>
                <a:gd name="connsiteX7" fmla="*/ 151105 w 521901"/>
                <a:gd name="connsiteY7" fmla="*/ 440786 h 464929"/>
                <a:gd name="connsiteX8" fmla="*/ 116518 w 521901"/>
                <a:gd name="connsiteY8" fmla="*/ 440786 h 464929"/>
                <a:gd name="connsiteX9" fmla="*/ 104510 w 521901"/>
                <a:gd name="connsiteY9" fmla="*/ 452794 h 464929"/>
                <a:gd name="connsiteX10" fmla="*/ 116518 w 521901"/>
                <a:gd name="connsiteY10" fmla="*/ 464801 h 464929"/>
                <a:gd name="connsiteX11" fmla="*/ 405890 w 521901"/>
                <a:gd name="connsiteY11" fmla="*/ 464801 h 464929"/>
                <a:gd name="connsiteX12" fmla="*/ 417898 w 521901"/>
                <a:gd name="connsiteY12" fmla="*/ 452794 h 464929"/>
                <a:gd name="connsiteX13" fmla="*/ 405890 w 521901"/>
                <a:gd name="connsiteY13" fmla="*/ 440786 h 464929"/>
                <a:gd name="connsiteX14" fmla="*/ 371302 w 521901"/>
                <a:gd name="connsiteY14" fmla="*/ 440786 h 464929"/>
                <a:gd name="connsiteX15" fmla="*/ 333262 w 521901"/>
                <a:gd name="connsiteY15" fmla="*/ 402746 h 464929"/>
                <a:gd name="connsiteX16" fmla="*/ 333262 w 521901"/>
                <a:gd name="connsiteY16" fmla="*/ 379867 h 464929"/>
                <a:gd name="connsiteX17" fmla="*/ 490199 w 521901"/>
                <a:gd name="connsiteY17" fmla="*/ 379867 h 464929"/>
                <a:gd name="connsiteX18" fmla="*/ 521645 w 521901"/>
                <a:gd name="connsiteY18" fmla="*/ 348422 h 464929"/>
                <a:gd name="connsiteX19" fmla="*/ 521645 w 521901"/>
                <a:gd name="connsiteY19" fmla="*/ 32208 h 464929"/>
                <a:gd name="connsiteX20" fmla="*/ 490202 w 521901"/>
                <a:gd name="connsiteY20" fmla="*/ 763 h 464929"/>
                <a:gd name="connsiteX21" fmla="*/ 200083 w 521901"/>
                <a:gd name="connsiteY21" fmla="*/ 440788 h 464929"/>
                <a:gd name="connsiteX22" fmla="*/ 213163 w 521901"/>
                <a:gd name="connsiteY22" fmla="*/ 402748 h 464929"/>
                <a:gd name="connsiteX23" fmla="*/ 213163 w 521901"/>
                <a:gd name="connsiteY23" fmla="*/ 379868 h 464929"/>
                <a:gd name="connsiteX24" fmla="*/ 309248 w 521901"/>
                <a:gd name="connsiteY24" fmla="*/ 379868 h 464929"/>
                <a:gd name="connsiteX25" fmla="*/ 309248 w 521901"/>
                <a:gd name="connsiteY25" fmla="*/ 402748 h 464929"/>
                <a:gd name="connsiteX26" fmla="*/ 322329 w 521901"/>
                <a:gd name="connsiteY26" fmla="*/ 440788 h 464929"/>
                <a:gd name="connsiteX27" fmla="*/ 200083 w 521901"/>
                <a:gd name="connsiteY27" fmla="*/ 440788 h 464929"/>
                <a:gd name="connsiteX28" fmla="*/ 497631 w 521901"/>
                <a:gd name="connsiteY28" fmla="*/ 348422 h 464929"/>
                <a:gd name="connsiteX29" fmla="*/ 490201 w 521901"/>
                <a:gd name="connsiteY29" fmla="*/ 355852 h 464929"/>
                <a:gd name="connsiteX30" fmla="*/ 32208 w 521901"/>
                <a:gd name="connsiteY30" fmla="*/ 355852 h 464929"/>
                <a:gd name="connsiteX31" fmla="*/ 24778 w 521901"/>
                <a:gd name="connsiteY31" fmla="*/ 348422 h 464929"/>
                <a:gd name="connsiteX32" fmla="*/ 24778 w 521901"/>
                <a:gd name="connsiteY32" fmla="*/ 285312 h 464929"/>
                <a:gd name="connsiteX33" fmla="*/ 497631 w 521901"/>
                <a:gd name="connsiteY33" fmla="*/ 285312 h 464929"/>
                <a:gd name="connsiteX34" fmla="*/ 497631 w 521901"/>
                <a:gd name="connsiteY34" fmla="*/ 348422 h 464929"/>
                <a:gd name="connsiteX35" fmla="*/ 497631 w 521901"/>
                <a:gd name="connsiteY35" fmla="*/ 261296 h 464929"/>
                <a:gd name="connsiteX36" fmla="*/ 24779 w 521901"/>
                <a:gd name="connsiteY36" fmla="*/ 261296 h 464929"/>
                <a:gd name="connsiteX37" fmla="*/ 24779 w 521901"/>
                <a:gd name="connsiteY37" fmla="*/ 32208 h 464929"/>
                <a:gd name="connsiteX38" fmla="*/ 32209 w 521901"/>
                <a:gd name="connsiteY38" fmla="*/ 24778 h 464929"/>
                <a:gd name="connsiteX39" fmla="*/ 490201 w 521901"/>
                <a:gd name="connsiteY39" fmla="*/ 24778 h 464929"/>
                <a:gd name="connsiteX40" fmla="*/ 497632 w 521901"/>
                <a:gd name="connsiteY40" fmla="*/ 32208 h 464929"/>
                <a:gd name="connsiteX41" fmla="*/ 497632 w 521901"/>
                <a:gd name="connsiteY41" fmla="*/ 261296 h 464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521901" h="464929">
                  <a:moveTo>
                    <a:pt x="490202" y="763"/>
                  </a:moveTo>
                  <a:lnTo>
                    <a:pt x="32208" y="763"/>
                  </a:lnTo>
                  <a:cubicBezTo>
                    <a:pt x="14870" y="763"/>
                    <a:pt x="763" y="14870"/>
                    <a:pt x="763" y="32208"/>
                  </a:cubicBezTo>
                  <a:lnTo>
                    <a:pt x="763" y="348421"/>
                  </a:lnTo>
                  <a:cubicBezTo>
                    <a:pt x="763" y="365759"/>
                    <a:pt x="14870" y="379866"/>
                    <a:pt x="32208" y="379866"/>
                  </a:cubicBezTo>
                  <a:lnTo>
                    <a:pt x="189145" y="379866"/>
                  </a:lnTo>
                  <a:lnTo>
                    <a:pt x="189145" y="402746"/>
                  </a:lnTo>
                  <a:cubicBezTo>
                    <a:pt x="189145" y="423721"/>
                    <a:pt x="172080" y="440786"/>
                    <a:pt x="151105" y="440786"/>
                  </a:cubicBezTo>
                  <a:lnTo>
                    <a:pt x="116518" y="440786"/>
                  </a:lnTo>
                  <a:cubicBezTo>
                    <a:pt x="109887" y="440786"/>
                    <a:pt x="104510" y="446162"/>
                    <a:pt x="104510" y="452794"/>
                  </a:cubicBezTo>
                  <a:cubicBezTo>
                    <a:pt x="104510" y="459426"/>
                    <a:pt x="109887" y="464801"/>
                    <a:pt x="116518" y="464801"/>
                  </a:cubicBezTo>
                  <a:lnTo>
                    <a:pt x="405890" y="464801"/>
                  </a:lnTo>
                  <a:cubicBezTo>
                    <a:pt x="412521" y="464801"/>
                    <a:pt x="417898" y="459426"/>
                    <a:pt x="417898" y="452794"/>
                  </a:cubicBezTo>
                  <a:cubicBezTo>
                    <a:pt x="417898" y="446162"/>
                    <a:pt x="412521" y="440786"/>
                    <a:pt x="405890" y="440786"/>
                  </a:cubicBezTo>
                  <a:lnTo>
                    <a:pt x="371302" y="440786"/>
                  </a:lnTo>
                  <a:cubicBezTo>
                    <a:pt x="350327" y="440786"/>
                    <a:pt x="333262" y="423721"/>
                    <a:pt x="333262" y="402746"/>
                  </a:cubicBezTo>
                  <a:lnTo>
                    <a:pt x="333262" y="379867"/>
                  </a:lnTo>
                  <a:lnTo>
                    <a:pt x="490199" y="379867"/>
                  </a:lnTo>
                  <a:cubicBezTo>
                    <a:pt x="507537" y="379867"/>
                    <a:pt x="521645" y="365760"/>
                    <a:pt x="521645" y="348422"/>
                  </a:cubicBezTo>
                  <a:lnTo>
                    <a:pt x="521645" y="32208"/>
                  </a:lnTo>
                  <a:cubicBezTo>
                    <a:pt x="521647" y="14870"/>
                    <a:pt x="507540" y="763"/>
                    <a:pt x="490202" y="763"/>
                  </a:cubicBezTo>
                  <a:close/>
                  <a:moveTo>
                    <a:pt x="200083" y="440788"/>
                  </a:moveTo>
                  <a:cubicBezTo>
                    <a:pt x="208268" y="430273"/>
                    <a:pt x="213163" y="417075"/>
                    <a:pt x="213163" y="402748"/>
                  </a:cubicBezTo>
                  <a:lnTo>
                    <a:pt x="213163" y="379868"/>
                  </a:lnTo>
                  <a:lnTo>
                    <a:pt x="309248" y="379868"/>
                  </a:lnTo>
                  <a:lnTo>
                    <a:pt x="309248" y="402748"/>
                  </a:lnTo>
                  <a:cubicBezTo>
                    <a:pt x="309248" y="417075"/>
                    <a:pt x="314143" y="430274"/>
                    <a:pt x="322329" y="440788"/>
                  </a:cubicBezTo>
                  <a:lnTo>
                    <a:pt x="200083" y="440788"/>
                  </a:lnTo>
                  <a:close/>
                  <a:moveTo>
                    <a:pt x="497631" y="348422"/>
                  </a:moveTo>
                  <a:cubicBezTo>
                    <a:pt x="497631" y="352518"/>
                    <a:pt x="494299" y="355852"/>
                    <a:pt x="490201" y="355852"/>
                  </a:cubicBezTo>
                  <a:lnTo>
                    <a:pt x="32208" y="355852"/>
                  </a:lnTo>
                  <a:cubicBezTo>
                    <a:pt x="28111" y="355852"/>
                    <a:pt x="24778" y="352519"/>
                    <a:pt x="24778" y="348422"/>
                  </a:cubicBezTo>
                  <a:lnTo>
                    <a:pt x="24778" y="285312"/>
                  </a:lnTo>
                  <a:lnTo>
                    <a:pt x="497631" y="285312"/>
                  </a:lnTo>
                  <a:lnTo>
                    <a:pt x="497631" y="348422"/>
                  </a:lnTo>
                  <a:close/>
                  <a:moveTo>
                    <a:pt x="497631" y="261296"/>
                  </a:moveTo>
                  <a:lnTo>
                    <a:pt x="24779" y="261296"/>
                  </a:lnTo>
                  <a:lnTo>
                    <a:pt x="24779" y="32208"/>
                  </a:lnTo>
                  <a:cubicBezTo>
                    <a:pt x="24779" y="28111"/>
                    <a:pt x="28111" y="24778"/>
                    <a:pt x="32209" y="24778"/>
                  </a:cubicBezTo>
                  <a:lnTo>
                    <a:pt x="490201" y="24778"/>
                  </a:lnTo>
                  <a:cubicBezTo>
                    <a:pt x="494298" y="24778"/>
                    <a:pt x="497632" y="28110"/>
                    <a:pt x="497632" y="32208"/>
                  </a:cubicBezTo>
                  <a:lnTo>
                    <a:pt x="497632" y="2612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69" name="Freihandform: Form 256">
              <a:extLst>
                <a:ext uri="{FF2B5EF4-FFF2-40B4-BE49-F238E27FC236}">
                  <a16:creationId xmlns:a16="http://schemas.microsoft.com/office/drawing/2014/main" id="{551C0FB4-D5D1-8B35-9369-EE665CA8F6B3}"/>
                </a:ext>
              </a:extLst>
            </p:cNvPr>
            <p:cNvSpPr/>
            <p:nvPr/>
          </p:nvSpPr>
          <p:spPr>
            <a:xfrm>
              <a:off x="6004172" y="3130933"/>
              <a:ext cx="26451" cy="26451"/>
            </a:xfrm>
            <a:custGeom>
              <a:avLst/>
              <a:gdLst>
                <a:gd name="connsiteX0" fmla="*/ 26681 w 26451"/>
                <a:gd name="connsiteY0" fmla="*/ 13722 h 26451"/>
                <a:gd name="connsiteX1" fmla="*/ 13722 w 26451"/>
                <a:gd name="connsiteY1" fmla="*/ 26681 h 26451"/>
                <a:gd name="connsiteX2" fmla="*/ 763 w 26451"/>
                <a:gd name="connsiteY2" fmla="*/ 13722 h 26451"/>
                <a:gd name="connsiteX3" fmla="*/ 13722 w 26451"/>
                <a:gd name="connsiteY3" fmla="*/ 763 h 26451"/>
                <a:gd name="connsiteX4" fmla="*/ 26681 w 26451"/>
                <a:gd name="connsiteY4" fmla="*/ 13722 h 2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451" h="26451">
                  <a:moveTo>
                    <a:pt x="26681" y="13722"/>
                  </a:moveTo>
                  <a:cubicBezTo>
                    <a:pt x="26681" y="20879"/>
                    <a:pt x="20879" y="26681"/>
                    <a:pt x="13722" y="26681"/>
                  </a:cubicBezTo>
                  <a:cubicBezTo>
                    <a:pt x="6565" y="26681"/>
                    <a:pt x="763" y="20879"/>
                    <a:pt x="763" y="13722"/>
                  </a:cubicBezTo>
                  <a:cubicBezTo>
                    <a:pt x="763" y="6565"/>
                    <a:pt x="6565" y="763"/>
                    <a:pt x="13722" y="763"/>
                  </a:cubicBezTo>
                  <a:cubicBezTo>
                    <a:pt x="20879" y="763"/>
                    <a:pt x="26681" y="6565"/>
                    <a:pt x="26681" y="137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0" name="Freihandform: Form 257">
              <a:extLst>
                <a:ext uri="{FF2B5EF4-FFF2-40B4-BE49-F238E27FC236}">
                  <a16:creationId xmlns:a16="http://schemas.microsoft.com/office/drawing/2014/main" id="{702B1B07-184A-8B23-ED97-A04DEE99797A}"/>
                </a:ext>
              </a:extLst>
            </p:cNvPr>
            <p:cNvSpPr/>
            <p:nvPr/>
          </p:nvSpPr>
          <p:spPr>
            <a:xfrm>
              <a:off x="5932356" y="2903281"/>
              <a:ext cx="109874" cy="109874"/>
            </a:xfrm>
            <a:custGeom>
              <a:avLst/>
              <a:gdLst>
                <a:gd name="connsiteX0" fmla="*/ 106124 w 109873"/>
                <a:gd name="connsiteY0" fmla="*/ 4280 h 109873"/>
                <a:gd name="connsiteX1" fmla="*/ 89141 w 109873"/>
                <a:gd name="connsiteY1" fmla="*/ 4280 h 109873"/>
                <a:gd name="connsiteX2" fmla="*/ 4280 w 109873"/>
                <a:gd name="connsiteY2" fmla="*/ 89141 h 109873"/>
                <a:gd name="connsiteX3" fmla="*/ 4280 w 109873"/>
                <a:gd name="connsiteY3" fmla="*/ 106124 h 109873"/>
                <a:gd name="connsiteX4" fmla="*/ 12772 w 109873"/>
                <a:gd name="connsiteY4" fmla="*/ 109641 h 109873"/>
                <a:gd name="connsiteX5" fmla="*/ 21262 w 109873"/>
                <a:gd name="connsiteY5" fmla="*/ 106124 h 109873"/>
                <a:gd name="connsiteX6" fmla="*/ 106124 w 109873"/>
                <a:gd name="connsiteY6" fmla="*/ 21262 h 109873"/>
                <a:gd name="connsiteX7" fmla="*/ 106124 w 109873"/>
                <a:gd name="connsiteY7" fmla="*/ 4280 h 109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9873" h="109873">
                  <a:moveTo>
                    <a:pt x="106124" y="4280"/>
                  </a:moveTo>
                  <a:cubicBezTo>
                    <a:pt x="101434" y="-409"/>
                    <a:pt x="93833" y="-409"/>
                    <a:pt x="89141" y="4280"/>
                  </a:cubicBezTo>
                  <a:lnTo>
                    <a:pt x="4280" y="89141"/>
                  </a:lnTo>
                  <a:cubicBezTo>
                    <a:pt x="-409" y="93830"/>
                    <a:pt x="-409" y="101434"/>
                    <a:pt x="4280" y="106124"/>
                  </a:cubicBezTo>
                  <a:cubicBezTo>
                    <a:pt x="6626" y="108469"/>
                    <a:pt x="9697" y="109641"/>
                    <a:pt x="12772" y="109641"/>
                  </a:cubicBezTo>
                  <a:cubicBezTo>
                    <a:pt x="15846" y="109641"/>
                    <a:pt x="18917" y="108469"/>
                    <a:pt x="21262" y="106124"/>
                  </a:cubicBezTo>
                  <a:lnTo>
                    <a:pt x="106124" y="21262"/>
                  </a:lnTo>
                  <a:cubicBezTo>
                    <a:pt x="110813" y="16573"/>
                    <a:pt x="110813" y="8970"/>
                    <a:pt x="106124" y="428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1" name="Freihandform: Form 258">
              <a:extLst>
                <a:ext uri="{FF2B5EF4-FFF2-40B4-BE49-F238E27FC236}">
                  <a16:creationId xmlns:a16="http://schemas.microsoft.com/office/drawing/2014/main" id="{3F4A2716-0DF2-2496-1AD8-11F373E83D74}"/>
                </a:ext>
              </a:extLst>
            </p:cNvPr>
            <p:cNvSpPr/>
            <p:nvPr/>
          </p:nvSpPr>
          <p:spPr>
            <a:xfrm>
              <a:off x="6033710" y="2952459"/>
              <a:ext cx="59006" cy="59006"/>
            </a:xfrm>
            <a:custGeom>
              <a:avLst/>
              <a:gdLst>
                <a:gd name="connsiteX0" fmla="*/ 55068 w 59006"/>
                <a:gd name="connsiteY0" fmla="*/ 4280 h 59006"/>
                <a:gd name="connsiteX1" fmla="*/ 38086 w 59006"/>
                <a:gd name="connsiteY1" fmla="*/ 4279 h 59006"/>
                <a:gd name="connsiteX2" fmla="*/ 4280 w 59006"/>
                <a:gd name="connsiteY2" fmla="*/ 38083 h 59006"/>
                <a:gd name="connsiteX3" fmla="*/ 4280 w 59006"/>
                <a:gd name="connsiteY3" fmla="*/ 55066 h 59006"/>
                <a:gd name="connsiteX4" fmla="*/ 12771 w 59006"/>
                <a:gd name="connsiteY4" fmla="*/ 58583 h 59006"/>
                <a:gd name="connsiteX5" fmla="*/ 21261 w 59006"/>
                <a:gd name="connsiteY5" fmla="*/ 55066 h 59006"/>
                <a:gd name="connsiteX6" fmla="*/ 55068 w 59006"/>
                <a:gd name="connsiteY6" fmla="*/ 21262 h 59006"/>
                <a:gd name="connsiteX7" fmla="*/ 55068 w 59006"/>
                <a:gd name="connsiteY7" fmla="*/ 4280 h 59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9006" h="59006">
                  <a:moveTo>
                    <a:pt x="55068" y="4280"/>
                  </a:moveTo>
                  <a:cubicBezTo>
                    <a:pt x="50380" y="-409"/>
                    <a:pt x="42779" y="-409"/>
                    <a:pt x="38086" y="4279"/>
                  </a:cubicBezTo>
                  <a:lnTo>
                    <a:pt x="4280" y="38083"/>
                  </a:lnTo>
                  <a:cubicBezTo>
                    <a:pt x="-409" y="42773"/>
                    <a:pt x="-409" y="50377"/>
                    <a:pt x="4280" y="55066"/>
                  </a:cubicBezTo>
                  <a:cubicBezTo>
                    <a:pt x="6625" y="57411"/>
                    <a:pt x="9697" y="58583"/>
                    <a:pt x="12771" y="58583"/>
                  </a:cubicBezTo>
                  <a:cubicBezTo>
                    <a:pt x="15843" y="58583"/>
                    <a:pt x="18916" y="57411"/>
                    <a:pt x="21261" y="55066"/>
                  </a:cubicBezTo>
                  <a:lnTo>
                    <a:pt x="55068" y="21262"/>
                  </a:lnTo>
                  <a:cubicBezTo>
                    <a:pt x="59757" y="16573"/>
                    <a:pt x="59757" y="8969"/>
                    <a:pt x="55068" y="428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72" name="Grafik 170">
            <a:extLst>
              <a:ext uri="{FF2B5EF4-FFF2-40B4-BE49-F238E27FC236}">
                <a16:creationId xmlns:a16="http://schemas.microsoft.com/office/drawing/2014/main" id="{22AC6BC7-262D-9AF0-F037-050350BE1396}"/>
              </a:ext>
            </a:extLst>
          </p:cNvPr>
          <p:cNvGrpSpPr/>
          <p:nvPr/>
        </p:nvGrpSpPr>
        <p:grpSpPr>
          <a:xfrm>
            <a:off x="605722" y="2048280"/>
            <a:ext cx="535502" cy="535500"/>
            <a:chOff x="11699765" y="2782704"/>
            <a:chExt cx="952720" cy="952720"/>
          </a:xfrm>
          <a:solidFill>
            <a:srgbClr val="444444"/>
          </a:solidFill>
        </p:grpSpPr>
        <p:sp>
          <p:nvSpPr>
            <p:cNvPr id="173" name="Freihandform: Form 260">
              <a:extLst>
                <a:ext uri="{FF2B5EF4-FFF2-40B4-BE49-F238E27FC236}">
                  <a16:creationId xmlns:a16="http://schemas.microsoft.com/office/drawing/2014/main" id="{B575E719-1B52-D21F-0D0D-334A9FBC40A8}"/>
                </a:ext>
              </a:extLst>
            </p:cNvPr>
            <p:cNvSpPr/>
            <p:nvPr/>
          </p:nvSpPr>
          <p:spPr>
            <a:xfrm>
              <a:off x="11793439" y="3002239"/>
              <a:ext cx="573121" cy="733148"/>
            </a:xfrm>
            <a:custGeom>
              <a:avLst/>
              <a:gdLst>
                <a:gd name="connsiteX0" fmla="*/ 558880 w 573120"/>
                <a:gd name="connsiteY0" fmla="*/ 705218 h 733147"/>
                <a:gd name="connsiteX1" fmla="*/ 29363 w 573120"/>
                <a:gd name="connsiteY1" fmla="*/ 705218 h 733147"/>
                <a:gd name="connsiteX2" fmla="*/ 29363 w 573120"/>
                <a:gd name="connsiteY2" fmla="*/ 15379 h 733147"/>
                <a:gd name="connsiteX3" fmla="*/ 15379 w 573120"/>
                <a:gd name="connsiteY3" fmla="*/ 1396 h 733147"/>
                <a:gd name="connsiteX4" fmla="*/ 1396 w 573120"/>
                <a:gd name="connsiteY4" fmla="*/ 15379 h 733147"/>
                <a:gd name="connsiteX5" fmla="*/ 1396 w 573120"/>
                <a:gd name="connsiteY5" fmla="*/ 709879 h 733147"/>
                <a:gd name="connsiteX6" fmla="*/ 24702 w 573120"/>
                <a:gd name="connsiteY6" fmla="*/ 733185 h 733147"/>
                <a:gd name="connsiteX7" fmla="*/ 558880 w 573120"/>
                <a:gd name="connsiteY7" fmla="*/ 733185 h 733147"/>
                <a:gd name="connsiteX8" fmla="*/ 572864 w 573120"/>
                <a:gd name="connsiteY8" fmla="*/ 719201 h 733147"/>
                <a:gd name="connsiteX9" fmla="*/ 558880 w 573120"/>
                <a:gd name="connsiteY9" fmla="*/ 705218 h 733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73120" h="733147">
                  <a:moveTo>
                    <a:pt x="558880" y="705218"/>
                  </a:moveTo>
                  <a:lnTo>
                    <a:pt x="29363" y="705218"/>
                  </a:lnTo>
                  <a:lnTo>
                    <a:pt x="29363" y="15379"/>
                  </a:lnTo>
                  <a:cubicBezTo>
                    <a:pt x="29363" y="7655"/>
                    <a:pt x="23102" y="1396"/>
                    <a:pt x="15379" y="1396"/>
                  </a:cubicBezTo>
                  <a:cubicBezTo>
                    <a:pt x="7657" y="1396"/>
                    <a:pt x="1396" y="7655"/>
                    <a:pt x="1396" y="15379"/>
                  </a:cubicBezTo>
                  <a:lnTo>
                    <a:pt x="1396" y="709879"/>
                  </a:lnTo>
                  <a:cubicBezTo>
                    <a:pt x="1396" y="722731"/>
                    <a:pt x="11851" y="733185"/>
                    <a:pt x="24702" y="733185"/>
                  </a:cubicBezTo>
                  <a:lnTo>
                    <a:pt x="558880" y="733185"/>
                  </a:lnTo>
                  <a:cubicBezTo>
                    <a:pt x="566602" y="733185"/>
                    <a:pt x="572862" y="726925"/>
                    <a:pt x="572864" y="719201"/>
                  </a:cubicBezTo>
                  <a:cubicBezTo>
                    <a:pt x="572864" y="711477"/>
                    <a:pt x="566602" y="705218"/>
                    <a:pt x="558880" y="7052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4" name="Freihandform: Form 261">
              <a:extLst>
                <a:ext uri="{FF2B5EF4-FFF2-40B4-BE49-F238E27FC236}">
                  <a16:creationId xmlns:a16="http://schemas.microsoft.com/office/drawing/2014/main" id="{60CED79A-AE69-C8AD-057D-292389DE248B}"/>
                </a:ext>
              </a:extLst>
            </p:cNvPr>
            <p:cNvSpPr/>
            <p:nvPr/>
          </p:nvSpPr>
          <p:spPr>
            <a:xfrm>
              <a:off x="11793439" y="2781308"/>
              <a:ext cx="764781" cy="954581"/>
            </a:xfrm>
            <a:custGeom>
              <a:avLst/>
              <a:gdLst>
                <a:gd name="connsiteX0" fmla="*/ 760019 w 764781"/>
                <a:gd name="connsiteY0" fmla="*/ 127838 h 954580"/>
                <a:gd name="connsiteX1" fmla="*/ 641160 w 764781"/>
                <a:gd name="connsiteY1" fmla="*/ 5631 h 954580"/>
                <a:gd name="connsiteX2" fmla="*/ 631136 w 764781"/>
                <a:gd name="connsiteY2" fmla="*/ 1396 h 954580"/>
                <a:gd name="connsiteX3" fmla="*/ 24702 w 764781"/>
                <a:gd name="connsiteY3" fmla="*/ 1396 h 954580"/>
                <a:gd name="connsiteX4" fmla="*/ 1396 w 764781"/>
                <a:gd name="connsiteY4" fmla="*/ 24704 h 954580"/>
                <a:gd name="connsiteX5" fmla="*/ 1396 w 764781"/>
                <a:gd name="connsiteY5" fmla="*/ 133770 h 954580"/>
                <a:gd name="connsiteX6" fmla="*/ 15379 w 764781"/>
                <a:gd name="connsiteY6" fmla="*/ 147753 h 954580"/>
                <a:gd name="connsiteX7" fmla="*/ 29363 w 764781"/>
                <a:gd name="connsiteY7" fmla="*/ 133770 h 954580"/>
                <a:gd name="connsiteX8" fmla="*/ 29363 w 764781"/>
                <a:gd name="connsiteY8" fmla="*/ 29365 h 954580"/>
                <a:gd name="connsiteX9" fmla="*/ 625230 w 764781"/>
                <a:gd name="connsiteY9" fmla="*/ 29365 h 954580"/>
                <a:gd name="connsiteX10" fmla="*/ 736013 w 764781"/>
                <a:gd name="connsiteY10" fmla="*/ 143267 h 954580"/>
                <a:gd name="connsiteX11" fmla="*/ 736013 w 764781"/>
                <a:gd name="connsiteY11" fmla="*/ 926148 h 954580"/>
                <a:gd name="connsiteX12" fmla="*/ 656763 w 764781"/>
                <a:gd name="connsiteY12" fmla="*/ 926148 h 954580"/>
                <a:gd name="connsiteX13" fmla="*/ 642779 w 764781"/>
                <a:gd name="connsiteY13" fmla="*/ 940132 h 954580"/>
                <a:gd name="connsiteX14" fmla="*/ 656763 w 764781"/>
                <a:gd name="connsiteY14" fmla="*/ 954116 h 954580"/>
                <a:gd name="connsiteX15" fmla="*/ 740673 w 764781"/>
                <a:gd name="connsiteY15" fmla="*/ 954116 h 954580"/>
                <a:gd name="connsiteX16" fmla="*/ 763979 w 764781"/>
                <a:gd name="connsiteY16" fmla="*/ 930811 h 954580"/>
                <a:gd name="connsiteX17" fmla="*/ 763979 w 764781"/>
                <a:gd name="connsiteY17" fmla="*/ 137586 h 954580"/>
                <a:gd name="connsiteX18" fmla="*/ 760019 w 764781"/>
                <a:gd name="connsiteY18" fmla="*/ 127838 h 95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64781" h="954580">
                  <a:moveTo>
                    <a:pt x="760019" y="127838"/>
                  </a:moveTo>
                  <a:lnTo>
                    <a:pt x="641160" y="5631"/>
                  </a:lnTo>
                  <a:cubicBezTo>
                    <a:pt x="638527" y="2923"/>
                    <a:pt x="634912" y="1396"/>
                    <a:pt x="631136" y="1396"/>
                  </a:cubicBezTo>
                  <a:lnTo>
                    <a:pt x="24702" y="1396"/>
                  </a:lnTo>
                  <a:cubicBezTo>
                    <a:pt x="11851" y="1396"/>
                    <a:pt x="1397" y="11853"/>
                    <a:pt x="1396" y="24704"/>
                  </a:cubicBezTo>
                  <a:lnTo>
                    <a:pt x="1396" y="133770"/>
                  </a:lnTo>
                  <a:cubicBezTo>
                    <a:pt x="1396" y="141494"/>
                    <a:pt x="7657" y="147753"/>
                    <a:pt x="15379" y="147753"/>
                  </a:cubicBezTo>
                  <a:cubicBezTo>
                    <a:pt x="23102" y="147753"/>
                    <a:pt x="29363" y="141494"/>
                    <a:pt x="29363" y="133770"/>
                  </a:cubicBezTo>
                  <a:lnTo>
                    <a:pt x="29363" y="29365"/>
                  </a:lnTo>
                  <a:lnTo>
                    <a:pt x="625230" y="29365"/>
                  </a:lnTo>
                  <a:lnTo>
                    <a:pt x="736013" y="143267"/>
                  </a:lnTo>
                  <a:lnTo>
                    <a:pt x="736013" y="926148"/>
                  </a:lnTo>
                  <a:lnTo>
                    <a:pt x="656763" y="926148"/>
                  </a:lnTo>
                  <a:cubicBezTo>
                    <a:pt x="649041" y="926148"/>
                    <a:pt x="642779" y="932408"/>
                    <a:pt x="642779" y="940132"/>
                  </a:cubicBezTo>
                  <a:cubicBezTo>
                    <a:pt x="642779" y="947856"/>
                    <a:pt x="649041" y="954116"/>
                    <a:pt x="656763" y="954116"/>
                  </a:cubicBezTo>
                  <a:lnTo>
                    <a:pt x="740673" y="954116"/>
                  </a:lnTo>
                  <a:cubicBezTo>
                    <a:pt x="753525" y="954116"/>
                    <a:pt x="763979" y="943662"/>
                    <a:pt x="763979" y="930811"/>
                  </a:cubicBezTo>
                  <a:lnTo>
                    <a:pt x="763979" y="137586"/>
                  </a:lnTo>
                  <a:cubicBezTo>
                    <a:pt x="763979" y="133945"/>
                    <a:pt x="762559" y="130448"/>
                    <a:pt x="760019" y="1278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5" name="Freihandform: Form 262">
              <a:extLst>
                <a:ext uri="{FF2B5EF4-FFF2-40B4-BE49-F238E27FC236}">
                  <a16:creationId xmlns:a16="http://schemas.microsoft.com/office/drawing/2014/main" id="{F5B053D1-A0E0-B9B9-CB63-866B0BEA9372}"/>
                </a:ext>
              </a:extLst>
            </p:cNvPr>
            <p:cNvSpPr/>
            <p:nvPr/>
          </p:nvSpPr>
          <p:spPr>
            <a:xfrm>
              <a:off x="12409195" y="2781309"/>
              <a:ext cx="148863" cy="152584"/>
            </a:xfrm>
            <a:custGeom>
              <a:avLst/>
              <a:gdLst>
                <a:gd name="connsiteX0" fmla="*/ 144261 w 148862"/>
                <a:gd name="connsiteY0" fmla="*/ 127837 h 152584"/>
                <a:gd name="connsiteX1" fmla="*/ 25402 w 148862"/>
                <a:gd name="connsiteY1" fmla="*/ 5630 h 152584"/>
                <a:gd name="connsiteX2" fmla="*/ 10117 w 148862"/>
                <a:gd name="connsiteY2" fmla="*/ 2424 h 152584"/>
                <a:gd name="connsiteX3" fmla="*/ 1396 w 148862"/>
                <a:gd name="connsiteY3" fmla="*/ 15380 h 152584"/>
                <a:gd name="connsiteX4" fmla="*/ 1396 w 148862"/>
                <a:gd name="connsiteY4" fmla="*/ 137585 h 152584"/>
                <a:gd name="connsiteX5" fmla="*/ 15379 w 148862"/>
                <a:gd name="connsiteY5" fmla="*/ 151569 h 152584"/>
                <a:gd name="connsiteX6" fmla="*/ 134239 w 148862"/>
                <a:gd name="connsiteY6" fmla="*/ 151569 h 152584"/>
                <a:gd name="connsiteX7" fmla="*/ 147119 w 148862"/>
                <a:gd name="connsiteY7" fmla="*/ 143026 h 152584"/>
                <a:gd name="connsiteX8" fmla="*/ 144261 w 148862"/>
                <a:gd name="connsiteY8" fmla="*/ 127837 h 152584"/>
                <a:gd name="connsiteX9" fmla="*/ 29363 w 148862"/>
                <a:gd name="connsiteY9" fmla="*/ 123601 h 152584"/>
                <a:gd name="connsiteX10" fmla="*/ 29363 w 148862"/>
                <a:gd name="connsiteY10" fmla="*/ 49810 h 152584"/>
                <a:gd name="connsiteX11" fmla="*/ 101132 w 148862"/>
                <a:gd name="connsiteY11" fmla="*/ 123601 h 152584"/>
                <a:gd name="connsiteX12" fmla="*/ 29363 w 148862"/>
                <a:gd name="connsiteY12" fmla="*/ 123601 h 15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8862" h="152584">
                  <a:moveTo>
                    <a:pt x="144261" y="127837"/>
                  </a:moveTo>
                  <a:lnTo>
                    <a:pt x="25402" y="5630"/>
                  </a:lnTo>
                  <a:cubicBezTo>
                    <a:pt x="21432" y="1551"/>
                    <a:pt x="15389" y="282"/>
                    <a:pt x="10117" y="2424"/>
                  </a:cubicBezTo>
                  <a:cubicBezTo>
                    <a:pt x="4845" y="4565"/>
                    <a:pt x="1396" y="9688"/>
                    <a:pt x="1396" y="15380"/>
                  </a:cubicBezTo>
                  <a:lnTo>
                    <a:pt x="1396" y="137585"/>
                  </a:lnTo>
                  <a:cubicBezTo>
                    <a:pt x="1396" y="145309"/>
                    <a:pt x="7657" y="151569"/>
                    <a:pt x="15379" y="151569"/>
                  </a:cubicBezTo>
                  <a:lnTo>
                    <a:pt x="134239" y="151569"/>
                  </a:lnTo>
                  <a:cubicBezTo>
                    <a:pt x="139860" y="151569"/>
                    <a:pt x="144934" y="148205"/>
                    <a:pt x="147119" y="143026"/>
                  </a:cubicBezTo>
                  <a:cubicBezTo>
                    <a:pt x="149305" y="137849"/>
                    <a:pt x="148180" y="131863"/>
                    <a:pt x="144261" y="127837"/>
                  </a:cubicBezTo>
                  <a:close/>
                  <a:moveTo>
                    <a:pt x="29363" y="123601"/>
                  </a:moveTo>
                  <a:lnTo>
                    <a:pt x="29363" y="49810"/>
                  </a:lnTo>
                  <a:lnTo>
                    <a:pt x="101132" y="123601"/>
                  </a:lnTo>
                  <a:lnTo>
                    <a:pt x="29363" y="1236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6" name="Freihandform: Form 263">
              <a:extLst>
                <a:ext uri="{FF2B5EF4-FFF2-40B4-BE49-F238E27FC236}">
                  <a16:creationId xmlns:a16="http://schemas.microsoft.com/office/drawing/2014/main" id="{E74F56FB-60FF-D95D-F99D-B76B4DD6CD8D}"/>
                </a:ext>
              </a:extLst>
            </p:cNvPr>
            <p:cNvSpPr/>
            <p:nvPr/>
          </p:nvSpPr>
          <p:spPr>
            <a:xfrm>
              <a:off x="11879217" y="2855552"/>
              <a:ext cx="385182" cy="126533"/>
            </a:xfrm>
            <a:custGeom>
              <a:avLst/>
              <a:gdLst>
                <a:gd name="connsiteX0" fmla="*/ 361626 w 385181"/>
                <a:gd name="connsiteY0" fmla="*/ 1396 h 126533"/>
                <a:gd name="connsiteX1" fmla="*/ 24702 w 385181"/>
                <a:gd name="connsiteY1" fmla="*/ 1396 h 126533"/>
                <a:gd name="connsiteX2" fmla="*/ 1396 w 385181"/>
                <a:gd name="connsiteY2" fmla="*/ 24702 h 126533"/>
                <a:gd name="connsiteX3" fmla="*/ 1396 w 385181"/>
                <a:gd name="connsiteY3" fmla="*/ 101986 h 126533"/>
                <a:gd name="connsiteX4" fmla="*/ 24702 w 385181"/>
                <a:gd name="connsiteY4" fmla="*/ 125292 h 126533"/>
                <a:gd name="connsiteX5" fmla="*/ 361626 w 385181"/>
                <a:gd name="connsiteY5" fmla="*/ 125292 h 126533"/>
                <a:gd name="connsiteX6" fmla="*/ 384932 w 385181"/>
                <a:gd name="connsiteY6" fmla="*/ 101988 h 126533"/>
                <a:gd name="connsiteX7" fmla="*/ 384932 w 385181"/>
                <a:gd name="connsiteY7" fmla="*/ 24700 h 126533"/>
                <a:gd name="connsiteX8" fmla="*/ 361626 w 385181"/>
                <a:gd name="connsiteY8" fmla="*/ 1396 h 126533"/>
                <a:gd name="connsiteX9" fmla="*/ 356965 w 385181"/>
                <a:gd name="connsiteY9" fmla="*/ 97323 h 126533"/>
                <a:gd name="connsiteX10" fmla="*/ 29363 w 385181"/>
                <a:gd name="connsiteY10" fmla="*/ 97323 h 126533"/>
                <a:gd name="connsiteX11" fmla="*/ 29363 w 385181"/>
                <a:gd name="connsiteY11" fmla="*/ 29361 h 126533"/>
                <a:gd name="connsiteX12" fmla="*/ 356965 w 385181"/>
                <a:gd name="connsiteY12" fmla="*/ 29361 h 126533"/>
                <a:gd name="connsiteX13" fmla="*/ 356965 w 385181"/>
                <a:gd name="connsiteY13" fmla="*/ 97323 h 126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85181" h="126533">
                  <a:moveTo>
                    <a:pt x="361626" y="1396"/>
                  </a:moveTo>
                  <a:lnTo>
                    <a:pt x="24702" y="1396"/>
                  </a:lnTo>
                  <a:cubicBezTo>
                    <a:pt x="11849" y="1396"/>
                    <a:pt x="1396" y="11851"/>
                    <a:pt x="1396" y="24702"/>
                  </a:cubicBezTo>
                  <a:lnTo>
                    <a:pt x="1396" y="101986"/>
                  </a:lnTo>
                  <a:cubicBezTo>
                    <a:pt x="1396" y="114838"/>
                    <a:pt x="11851" y="125292"/>
                    <a:pt x="24702" y="125292"/>
                  </a:cubicBezTo>
                  <a:lnTo>
                    <a:pt x="361626" y="125292"/>
                  </a:lnTo>
                  <a:cubicBezTo>
                    <a:pt x="374477" y="125292"/>
                    <a:pt x="384932" y="114836"/>
                    <a:pt x="384932" y="101988"/>
                  </a:cubicBezTo>
                  <a:lnTo>
                    <a:pt x="384932" y="24700"/>
                  </a:lnTo>
                  <a:cubicBezTo>
                    <a:pt x="384932" y="11848"/>
                    <a:pt x="374477" y="1396"/>
                    <a:pt x="361626" y="1396"/>
                  </a:cubicBezTo>
                  <a:close/>
                  <a:moveTo>
                    <a:pt x="356965" y="97323"/>
                  </a:moveTo>
                  <a:lnTo>
                    <a:pt x="29363" y="97323"/>
                  </a:lnTo>
                  <a:lnTo>
                    <a:pt x="29363" y="29361"/>
                  </a:lnTo>
                  <a:lnTo>
                    <a:pt x="356965" y="29361"/>
                  </a:lnTo>
                  <a:lnTo>
                    <a:pt x="356965" y="973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7" name="Freihandform: Form 264">
              <a:extLst>
                <a:ext uri="{FF2B5EF4-FFF2-40B4-BE49-F238E27FC236}">
                  <a16:creationId xmlns:a16="http://schemas.microsoft.com/office/drawing/2014/main" id="{83409CED-6CEF-7C55-CF45-0552E193B036}"/>
                </a:ext>
              </a:extLst>
            </p:cNvPr>
            <p:cNvSpPr/>
            <p:nvPr/>
          </p:nvSpPr>
          <p:spPr>
            <a:xfrm>
              <a:off x="11895759" y="3049781"/>
              <a:ext cx="130255" cy="122812"/>
            </a:xfrm>
            <a:custGeom>
              <a:avLst/>
              <a:gdLst>
                <a:gd name="connsiteX0" fmla="*/ 124520 w 130254"/>
                <a:gd name="connsiteY0" fmla="*/ 4245 h 122811"/>
                <a:gd name="connsiteX1" fmla="*/ 104926 w 130254"/>
                <a:gd name="connsiteY1" fmla="*/ 6917 h 122811"/>
                <a:gd name="connsiteX2" fmla="*/ 43143 w 130254"/>
                <a:gd name="connsiteY2" fmla="*/ 88211 h 122811"/>
                <a:gd name="connsiteX3" fmla="*/ 24587 w 130254"/>
                <a:gd name="connsiteY3" fmla="*/ 71974 h 122811"/>
                <a:gd name="connsiteX4" fmla="*/ 4855 w 130254"/>
                <a:gd name="connsiteY4" fmla="*/ 73289 h 122811"/>
                <a:gd name="connsiteX5" fmla="*/ 6171 w 130254"/>
                <a:gd name="connsiteY5" fmla="*/ 93021 h 122811"/>
                <a:gd name="connsiteX6" fmla="*/ 36001 w 130254"/>
                <a:gd name="connsiteY6" fmla="*/ 119122 h 122811"/>
                <a:gd name="connsiteX7" fmla="*/ 45208 w 130254"/>
                <a:gd name="connsiteY7" fmla="*/ 122582 h 122811"/>
                <a:gd name="connsiteX8" fmla="*/ 46620 w 130254"/>
                <a:gd name="connsiteY8" fmla="*/ 122513 h 122811"/>
                <a:gd name="connsiteX9" fmla="*/ 56343 w 130254"/>
                <a:gd name="connsiteY9" fmla="*/ 117061 h 122811"/>
                <a:gd name="connsiteX10" fmla="*/ 127192 w 130254"/>
                <a:gd name="connsiteY10" fmla="*/ 23839 h 122811"/>
                <a:gd name="connsiteX11" fmla="*/ 124520 w 130254"/>
                <a:gd name="connsiteY11" fmla="*/ 4245 h 122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254" h="122811">
                  <a:moveTo>
                    <a:pt x="124520" y="4245"/>
                  </a:moveTo>
                  <a:cubicBezTo>
                    <a:pt x="118374" y="-424"/>
                    <a:pt x="109601" y="767"/>
                    <a:pt x="104926" y="6917"/>
                  </a:cubicBezTo>
                  <a:lnTo>
                    <a:pt x="43143" y="88211"/>
                  </a:lnTo>
                  <a:lnTo>
                    <a:pt x="24587" y="71974"/>
                  </a:lnTo>
                  <a:cubicBezTo>
                    <a:pt x="18776" y="66887"/>
                    <a:pt x="9943" y="67476"/>
                    <a:pt x="4855" y="73289"/>
                  </a:cubicBezTo>
                  <a:cubicBezTo>
                    <a:pt x="-230" y="79103"/>
                    <a:pt x="360" y="87936"/>
                    <a:pt x="6171" y="93021"/>
                  </a:cubicBezTo>
                  <a:lnTo>
                    <a:pt x="36001" y="119122"/>
                  </a:lnTo>
                  <a:cubicBezTo>
                    <a:pt x="38561" y="121361"/>
                    <a:pt x="41838" y="122582"/>
                    <a:pt x="45208" y="122582"/>
                  </a:cubicBezTo>
                  <a:cubicBezTo>
                    <a:pt x="45677" y="122582"/>
                    <a:pt x="46148" y="122557"/>
                    <a:pt x="46620" y="122513"/>
                  </a:cubicBezTo>
                  <a:cubicBezTo>
                    <a:pt x="50476" y="122120"/>
                    <a:pt x="53999" y="120148"/>
                    <a:pt x="56343" y="117061"/>
                  </a:cubicBezTo>
                  <a:lnTo>
                    <a:pt x="127192" y="23839"/>
                  </a:lnTo>
                  <a:cubicBezTo>
                    <a:pt x="131865" y="17691"/>
                    <a:pt x="130668" y="8918"/>
                    <a:pt x="124520" y="42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8" name="Freihandform: Form 265">
              <a:extLst>
                <a:ext uri="{FF2B5EF4-FFF2-40B4-BE49-F238E27FC236}">
                  <a16:creationId xmlns:a16="http://schemas.microsoft.com/office/drawing/2014/main" id="{A3DEB03C-FAF3-BCBF-FCA7-F2A50DFBA92B}"/>
                </a:ext>
              </a:extLst>
            </p:cNvPr>
            <p:cNvSpPr/>
            <p:nvPr/>
          </p:nvSpPr>
          <p:spPr>
            <a:xfrm>
              <a:off x="12073542" y="3049776"/>
              <a:ext cx="381460" cy="29773"/>
            </a:xfrm>
            <a:custGeom>
              <a:avLst/>
              <a:gdLst>
                <a:gd name="connsiteX0" fmla="*/ 367575 w 381460"/>
                <a:gd name="connsiteY0" fmla="*/ 1396 h 29772"/>
                <a:gd name="connsiteX1" fmla="*/ 15379 w 381460"/>
                <a:gd name="connsiteY1" fmla="*/ 1396 h 29772"/>
                <a:gd name="connsiteX2" fmla="*/ 1396 w 381460"/>
                <a:gd name="connsiteY2" fmla="*/ 15379 h 29772"/>
                <a:gd name="connsiteX3" fmla="*/ 15379 w 381460"/>
                <a:gd name="connsiteY3" fmla="*/ 29363 h 29772"/>
                <a:gd name="connsiteX4" fmla="*/ 367575 w 381460"/>
                <a:gd name="connsiteY4" fmla="*/ 29363 h 29772"/>
                <a:gd name="connsiteX5" fmla="*/ 381559 w 381460"/>
                <a:gd name="connsiteY5" fmla="*/ 15379 h 29772"/>
                <a:gd name="connsiteX6" fmla="*/ 367575 w 38146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460" h="29772">
                  <a:moveTo>
                    <a:pt x="367575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367575" y="29363"/>
                  </a:lnTo>
                  <a:cubicBezTo>
                    <a:pt x="375297" y="29363"/>
                    <a:pt x="381559" y="23103"/>
                    <a:pt x="381559" y="15379"/>
                  </a:cubicBezTo>
                  <a:cubicBezTo>
                    <a:pt x="381559" y="7655"/>
                    <a:pt x="375297" y="1396"/>
                    <a:pt x="367575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79" name="Freihandform: Form 266">
              <a:extLst>
                <a:ext uri="{FF2B5EF4-FFF2-40B4-BE49-F238E27FC236}">
                  <a16:creationId xmlns:a16="http://schemas.microsoft.com/office/drawing/2014/main" id="{789755C1-5684-7209-643D-1496250F68A7}"/>
                </a:ext>
              </a:extLst>
            </p:cNvPr>
            <p:cNvSpPr/>
            <p:nvPr/>
          </p:nvSpPr>
          <p:spPr>
            <a:xfrm>
              <a:off x="12073542" y="3096387"/>
              <a:ext cx="258649" cy="29773"/>
            </a:xfrm>
            <a:custGeom>
              <a:avLst/>
              <a:gdLst>
                <a:gd name="connsiteX0" fmla="*/ 244041 w 258648"/>
                <a:gd name="connsiteY0" fmla="*/ 1396 h 29772"/>
                <a:gd name="connsiteX1" fmla="*/ 15379 w 258648"/>
                <a:gd name="connsiteY1" fmla="*/ 1396 h 29772"/>
                <a:gd name="connsiteX2" fmla="*/ 1396 w 258648"/>
                <a:gd name="connsiteY2" fmla="*/ 15379 h 29772"/>
                <a:gd name="connsiteX3" fmla="*/ 15379 w 258648"/>
                <a:gd name="connsiteY3" fmla="*/ 29363 h 29772"/>
                <a:gd name="connsiteX4" fmla="*/ 244041 w 258648"/>
                <a:gd name="connsiteY4" fmla="*/ 29363 h 29772"/>
                <a:gd name="connsiteX5" fmla="*/ 258025 w 258648"/>
                <a:gd name="connsiteY5" fmla="*/ 15379 h 29772"/>
                <a:gd name="connsiteX6" fmla="*/ 244041 w 258648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8648" h="29772">
                  <a:moveTo>
                    <a:pt x="244041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44041" y="29363"/>
                  </a:lnTo>
                  <a:cubicBezTo>
                    <a:pt x="251764" y="29363"/>
                    <a:pt x="258025" y="23103"/>
                    <a:pt x="258025" y="15379"/>
                  </a:cubicBezTo>
                  <a:cubicBezTo>
                    <a:pt x="258025" y="7655"/>
                    <a:pt x="251764" y="1396"/>
                    <a:pt x="244041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0" name="Freihandform: Form 267">
              <a:extLst>
                <a:ext uri="{FF2B5EF4-FFF2-40B4-BE49-F238E27FC236}">
                  <a16:creationId xmlns:a16="http://schemas.microsoft.com/office/drawing/2014/main" id="{B6551FD0-6671-2A84-DEBF-E19E0C5D7108}"/>
                </a:ext>
              </a:extLst>
            </p:cNvPr>
            <p:cNvSpPr/>
            <p:nvPr/>
          </p:nvSpPr>
          <p:spPr>
            <a:xfrm>
              <a:off x="12073542" y="3143000"/>
              <a:ext cx="310750" cy="29773"/>
            </a:xfrm>
            <a:custGeom>
              <a:avLst/>
              <a:gdLst>
                <a:gd name="connsiteX0" fmla="*/ 296246 w 310750"/>
                <a:gd name="connsiteY0" fmla="*/ 1396 h 29772"/>
                <a:gd name="connsiteX1" fmla="*/ 15379 w 310750"/>
                <a:gd name="connsiteY1" fmla="*/ 1396 h 29772"/>
                <a:gd name="connsiteX2" fmla="*/ 1396 w 310750"/>
                <a:gd name="connsiteY2" fmla="*/ 15379 h 29772"/>
                <a:gd name="connsiteX3" fmla="*/ 15379 w 310750"/>
                <a:gd name="connsiteY3" fmla="*/ 29363 h 29772"/>
                <a:gd name="connsiteX4" fmla="*/ 296246 w 310750"/>
                <a:gd name="connsiteY4" fmla="*/ 29363 h 29772"/>
                <a:gd name="connsiteX5" fmla="*/ 310229 w 310750"/>
                <a:gd name="connsiteY5" fmla="*/ 15379 h 29772"/>
                <a:gd name="connsiteX6" fmla="*/ 296246 w 31075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0750" h="29772">
                  <a:moveTo>
                    <a:pt x="296246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96246" y="29363"/>
                  </a:lnTo>
                  <a:cubicBezTo>
                    <a:pt x="303968" y="29363"/>
                    <a:pt x="310229" y="23103"/>
                    <a:pt x="310229" y="15379"/>
                  </a:cubicBezTo>
                  <a:cubicBezTo>
                    <a:pt x="310229" y="7655"/>
                    <a:pt x="303968" y="1396"/>
                    <a:pt x="296246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1" name="Freihandform: Form 268">
              <a:extLst>
                <a:ext uri="{FF2B5EF4-FFF2-40B4-BE49-F238E27FC236}">
                  <a16:creationId xmlns:a16="http://schemas.microsoft.com/office/drawing/2014/main" id="{AA86D5C9-6F21-E84B-38EF-00A662D847AA}"/>
                </a:ext>
              </a:extLst>
            </p:cNvPr>
            <p:cNvSpPr/>
            <p:nvPr/>
          </p:nvSpPr>
          <p:spPr>
            <a:xfrm>
              <a:off x="11895759" y="3239958"/>
              <a:ext cx="130255" cy="122812"/>
            </a:xfrm>
            <a:custGeom>
              <a:avLst/>
              <a:gdLst>
                <a:gd name="connsiteX0" fmla="*/ 124520 w 130254"/>
                <a:gd name="connsiteY0" fmla="*/ 4246 h 122811"/>
                <a:gd name="connsiteX1" fmla="*/ 104926 w 130254"/>
                <a:gd name="connsiteY1" fmla="*/ 6918 h 122811"/>
                <a:gd name="connsiteX2" fmla="*/ 43143 w 130254"/>
                <a:gd name="connsiteY2" fmla="*/ 88212 h 122811"/>
                <a:gd name="connsiteX3" fmla="*/ 24587 w 130254"/>
                <a:gd name="connsiteY3" fmla="*/ 71975 h 122811"/>
                <a:gd name="connsiteX4" fmla="*/ 4855 w 130254"/>
                <a:gd name="connsiteY4" fmla="*/ 73290 h 122811"/>
                <a:gd name="connsiteX5" fmla="*/ 6171 w 130254"/>
                <a:gd name="connsiteY5" fmla="*/ 93022 h 122811"/>
                <a:gd name="connsiteX6" fmla="*/ 36001 w 130254"/>
                <a:gd name="connsiteY6" fmla="*/ 119123 h 122811"/>
                <a:gd name="connsiteX7" fmla="*/ 45208 w 130254"/>
                <a:gd name="connsiteY7" fmla="*/ 122582 h 122811"/>
                <a:gd name="connsiteX8" fmla="*/ 46620 w 130254"/>
                <a:gd name="connsiteY8" fmla="*/ 122514 h 122811"/>
                <a:gd name="connsiteX9" fmla="*/ 56343 w 130254"/>
                <a:gd name="connsiteY9" fmla="*/ 117061 h 122811"/>
                <a:gd name="connsiteX10" fmla="*/ 127192 w 130254"/>
                <a:gd name="connsiteY10" fmla="*/ 23840 h 122811"/>
                <a:gd name="connsiteX11" fmla="*/ 124520 w 130254"/>
                <a:gd name="connsiteY11" fmla="*/ 4246 h 122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254" h="122811">
                  <a:moveTo>
                    <a:pt x="124520" y="4246"/>
                  </a:moveTo>
                  <a:cubicBezTo>
                    <a:pt x="118374" y="-425"/>
                    <a:pt x="109601" y="768"/>
                    <a:pt x="104926" y="6918"/>
                  </a:cubicBezTo>
                  <a:lnTo>
                    <a:pt x="43143" y="88212"/>
                  </a:lnTo>
                  <a:lnTo>
                    <a:pt x="24587" y="71975"/>
                  </a:lnTo>
                  <a:cubicBezTo>
                    <a:pt x="18776" y="66889"/>
                    <a:pt x="9943" y="67479"/>
                    <a:pt x="4855" y="73290"/>
                  </a:cubicBezTo>
                  <a:cubicBezTo>
                    <a:pt x="-230" y="79103"/>
                    <a:pt x="360" y="87936"/>
                    <a:pt x="6171" y="93022"/>
                  </a:cubicBezTo>
                  <a:lnTo>
                    <a:pt x="36001" y="119123"/>
                  </a:lnTo>
                  <a:cubicBezTo>
                    <a:pt x="38561" y="121362"/>
                    <a:pt x="41838" y="122582"/>
                    <a:pt x="45208" y="122582"/>
                  </a:cubicBezTo>
                  <a:cubicBezTo>
                    <a:pt x="45677" y="122582"/>
                    <a:pt x="46148" y="122558"/>
                    <a:pt x="46620" y="122514"/>
                  </a:cubicBezTo>
                  <a:cubicBezTo>
                    <a:pt x="50476" y="122121"/>
                    <a:pt x="53999" y="120148"/>
                    <a:pt x="56343" y="117061"/>
                  </a:cubicBezTo>
                  <a:lnTo>
                    <a:pt x="127192" y="23840"/>
                  </a:lnTo>
                  <a:cubicBezTo>
                    <a:pt x="131865" y="17692"/>
                    <a:pt x="130668" y="8922"/>
                    <a:pt x="124520" y="4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2" name="Freihandform: Form 269">
              <a:extLst>
                <a:ext uri="{FF2B5EF4-FFF2-40B4-BE49-F238E27FC236}">
                  <a16:creationId xmlns:a16="http://schemas.microsoft.com/office/drawing/2014/main" id="{393ACD7B-7F3D-9CEB-ADC9-3E2E44C72B56}"/>
                </a:ext>
              </a:extLst>
            </p:cNvPr>
            <p:cNvSpPr/>
            <p:nvPr/>
          </p:nvSpPr>
          <p:spPr>
            <a:xfrm>
              <a:off x="12073542" y="3239956"/>
              <a:ext cx="381460" cy="29773"/>
            </a:xfrm>
            <a:custGeom>
              <a:avLst/>
              <a:gdLst>
                <a:gd name="connsiteX0" fmla="*/ 367575 w 381460"/>
                <a:gd name="connsiteY0" fmla="*/ 1396 h 29772"/>
                <a:gd name="connsiteX1" fmla="*/ 15379 w 381460"/>
                <a:gd name="connsiteY1" fmla="*/ 1396 h 29772"/>
                <a:gd name="connsiteX2" fmla="*/ 1396 w 381460"/>
                <a:gd name="connsiteY2" fmla="*/ 15379 h 29772"/>
                <a:gd name="connsiteX3" fmla="*/ 15379 w 381460"/>
                <a:gd name="connsiteY3" fmla="*/ 29363 h 29772"/>
                <a:gd name="connsiteX4" fmla="*/ 367575 w 381460"/>
                <a:gd name="connsiteY4" fmla="*/ 29363 h 29772"/>
                <a:gd name="connsiteX5" fmla="*/ 381559 w 381460"/>
                <a:gd name="connsiteY5" fmla="*/ 15379 h 29772"/>
                <a:gd name="connsiteX6" fmla="*/ 367575 w 38146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460" h="29772">
                  <a:moveTo>
                    <a:pt x="367575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367575" y="29363"/>
                  </a:lnTo>
                  <a:cubicBezTo>
                    <a:pt x="375297" y="29363"/>
                    <a:pt x="381559" y="23103"/>
                    <a:pt x="381559" y="15379"/>
                  </a:cubicBezTo>
                  <a:cubicBezTo>
                    <a:pt x="381559" y="7655"/>
                    <a:pt x="375297" y="1396"/>
                    <a:pt x="367575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3" name="Freihandform: Form 270">
              <a:extLst>
                <a:ext uri="{FF2B5EF4-FFF2-40B4-BE49-F238E27FC236}">
                  <a16:creationId xmlns:a16="http://schemas.microsoft.com/office/drawing/2014/main" id="{94CCE1A9-9950-3D5D-0DBA-E87611642EEB}"/>
                </a:ext>
              </a:extLst>
            </p:cNvPr>
            <p:cNvSpPr/>
            <p:nvPr/>
          </p:nvSpPr>
          <p:spPr>
            <a:xfrm>
              <a:off x="12073542" y="3286566"/>
              <a:ext cx="258649" cy="29773"/>
            </a:xfrm>
            <a:custGeom>
              <a:avLst/>
              <a:gdLst>
                <a:gd name="connsiteX0" fmla="*/ 244041 w 258648"/>
                <a:gd name="connsiteY0" fmla="*/ 1396 h 29772"/>
                <a:gd name="connsiteX1" fmla="*/ 15379 w 258648"/>
                <a:gd name="connsiteY1" fmla="*/ 1396 h 29772"/>
                <a:gd name="connsiteX2" fmla="*/ 1396 w 258648"/>
                <a:gd name="connsiteY2" fmla="*/ 15379 h 29772"/>
                <a:gd name="connsiteX3" fmla="*/ 15379 w 258648"/>
                <a:gd name="connsiteY3" fmla="*/ 29363 h 29772"/>
                <a:gd name="connsiteX4" fmla="*/ 244041 w 258648"/>
                <a:gd name="connsiteY4" fmla="*/ 29363 h 29772"/>
                <a:gd name="connsiteX5" fmla="*/ 258025 w 258648"/>
                <a:gd name="connsiteY5" fmla="*/ 15379 h 29772"/>
                <a:gd name="connsiteX6" fmla="*/ 244041 w 258648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8648" h="29772">
                  <a:moveTo>
                    <a:pt x="244041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44041" y="29363"/>
                  </a:lnTo>
                  <a:cubicBezTo>
                    <a:pt x="251764" y="29363"/>
                    <a:pt x="258025" y="23103"/>
                    <a:pt x="258025" y="15379"/>
                  </a:cubicBezTo>
                  <a:cubicBezTo>
                    <a:pt x="258025" y="7655"/>
                    <a:pt x="251764" y="1396"/>
                    <a:pt x="244041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4" name="Freihandform: Form 271">
              <a:extLst>
                <a:ext uri="{FF2B5EF4-FFF2-40B4-BE49-F238E27FC236}">
                  <a16:creationId xmlns:a16="http://schemas.microsoft.com/office/drawing/2014/main" id="{CFF206AF-F954-57B9-FE52-F2094A2EDF23}"/>
                </a:ext>
              </a:extLst>
            </p:cNvPr>
            <p:cNvSpPr/>
            <p:nvPr/>
          </p:nvSpPr>
          <p:spPr>
            <a:xfrm>
              <a:off x="12073542" y="3333177"/>
              <a:ext cx="310750" cy="29773"/>
            </a:xfrm>
            <a:custGeom>
              <a:avLst/>
              <a:gdLst>
                <a:gd name="connsiteX0" fmla="*/ 296246 w 310750"/>
                <a:gd name="connsiteY0" fmla="*/ 1396 h 29772"/>
                <a:gd name="connsiteX1" fmla="*/ 15379 w 310750"/>
                <a:gd name="connsiteY1" fmla="*/ 1396 h 29772"/>
                <a:gd name="connsiteX2" fmla="*/ 1396 w 310750"/>
                <a:gd name="connsiteY2" fmla="*/ 15379 h 29772"/>
                <a:gd name="connsiteX3" fmla="*/ 15379 w 310750"/>
                <a:gd name="connsiteY3" fmla="*/ 29363 h 29772"/>
                <a:gd name="connsiteX4" fmla="*/ 296246 w 310750"/>
                <a:gd name="connsiteY4" fmla="*/ 29363 h 29772"/>
                <a:gd name="connsiteX5" fmla="*/ 310229 w 310750"/>
                <a:gd name="connsiteY5" fmla="*/ 15379 h 29772"/>
                <a:gd name="connsiteX6" fmla="*/ 296246 w 31075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0750" h="29772">
                  <a:moveTo>
                    <a:pt x="296246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96246" y="29363"/>
                  </a:lnTo>
                  <a:cubicBezTo>
                    <a:pt x="303968" y="29363"/>
                    <a:pt x="310229" y="23103"/>
                    <a:pt x="310229" y="15379"/>
                  </a:cubicBezTo>
                  <a:cubicBezTo>
                    <a:pt x="310229" y="7655"/>
                    <a:pt x="303968" y="1396"/>
                    <a:pt x="296246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5" name="Freihandform: Form 272">
              <a:extLst>
                <a:ext uri="{FF2B5EF4-FFF2-40B4-BE49-F238E27FC236}">
                  <a16:creationId xmlns:a16="http://schemas.microsoft.com/office/drawing/2014/main" id="{ED9FF310-3F22-36F2-85C9-F5FA9F26C8BA}"/>
                </a:ext>
              </a:extLst>
            </p:cNvPr>
            <p:cNvSpPr/>
            <p:nvPr/>
          </p:nvSpPr>
          <p:spPr>
            <a:xfrm>
              <a:off x="12073542" y="3430135"/>
              <a:ext cx="381460" cy="29773"/>
            </a:xfrm>
            <a:custGeom>
              <a:avLst/>
              <a:gdLst>
                <a:gd name="connsiteX0" fmla="*/ 367575 w 381460"/>
                <a:gd name="connsiteY0" fmla="*/ 1396 h 29772"/>
                <a:gd name="connsiteX1" fmla="*/ 15379 w 381460"/>
                <a:gd name="connsiteY1" fmla="*/ 1396 h 29772"/>
                <a:gd name="connsiteX2" fmla="*/ 1396 w 381460"/>
                <a:gd name="connsiteY2" fmla="*/ 15379 h 29772"/>
                <a:gd name="connsiteX3" fmla="*/ 15379 w 381460"/>
                <a:gd name="connsiteY3" fmla="*/ 29363 h 29772"/>
                <a:gd name="connsiteX4" fmla="*/ 367575 w 381460"/>
                <a:gd name="connsiteY4" fmla="*/ 29363 h 29772"/>
                <a:gd name="connsiteX5" fmla="*/ 381559 w 381460"/>
                <a:gd name="connsiteY5" fmla="*/ 15379 h 29772"/>
                <a:gd name="connsiteX6" fmla="*/ 367575 w 38146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460" h="29772">
                  <a:moveTo>
                    <a:pt x="367575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367575" y="29363"/>
                  </a:lnTo>
                  <a:cubicBezTo>
                    <a:pt x="375297" y="29363"/>
                    <a:pt x="381557" y="23103"/>
                    <a:pt x="381559" y="15379"/>
                  </a:cubicBezTo>
                  <a:cubicBezTo>
                    <a:pt x="381559" y="7655"/>
                    <a:pt x="375297" y="1396"/>
                    <a:pt x="367575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6" name="Freihandform: Form 273">
              <a:extLst>
                <a:ext uri="{FF2B5EF4-FFF2-40B4-BE49-F238E27FC236}">
                  <a16:creationId xmlns:a16="http://schemas.microsoft.com/office/drawing/2014/main" id="{92BE13FF-7A39-8168-C7D8-E7025EF6FA84}"/>
                </a:ext>
              </a:extLst>
            </p:cNvPr>
            <p:cNvSpPr/>
            <p:nvPr/>
          </p:nvSpPr>
          <p:spPr>
            <a:xfrm>
              <a:off x="12073542" y="3476746"/>
              <a:ext cx="258649" cy="29773"/>
            </a:xfrm>
            <a:custGeom>
              <a:avLst/>
              <a:gdLst>
                <a:gd name="connsiteX0" fmla="*/ 244041 w 258648"/>
                <a:gd name="connsiteY0" fmla="*/ 1396 h 29772"/>
                <a:gd name="connsiteX1" fmla="*/ 15379 w 258648"/>
                <a:gd name="connsiteY1" fmla="*/ 1396 h 29772"/>
                <a:gd name="connsiteX2" fmla="*/ 1396 w 258648"/>
                <a:gd name="connsiteY2" fmla="*/ 15379 h 29772"/>
                <a:gd name="connsiteX3" fmla="*/ 15379 w 258648"/>
                <a:gd name="connsiteY3" fmla="*/ 29363 h 29772"/>
                <a:gd name="connsiteX4" fmla="*/ 244041 w 258648"/>
                <a:gd name="connsiteY4" fmla="*/ 29363 h 29772"/>
                <a:gd name="connsiteX5" fmla="*/ 258025 w 258648"/>
                <a:gd name="connsiteY5" fmla="*/ 15379 h 29772"/>
                <a:gd name="connsiteX6" fmla="*/ 244041 w 258648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8648" h="29772">
                  <a:moveTo>
                    <a:pt x="244041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44041" y="29363"/>
                  </a:lnTo>
                  <a:cubicBezTo>
                    <a:pt x="251764" y="29363"/>
                    <a:pt x="258025" y="23103"/>
                    <a:pt x="258025" y="15379"/>
                  </a:cubicBezTo>
                  <a:cubicBezTo>
                    <a:pt x="258025" y="7655"/>
                    <a:pt x="251764" y="1396"/>
                    <a:pt x="244041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7" name="Freihandform: Form 274">
              <a:extLst>
                <a:ext uri="{FF2B5EF4-FFF2-40B4-BE49-F238E27FC236}">
                  <a16:creationId xmlns:a16="http://schemas.microsoft.com/office/drawing/2014/main" id="{42EFACCE-9B66-7D24-3049-D78D4F0BF768}"/>
                </a:ext>
              </a:extLst>
            </p:cNvPr>
            <p:cNvSpPr/>
            <p:nvPr/>
          </p:nvSpPr>
          <p:spPr>
            <a:xfrm>
              <a:off x="12073542" y="3523356"/>
              <a:ext cx="310750" cy="29773"/>
            </a:xfrm>
            <a:custGeom>
              <a:avLst/>
              <a:gdLst>
                <a:gd name="connsiteX0" fmla="*/ 296246 w 310750"/>
                <a:gd name="connsiteY0" fmla="*/ 1396 h 29772"/>
                <a:gd name="connsiteX1" fmla="*/ 15379 w 310750"/>
                <a:gd name="connsiteY1" fmla="*/ 1396 h 29772"/>
                <a:gd name="connsiteX2" fmla="*/ 1396 w 310750"/>
                <a:gd name="connsiteY2" fmla="*/ 15379 h 29772"/>
                <a:gd name="connsiteX3" fmla="*/ 15379 w 310750"/>
                <a:gd name="connsiteY3" fmla="*/ 29363 h 29772"/>
                <a:gd name="connsiteX4" fmla="*/ 296246 w 310750"/>
                <a:gd name="connsiteY4" fmla="*/ 29363 h 29772"/>
                <a:gd name="connsiteX5" fmla="*/ 310229 w 310750"/>
                <a:gd name="connsiteY5" fmla="*/ 15379 h 29772"/>
                <a:gd name="connsiteX6" fmla="*/ 296246 w 31075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0750" h="29772">
                  <a:moveTo>
                    <a:pt x="296246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96246" y="29363"/>
                  </a:lnTo>
                  <a:cubicBezTo>
                    <a:pt x="303968" y="29363"/>
                    <a:pt x="310229" y="23103"/>
                    <a:pt x="310229" y="15379"/>
                  </a:cubicBezTo>
                  <a:cubicBezTo>
                    <a:pt x="310229" y="7655"/>
                    <a:pt x="303968" y="1396"/>
                    <a:pt x="296246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88" name="Freihandform: Form 275">
              <a:extLst>
                <a:ext uri="{FF2B5EF4-FFF2-40B4-BE49-F238E27FC236}">
                  <a16:creationId xmlns:a16="http://schemas.microsoft.com/office/drawing/2014/main" id="{8590EFDE-EB38-7C54-DE4A-1E7E8A5686A7}"/>
                </a:ext>
              </a:extLst>
            </p:cNvPr>
            <p:cNvSpPr/>
            <p:nvPr/>
          </p:nvSpPr>
          <p:spPr>
            <a:xfrm>
              <a:off x="11895756" y="3430135"/>
              <a:ext cx="122812" cy="122812"/>
            </a:xfrm>
            <a:custGeom>
              <a:avLst/>
              <a:gdLst>
                <a:gd name="connsiteX0" fmla="*/ 99280 w 122811"/>
                <a:gd name="connsiteY0" fmla="*/ 1396 h 122811"/>
                <a:gd name="connsiteX1" fmla="*/ 24702 w 122811"/>
                <a:gd name="connsiteY1" fmla="*/ 1396 h 122811"/>
                <a:gd name="connsiteX2" fmla="*/ 1396 w 122811"/>
                <a:gd name="connsiteY2" fmla="*/ 24702 h 122811"/>
                <a:gd name="connsiteX3" fmla="*/ 1396 w 122811"/>
                <a:gd name="connsiteY3" fmla="*/ 99278 h 122811"/>
                <a:gd name="connsiteX4" fmla="*/ 24702 w 122811"/>
                <a:gd name="connsiteY4" fmla="*/ 122585 h 122811"/>
                <a:gd name="connsiteX5" fmla="*/ 99280 w 122811"/>
                <a:gd name="connsiteY5" fmla="*/ 122585 h 122811"/>
                <a:gd name="connsiteX6" fmla="*/ 122586 w 122811"/>
                <a:gd name="connsiteY6" fmla="*/ 99280 h 122811"/>
                <a:gd name="connsiteX7" fmla="*/ 122586 w 122811"/>
                <a:gd name="connsiteY7" fmla="*/ 24702 h 122811"/>
                <a:gd name="connsiteX8" fmla="*/ 99280 w 122811"/>
                <a:gd name="connsiteY8" fmla="*/ 1396 h 122811"/>
                <a:gd name="connsiteX9" fmla="*/ 94621 w 122811"/>
                <a:gd name="connsiteY9" fmla="*/ 94619 h 122811"/>
                <a:gd name="connsiteX10" fmla="*/ 29365 w 122811"/>
                <a:gd name="connsiteY10" fmla="*/ 94619 h 122811"/>
                <a:gd name="connsiteX11" fmla="*/ 29365 w 122811"/>
                <a:gd name="connsiteY11" fmla="*/ 29363 h 122811"/>
                <a:gd name="connsiteX12" fmla="*/ 94621 w 122811"/>
                <a:gd name="connsiteY12" fmla="*/ 29363 h 122811"/>
                <a:gd name="connsiteX13" fmla="*/ 94621 w 122811"/>
                <a:gd name="connsiteY13" fmla="*/ 94619 h 122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2811" h="122811">
                  <a:moveTo>
                    <a:pt x="99280" y="1396"/>
                  </a:moveTo>
                  <a:lnTo>
                    <a:pt x="24702" y="1396"/>
                  </a:lnTo>
                  <a:cubicBezTo>
                    <a:pt x="11849" y="1396"/>
                    <a:pt x="1396" y="11851"/>
                    <a:pt x="1396" y="24702"/>
                  </a:cubicBezTo>
                  <a:lnTo>
                    <a:pt x="1396" y="99278"/>
                  </a:lnTo>
                  <a:cubicBezTo>
                    <a:pt x="1396" y="112131"/>
                    <a:pt x="11851" y="122585"/>
                    <a:pt x="24702" y="122585"/>
                  </a:cubicBezTo>
                  <a:lnTo>
                    <a:pt x="99280" y="122585"/>
                  </a:lnTo>
                  <a:cubicBezTo>
                    <a:pt x="112133" y="122585"/>
                    <a:pt x="122586" y="112131"/>
                    <a:pt x="122586" y="99280"/>
                  </a:cubicBezTo>
                  <a:lnTo>
                    <a:pt x="122586" y="24702"/>
                  </a:lnTo>
                  <a:cubicBezTo>
                    <a:pt x="122586" y="11849"/>
                    <a:pt x="112131" y="1396"/>
                    <a:pt x="99280" y="1396"/>
                  </a:cubicBezTo>
                  <a:close/>
                  <a:moveTo>
                    <a:pt x="94621" y="94619"/>
                  </a:moveTo>
                  <a:lnTo>
                    <a:pt x="29365" y="94619"/>
                  </a:lnTo>
                  <a:lnTo>
                    <a:pt x="29365" y="29363"/>
                  </a:lnTo>
                  <a:lnTo>
                    <a:pt x="94621" y="29363"/>
                  </a:lnTo>
                  <a:lnTo>
                    <a:pt x="94621" y="946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89" name="Grafik 79">
            <a:extLst>
              <a:ext uri="{FF2B5EF4-FFF2-40B4-BE49-F238E27FC236}">
                <a16:creationId xmlns:a16="http://schemas.microsoft.com/office/drawing/2014/main" id="{F966C07B-104D-3974-B485-27A1C0DF8700}"/>
              </a:ext>
            </a:extLst>
          </p:cNvPr>
          <p:cNvGrpSpPr/>
          <p:nvPr/>
        </p:nvGrpSpPr>
        <p:grpSpPr>
          <a:xfrm>
            <a:off x="1956112" y="3100006"/>
            <a:ext cx="450968" cy="450964"/>
            <a:chOff x="3810000" y="1143000"/>
            <a:chExt cx="4572000" cy="4572000"/>
          </a:xfrm>
          <a:solidFill>
            <a:srgbClr val="444444"/>
          </a:solidFill>
        </p:grpSpPr>
        <p:sp>
          <p:nvSpPr>
            <p:cNvPr id="190" name="Freihandform: Form 277">
              <a:extLst>
                <a:ext uri="{FF2B5EF4-FFF2-40B4-BE49-F238E27FC236}">
                  <a16:creationId xmlns:a16="http://schemas.microsoft.com/office/drawing/2014/main" id="{1E950448-965A-4731-DB75-792E8B034A22}"/>
                </a:ext>
              </a:extLst>
            </p:cNvPr>
            <p:cNvSpPr/>
            <p:nvPr/>
          </p:nvSpPr>
          <p:spPr>
            <a:xfrm>
              <a:off x="3803456" y="1135863"/>
              <a:ext cx="4581525" cy="4581525"/>
            </a:xfrm>
            <a:custGeom>
              <a:avLst/>
              <a:gdLst>
                <a:gd name="connsiteX0" fmla="*/ 4580049 w 4581525"/>
                <a:gd name="connsiteY0" fmla="*/ 2492000 h 4581525"/>
                <a:gd name="connsiteX1" fmla="*/ 4580049 w 4581525"/>
                <a:gd name="connsiteY1" fmla="*/ 4082475 h 4581525"/>
                <a:gd name="connsiteX2" fmla="*/ 4081120 w 4581525"/>
                <a:gd name="connsiteY2" fmla="*/ 4581232 h 4581525"/>
                <a:gd name="connsiteX3" fmla="*/ 506159 w 4581525"/>
                <a:gd name="connsiteY3" fmla="*/ 4581232 h 4581525"/>
                <a:gd name="connsiteX4" fmla="*/ 7144 w 4581525"/>
                <a:gd name="connsiteY4" fmla="*/ 4082475 h 4581525"/>
                <a:gd name="connsiteX5" fmla="*/ 7144 w 4581525"/>
                <a:gd name="connsiteY5" fmla="*/ 511371 h 4581525"/>
                <a:gd name="connsiteX6" fmla="*/ 506159 w 4581525"/>
                <a:gd name="connsiteY6" fmla="*/ 12556 h 4581525"/>
                <a:gd name="connsiteX7" fmla="*/ 2100967 w 4581525"/>
                <a:gd name="connsiteY7" fmla="*/ 12556 h 4581525"/>
                <a:gd name="connsiteX8" fmla="*/ 1945558 w 4581525"/>
                <a:gd name="connsiteY8" fmla="*/ 345960 h 4581525"/>
                <a:gd name="connsiteX9" fmla="*/ 506101 w 4581525"/>
                <a:gd name="connsiteY9" fmla="*/ 345960 h 4581525"/>
                <a:gd name="connsiteX10" fmla="*/ 340576 w 4581525"/>
                <a:gd name="connsiteY10" fmla="*/ 511371 h 4581525"/>
                <a:gd name="connsiteX11" fmla="*/ 340576 w 4581525"/>
                <a:gd name="connsiteY11" fmla="*/ 4082484 h 4581525"/>
                <a:gd name="connsiteX12" fmla="*/ 506101 w 4581525"/>
                <a:gd name="connsiteY12" fmla="*/ 4247838 h 4581525"/>
                <a:gd name="connsiteX13" fmla="*/ 4081072 w 4581525"/>
                <a:gd name="connsiteY13" fmla="*/ 4247838 h 4581525"/>
                <a:gd name="connsiteX14" fmla="*/ 4246541 w 4581525"/>
                <a:gd name="connsiteY14" fmla="*/ 4082484 h 4581525"/>
                <a:gd name="connsiteX15" fmla="*/ 4246541 w 4581525"/>
                <a:gd name="connsiteY15" fmla="*/ 2647172 h 4581525"/>
                <a:gd name="connsiteX16" fmla="*/ 4580049 w 4581525"/>
                <a:gd name="connsiteY16" fmla="*/ 2492000 h 4581525"/>
                <a:gd name="connsiteX17" fmla="*/ 3809752 w 4581525"/>
                <a:gd name="connsiteY17" fmla="*/ 2198801 h 4581525"/>
                <a:gd name="connsiteX18" fmla="*/ 2719559 w 4581525"/>
                <a:gd name="connsiteY18" fmla="*/ 2198801 h 4581525"/>
                <a:gd name="connsiteX19" fmla="*/ 4484237 w 4581525"/>
                <a:gd name="connsiteY19" fmla="*/ 434133 h 4581525"/>
                <a:gd name="connsiteX20" fmla="*/ 4484237 w 4581525"/>
                <a:gd name="connsiteY20" fmla="*/ 80460 h 4581525"/>
                <a:gd name="connsiteX21" fmla="*/ 4130555 w 4581525"/>
                <a:gd name="connsiteY21" fmla="*/ 80346 h 4581525"/>
                <a:gd name="connsiteX22" fmla="*/ 2365886 w 4581525"/>
                <a:gd name="connsiteY22" fmla="*/ 1845062 h 4581525"/>
                <a:gd name="connsiteX23" fmla="*/ 2365886 w 4581525"/>
                <a:gd name="connsiteY23" fmla="*/ 754821 h 4581525"/>
                <a:gd name="connsiteX24" fmla="*/ 2115769 w 4581525"/>
                <a:gd name="connsiteY24" fmla="*/ 504675 h 4581525"/>
                <a:gd name="connsiteX25" fmla="*/ 1938899 w 4581525"/>
                <a:gd name="connsiteY25" fmla="*/ 577913 h 4581525"/>
                <a:gd name="connsiteX26" fmla="*/ 1865624 w 4581525"/>
                <a:gd name="connsiteY26" fmla="*/ 754811 h 4581525"/>
                <a:gd name="connsiteX27" fmla="*/ 1865624 w 4581525"/>
                <a:gd name="connsiteY27" fmla="*/ 2448871 h 4581525"/>
                <a:gd name="connsiteX28" fmla="*/ 2115712 w 4581525"/>
                <a:gd name="connsiteY28" fmla="*/ 2698959 h 4581525"/>
                <a:gd name="connsiteX29" fmla="*/ 3809752 w 4581525"/>
                <a:gd name="connsiteY29" fmla="*/ 2698959 h 4581525"/>
                <a:gd name="connsiteX30" fmla="*/ 4059841 w 4581525"/>
                <a:gd name="connsiteY30" fmla="*/ 2448871 h 4581525"/>
                <a:gd name="connsiteX31" fmla="*/ 3809752 w 4581525"/>
                <a:gd name="connsiteY31" fmla="*/ 2198801 h 458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1525" h="4581525">
                  <a:moveTo>
                    <a:pt x="4580049" y="2492000"/>
                  </a:moveTo>
                  <a:lnTo>
                    <a:pt x="4580049" y="4082475"/>
                  </a:lnTo>
                  <a:cubicBezTo>
                    <a:pt x="4580049" y="4357500"/>
                    <a:pt x="4356202" y="4581232"/>
                    <a:pt x="4081120" y="4581232"/>
                  </a:cubicBezTo>
                  <a:lnTo>
                    <a:pt x="506159" y="4581232"/>
                  </a:lnTo>
                  <a:cubicBezTo>
                    <a:pt x="230991" y="4581232"/>
                    <a:pt x="7144" y="4357500"/>
                    <a:pt x="7144" y="4082475"/>
                  </a:cubicBezTo>
                  <a:lnTo>
                    <a:pt x="7144" y="511371"/>
                  </a:lnTo>
                  <a:cubicBezTo>
                    <a:pt x="7144" y="236346"/>
                    <a:pt x="230991" y="12556"/>
                    <a:pt x="506159" y="12556"/>
                  </a:cubicBezTo>
                  <a:lnTo>
                    <a:pt x="2100967" y="12556"/>
                  </a:lnTo>
                  <a:cubicBezTo>
                    <a:pt x="2015138" y="100605"/>
                    <a:pt x="1958054" y="216868"/>
                    <a:pt x="1945558" y="345960"/>
                  </a:cubicBezTo>
                  <a:lnTo>
                    <a:pt x="506101" y="345960"/>
                  </a:lnTo>
                  <a:cubicBezTo>
                    <a:pt x="414833" y="345960"/>
                    <a:pt x="340576" y="420169"/>
                    <a:pt x="340576" y="511371"/>
                  </a:cubicBezTo>
                  <a:lnTo>
                    <a:pt x="340576" y="4082484"/>
                  </a:lnTo>
                  <a:cubicBezTo>
                    <a:pt x="340576" y="4173629"/>
                    <a:pt x="414833" y="4247838"/>
                    <a:pt x="506101" y="4247838"/>
                  </a:cubicBezTo>
                  <a:lnTo>
                    <a:pt x="4081072" y="4247838"/>
                  </a:lnTo>
                  <a:cubicBezTo>
                    <a:pt x="4172331" y="4247838"/>
                    <a:pt x="4246541" y="4173629"/>
                    <a:pt x="4246541" y="4082484"/>
                  </a:cubicBezTo>
                  <a:lnTo>
                    <a:pt x="4246541" y="2647172"/>
                  </a:lnTo>
                  <a:cubicBezTo>
                    <a:pt x="4372137" y="2635122"/>
                    <a:pt x="4488628" y="2581135"/>
                    <a:pt x="4580049" y="2492000"/>
                  </a:cubicBezTo>
                  <a:close/>
                  <a:moveTo>
                    <a:pt x="3809752" y="2198801"/>
                  </a:moveTo>
                  <a:lnTo>
                    <a:pt x="2719559" y="2198801"/>
                  </a:lnTo>
                  <a:lnTo>
                    <a:pt x="4484237" y="434133"/>
                  </a:lnTo>
                  <a:cubicBezTo>
                    <a:pt x="4581859" y="336397"/>
                    <a:pt x="4581859" y="178082"/>
                    <a:pt x="4484237" y="80460"/>
                  </a:cubicBezTo>
                  <a:cubicBezTo>
                    <a:pt x="4386548" y="-17276"/>
                    <a:pt x="4228176" y="-17276"/>
                    <a:pt x="4130555" y="80346"/>
                  </a:cubicBezTo>
                  <a:lnTo>
                    <a:pt x="2365886" y="1845062"/>
                  </a:lnTo>
                  <a:lnTo>
                    <a:pt x="2365886" y="754821"/>
                  </a:lnTo>
                  <a:cubicBezTo>
                    <a:pt x="2365886" y="616718"/>
                    <a:pt x="2253901" y="504675"/>
                    <a:pt x="2115769" y="504675"/>
                  </a:cubicBezTo>
                  <a:cubicBezTo>
                    <a:pt x="2046713" y="504675"/>
                    <a:pt x="1984172" y="532602"/>
                    <a:pt x="1938899" y="577913"/>
                  </a:cubicBezTo>
                  <a:cubicBezTo>
                    <a:pt x="1893637" y="623299"/>
                    <a:pt x="1865624" y="685783"/>
                    <a:pt x="1865624" y="754811"/>
                  </a:cubicBezTo>
                  <a:lnTo>
                    <a:pt x="1865624" y="2448871"/>
                  </a:lnTo>
                  <a:cubicBezTo>
                    <a:pt x="1865624" y="2586973"/>
                    <a:pt x="1977581" y="2698959"/>
                    <a:pt x="2115712" y="2698959"/>
                  </a:cubicBezTo>
                  <a:lnTo>
                    <a:pt x="3809752" y="2698959"/>
                  </a:lnTo>
                  <a:cubicBezTo>
                    <a:pt x="3947913" y="2698959"/>
                    <a:pt x="4059841" y="2587031"/>
                    <a:pt x="4059841" y="2448871"/>
                  </a:cubicBezTo>
                  <a:cubicBezTo>
                    <a:pt x="4059841" y="2310710"/>
                    <a:pt x="3947913" y="2198801"/>
                    <a:pt x="3809752" y="21988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191" name="Grafik 276">
            <a:extLst>
              <a:ext uri="{FF2B5EF4-FFF2-40B4-BE49-F238E27FC236}">
                <a16:creationId xmlns:a16="http://schemas.microsoft.com/office/drawing/2014/main" id="{AD32AFA6-1F21-5467-E771-66F4C05C3FB3}"/>
              </a:ext>
            </a:extLst>
          </p:cNvPr>
          <p:cNvGrpSpPr/>
          <p:nvPr/>
        </p:nvGrpSpPr>
        <p:grpSpPr>
          <a:xfrm>
            <a:off x="4567779" y="3923771"/>
            <a:ext cx="550522" cy="550522"/>
            <a:chOff x="19615120" y="2831243"/>
            <a:chExt cx="523875" cy="523875"/>
          </a:xfrm>
          <a:solidFill>
            <a:srgbClr val="444444"/>
          </a:solidFill>
        </p:grpSpPr>
        <p:sp>
          <p:nvSpPr>
            <p:cNvPr id="192" name="Freihandform: Form 279">
              <a:extLst>
                <a:ext uri="{FF2B5EF4-FFF2-40B4-BE49-F238E27FC236}">
                  <a16:creationId xmlns:a16="http://schemas.microsoft.com/office/drawing/2014/main" id="{8B847222-67E5-811A-294A-E35D686C643F}"/>
                </a:ext>
              </a:extLst>
            </p:cNvPr>
            <p:cNvSpPr/>
            <p:nvPr/>
          </p:nvSpPr>
          <p:spPr>
            <a:xfrm>
              <a:off x="19607976" y="3043298"/>
              <a:ext cx="533400" cy="304800"/>
            </a:xfrm>
            <a:custGeom>
              <a:avLst/>
              <a:gdLst>
                <a:gd name="connsiteX0" fmla="*/ 499472 w 533400"/>
                <a:gd name="connsiteY0" fmla="*/ 7144 h 304800"/>
                <a:gd name="connsiteX1" fmla="*/ 395659 w 533400"/>
                <a:gd name="connsiteY1" fmla="*/ 7144 h 304800"/>
                <a:gd name="connsiteX2" fmla="*/ 386134 w 533400"/>
                <a:gd name="connsiteY2" fmla="*/ 16669 h 304800"/>
                <a:gd name="connsiteX3" fmla="*/ 395659 w 533400"/>
                <a:gd name="connsiteY3" fmla="*/ 26194 h 304800"/>
                <a:gd name="connsiteX4" fmla="*/ 482356 w 533400"/>
                <a:gd name="connsiteY4" fmla="*/ 26194 h 304800"/>
                <a:gd name="connsiteX5" fmla="*/ 509969 w 533400"/>
                <a:gd name="connsiteY5" fmla="*/ 283369 h 304800"/>
                <a:gd name="connsiteX6" fmla="*/ 28746 w 533400"/>
                <a:gd name="connsiteY6" fmla="*/ 283369 h 304800"/>
                <a:gd name="connsiteX7" fmla="*/ 61160 w 533400"/>
                <a:gd name="connsiteY7" fmla="*/ 26194 h 304800"/>
                <a:gd name="connsiteX8" fmla="*/ 148009 w 533400"/>
                <a:gd name="connsiteY8" fmla="*/ 26194 h 304800"/>
                <a:gd name="connsiteX9" fmla="*/ 157534 w 533400"/>
                <a:gd name="connsiteY9" fmla="*/ 16669 h 304800"/>
                <a:gd name="connsiteX10" fmla="*/ 148009 w 533400"/>
                <a:gd name="connsiteY10" fmla="*/ 7144 h 304800"/>
                <a:gd name="connsiteX11" fmla="*/ 44358 w 533400"/>
                <a:gd name="connsiteY11" fmla="*/ 7144 h 304800"/>
                <a:gd name="connsiteX12" fmla="*/ 7144 w 533400"/>
                <a:gd name="connsiteY12" fmla="*/ 302419 h 304800"/>
                <a:gd name="connsiteX13" fmla="*/ 531181 w 533400"/>
                <a:gd name="connsiteY13" fmla="*/ 302419 h 304800"/>
                <a:gd name="connsiteX14" fmla="*/ 499472 w 533400"/>
                <a:gd name="connsiteY14" fmla="*/ 7144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33400" h="304800">
                  <a:moveTo>
                    <a:pt x="499472" y="7144"/>
                  </a:moveTo>
                  <a:lnTo>
                    <a:pt x="395659" y="7144"/>
                  </a:lnTo>
                  <a:cubicBezTo>
                    <a:pt x="390392" y="7144"/>
                    <a:pt x="386134" y="11401"/>
                    <a:pt x="386134" y="16669"/>
                  </a:cubicBezTo>
                  <a:cubicBezTo>
                    <a:pt x="386134" y="21936"/>
                    <a:pt x="390392" y="26194"/>
                    <a:pt x="395659" y="26194"/>
                  </a:cubicBezTo>
                  <a:lnTo>
                    <a:pt x="482356" y="26194"/>
                  </a:lnTo>
                  <a:lnTo>
                    <a:pt x="509969" y="283369"/>
                  </a:lnTo>
                  <a:lnTo>
                    <a:pt x="28746" y="283369"/>
                  </a:lnTo>
                  <a:lnTo>
                    <a:pt x="61160" y="26194"/>
                  </a:lnTo>
                  <a:lnTo>
                    <a:pt x="148009" y="26194"/>
                  </a:lnTo>
                  <a:cubicBezTo>
                    <a:pt x="153276" y="26194"/>
                    <a:pt x="157534" y="21936"/>
                    <a:pt x="157534" y="16669"/>
                  </a:cubicBezTo>
                  <a:cubicBezTo>
                    <a:pt x="157534" y="11401"/>
                    <a:pt x="153276" y="7144"/>
                    <a:pt x="148009" y="7144"/>
                  </a:cubicBezTo>
                  <a:lnTo>
                    <a:pt x="44358" y="7144"/>
                  </a:lnTo>
                  <a:lnTo>
                    <a:pt x="7144" y="302419"/>
                  </a:lnTo>
                  <a:lnTo>
                    <a:pt x="531181" y="302419"/>
                  </a:lnTo>
                  <a:lnTo>
                    <a:pt x="4994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3" name="Freihandform: Form 280">
              <a:extLst>
                <a:ext uri="{FF2B5EF4-FFF2-40B4-BE49-F238E27FC236}">
                  <a16:creationId xmlns:a16="http://schemas.microsoft.com/office/drawing/2014/main" id="{B7878D6D-A01F-7385-1C0D-22A9571B8D18}"/>
                </a:ext>
              </a:extLst>
            </p:cNvPr>
            <p:cNvSpPr/>
            <p:nvPr/>
          </p:nvSpPr>
          <p:spPr>
            <a:xfrm>
              <a:off x="19758369" y="2833643"/>
              <a:ext cx="238125" cy="390525"/>
            </a:xfrm>
            <a:custGeom>
              <a:avLst/>
              <a:gdLst>
                <a:gd name="connsiteX0" fmla="*/ 110630 w 238125"/>
                <a:gd name="connsiteY0" fmla="*/ 368770 h 390525"/>
                <a:gd name="connsiteX1" fmla="*/ 106391 w 238125"/>
                <a:gd name="connsiteY1" fmla="*/ 371199 h 390525"/>
                <a:gd name="connsiteX2" fmla="*/ 100238 w 238125"/>
                <a:gd name="connsiteY2" fmla="*/ 375437 h 390525"/>
                <a:gd name="connsiteX3" fmla="*/ 98190 w 238125"/>
                <a:gd name="connsiteY3" fmla="*/ 388753 h 390525"/>
                <a:gd name="connsiteX4" fmla="*/ 105887 w 238125"/>
                <a:gd name="connsiteY4" fmla="*/ 392640 h 390525"/>
                <a:gd name="connsiteX5" fmla="*/ 111516 w 238125"/>
                <a:gd name="connsiteY5" fmla="*/ 390801 h 390525"/>
                <a:gd name="connsiteX6" fmla="*/ 116736 w 238125"/>
                <a:gd name="connsiteY6" fmla="*/ 387191 h 390525"/>
                <a:gd name="connsiteX7" fmla="*/ 126394 w 238125"/>
                <a:gd name="connsiteY7" fmla="*/ 381657 h 390525"/>
                <a:gd name="connsiteX8" fmla="*/ 130794 w 238125"/>
                <a:gd name="connsiteY8" fmla="*/ 369570 h 390525"/>
                <a:gd name="connsiteX9" fmla="*/ 131033 w 238125"/>
                <a:gd name="connsiteY9" fmla="*/ 369360 h 390525"/>
                <a:gd name="connsiteX10" fmla="*/ 230369 w 238125"/>
                <a:gd name="connsiteY10" fmla="*/ 168783 h 390525"/>
                <a:gd name="connsiteX11" fmla="*/ 233626 w 238125"/>
                <a:gd name="connsiteY11" fmla="*/ 102880 h 390525"/>
                <a:gd name="connsiteX12" fmla="*/ 121108 w 238125"/>
                <a:gd name="connsiteY12" fmla="*/ 7144 h 390525"/>
                <a:gd name="connsiteX13" fmla="*/ 8589 w 238125"/>
                <a:gd name="connsiteY13" fmla="*/ 102880 h 390525"/>
                <a:gd name="connsiteX14" fmla="*/ 11856 w 238125"/>
                <a:gd name="connsiteY14" fmla="*/ 168783 h 390525"/>
                <a:gd name="connsiteX15" fmla="*/ 110630 w 238125"/>
                <a:gd name="connsiteY15" fmla="*/ 368770 h 390525"/>
                <a:gd name="connsiteX16" fmla="*/ 27477 w 238125"/>
                <a:gd name="connsiteY16" fmla="*/ 105366 h 390525"/>
                <a:gd name="connsiteX17" fmla="*/ 121117 w 238125"/>
                <a:gd name="connsiteY17" fmla="*/ 26203 h 390525"/>
                <a:gd name="connsiteX18" fmla="*/ 214748 w 238125"/>
                <a:gd name="connsiteY18" fmla="*/ 105366 h 390525"/>
                <a:gd name="connsiteX19" fmla="*/ 211738 w 238125"/>
                <a:gd name="connsiteY19" fmla="*/ 164868 h 390525"/>
                <a:gd name="connsiteX20" fmla="*/ 121117 w 238125"/>
                <a:gd name="connsiteY20" fmla="*/ 351996 h 390525"/>
                <a:gd name="connsiteX21" fmla="*/ 30496 w 238125"/>
                <a:gd name="connsiteY21" fmla="*/ 164868 h 390525"/>
                <a:gd name="connsiteX22" fmla="*/ 27477 w 238125"/>
                <a:gd name="connsiteY22" fmla="*/ 10536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38125" h="390525">
                  <a:moveTo>
                    <a:pt x="110630" y="368770"/>
                  </a:moveTo>
                  <a:cubicBezTo>
                    <a:pt x="109230" y="369599"/>
                    <a:pt x="107734" y="370332"/>
                    <a:pt x="106391" y="371199"/>
                  </a:cubicBezTo>
                  <a:cubicBezTo>
                    <a:pt x="104296" y="372551"/>
                    <a:pt x="102248" y="373971"/>
                    <a:pt x="100238" y="375437"/>
                  </a:cubicBezTo>
                  <a:cubicBezTo>
                    <a:pt x="96000" y="378552"/>
                    <a:pt x="95085" y="384515"/>
                    <a:pt x="98190" y="388753"/>
                  </a:cubicBezTo>
                  <a:cubicBezTo>
                    <a:pt x="100057" y="391297"/>
                    <a:pt x="102953" y="392640"/>
                    <a:pt x="105887" y="392640"/>
                  </a:cubicBezTo>
                  <a:cubicBezTo>
                    <a:pt x="107839" y="392640"/>
                    <a:pt x="109811" y="392039"/>
                    <a:pt x="111516" y="390801"/>
                  </a:cubicBezTo>
                  <a:cubicBezTo>
                    <a:pt x="113211" y="389553"/>
                    <a:pt x="114935" y="388353"/>
                    <a:pt x="116736" y="387191"/>
                  </a:cubicBezTo>
                  <a:cubicBezTo>
                    <a:pt x="119793" y="385210"/>
                    <a:pt x="123041" y="383353"/>
                    <a:pt x="126394" y="381657"/>
                  </a:cubicBezTo>
                  <a:cubicBezTo>
                    <a:pt x="130852" y="379400"/>
                    <a:pt x="132661" y="374123"/>
                    <a:pt x="130794" y="369570"/>
                  </a:cubicBezTo>
                  <a:cubicBezTo>
                    <a:pt x="130871" y="369494"/>
                    <a:pt x="130966" y="369437"/>
                    <a:pt x="131033" y="369360"/>
                  </a:cubicBezTo>
                  <a:cubicBezTo>
                    <a:pt x="148263" y="351111"/>
                    <a:pt x="206328" y="282721"/>
                    <a:pt x="230369" y="168783"/>
                  </a:cubicBezTo>
                  <a:cubicBezTo>
                    <a:pt x="235246" y="145675"/>
                    <a:pt x="236341" y="123501"/>
                    <a:pt x="233626" y="102880"/>
                  </a:cubicBezTo>
                  <a:cubicBezTo>
                    <a:pt x="225435" y="40253"/>
                    <a:pt x="186525" y="7144"/>
                    <a:pt x="121108" y="7144"/>
                  </a:cubicBezTo>
                  <a:cubicBezTo>
                    <a:pt x="55709" y="7144"/>
                    <a:pt x="16799" y="40253"/>
                    <a:pt x="8589" y="102880"/>
                  </a:cubicBezTo>
                  <a:cubicBezTo>
                    <a:pt x="5884" y="123511"/>
                    <a:pt x="6979" y="145685"/>
                    <a:pt x="11856" y="168783"/>
                  </a:cubicBezTo>
                  <a:cubicBezTo>
                    <a:pt x="35659" y="281616"/>
                    <a:pt x="92809" y="349739"/>
                    <a:pt x="110630" y="368770"/>
                  </a:cubicBezTo>
                  <a:close/>
                  <a:moveTo>
                    <a:pt x="27477" y="105366"/>
                  </a:moveTo>
                  <a:cubicBezTo>
                    <a:pt x="34459" y="52102"/>
                    <a:pt x="65091" y="26203"/>
                    <a:pt x="121117" y="26203"/>
                  </a:cubicBezTo>
                  <a:cubicBezTo>
                    <a:pt x="177153" y="26203"/>
                    <a:pt x="207776" y="52102"/>
                    <a:pt x="214748" y="105366"/>
                  </a:cubicBezTo>
                  <a:cubicBezTo>
                    <a:pt x="217177" y="123844"/>
                    <a:pt x="216158" y="143875"/>
                    <a:pt x="211738" y="164868"/>
                  </a:cubicBezTo>
                  <a:cubicBezTo>
                    <a:pt x="190126" y="267291"/>
                    <a:pt x="138595" y="332280"/>
                    <a:pt x="121117" y="351996"/>
                  </a:cubicBezTo>
                  <a:cubicBezTo>
                    <a:pt x="103620" y="332261"/>
                    <a:pt x="52099" y="267243"/>
                    <a:pt x="30496" y="164868"/>
                  </a:cubicBezTo>
                  <a:cubicBezTo>
                    <a:pt x="26067" y="143875"/>
                    <a:pt x="25057" y="123854"/>
                    <a:pt x="27477" y="1053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4" name="Freihandform: Form 281">
              <a:extLst>
                <a:ext uri="{FF2B5EF4-FFF2-40B4-BE49-F238E27FC236}">
                  <a16:creationId xmlns:a16="http://schemas.microsoft.com/office/drawing/2014/main" id="{43C1B229-0B1B-09A8-7DEE-52B4953C49FF}"/>
                </a:ext>
              </a:extLst>
            </p:cNvPr>
            <p:cNvSpPr/>
            <p:nvPr/>
          </p:nvSpPr>
          <p:spPr>
            <a:xfrm>
              <a:off x="19802372" y="2873944"/>
              <a:ext cx="152400" cy="152400"/>
            </a:xfrm>
            <a:custGeom>
              <a:avLst/>
              <a:gdLst>
                <a:gd name="connsiteX0" fmla="*/ 77114 w 152400"/>
                <a:gd name="connsiteY0" fmla="*/ 147085 h 152400"/>
                <a:gd name="connsiteX1" fmla="*/ 147085 w 152400"/>
                <a:gd name="connsiteY1" fmla="*/ 77114 h 152400"/>
                <a:gd name="connsiteX2" fmla="*/ 77114 w 152400"/>
                <a:gd name="connsiteY2" fmla="*/ 7144 h 152400"/>
                <a:gd name="connsiteX3" fmla="*/ 7144 w 152400"/>
                <a:gd name="connsiteY3" fmla="*/ 77114 h 152400"/>
                <a:gd name="connsiteX4" fmla="*/ 77114 w 152400"/>
                <a:gd name="connsiteY4" fmla="*/ 147085 h 152400"/>
                <a:gd name="connsiteX5" fmla="*/ 77114 w 152400"/>
                <a:gd name="connsiteY5" fmla="*/ 26203 h 152400"/>
                <a:gd name="connsiteX6" fmla="*/ 128035 w 152400"/>
                <a:gd name="connsiteY6" fmla="*/ 77124 h 152400"/>
                <a:gd name="connsiteX7" fmla="*/ 77114 w 152400"/>
                <a:gd name="connsiteY7" fmla="*/ 128045 h 152400"/>
                <a:gd name="connsiteX8" fmla="*/ 26194 w 152400"/>
                <a:gd name="connsiteY8" fmla="*/ 77124 h 152400"/>
                <a:gd name="connsiteX9" fmla="*/ 77114 w 152400"/>
                <a:gd name="connsiteY9" fmla="*/ 2620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2400" h="152400">
                  <a:moveTo>
                    <a:pt x="77114" y="147085"/>
                  </a:moveTo>
                  <a:cubicBezTo>
                    <a:pt x="115700" y="147085"/>
                    <a:pt x="147085" y="115700"/>
                    <a:pt x="147085" y="77114"/>
                  </a:cubicBezTo>
                  <a:cubicBezTo>
                    <a:pt x="147085" y="38529"/>
                    <a:pt x="115700" y="7144"/>
                    <a:pt x="77114" y="7144"/>
                  </a:cubicBezTo>
                  <a:cubicBezTo>
                    <a:pt x="38529" y="7144"/>
                    <a:pt x="7144" y="38529"/>
                    <a:pt x="7144" y="77114"/>
                  </a:cubicBezTo>
                  <a:cubicBezTo>
                    <a:pt x="7144" y="115700"/>
                    <a:pt x="38529" y="147085"/>
                    <a:pt x="77114" y="147085"/>
                  </a:cubicBezTo>
                  <a:close/>
                  <a:moveTo>
                    <a:pt x="77114" y="26203"/>
                  </a:moveTo>
                  <a:cubicBezTo>
                    <a:pt x="105185" y="26203"/>
                    <a:pt x="128035" y="49044"/>
                    <a:pt x="128035" y="77124"/>
                  </a:cubicBezTo>
                  <a:cubicBezTo>
                    <a:pt x="128035" y="105204"/>
                    <a:pt x="105194" y="128045"/>
                    <a:pt x="77114" y="128045"/>
                  </a:cubicBezTo>
                  <a:cubicBezTo>
                    <a:pt x="49035" y="128045"/>
                    <a:pt x="26194" y="105204"/>
                    <a:pt x="26194" y="77124"/>
                  </a:cubicBezTo>
                  <a:cubicBezTo>
                    <a:pt x="26194" y="49044"/>
                    <a:pt x="49044" y="26203"/>
                    <a:pt x="77114" y="262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5" name="Freihandform: Form 282">
              <a:extLst>
                <a:ext uri="{FF2B5EF4-FFF2-40B4-BE49-F238E27FC236}">
                  <a16:creationId xmlns:a16="http://schemas.microsoft.com/office/drawing/2014/main" id="{86F9579A-61E8-CD11-8922-2961717351D6}"/>
                </a:ext>
              </a:extLst>
            </p:cNvPr>
            <p:cNvSpPr/>
            <p:nvPr/>
          </p:nvSpPr>
          <p:spPr>
            <a:xfrm>
              <a:off x="19899792" y="3174806"/>
              <a:ext cx="47625" cy="28575"/>
            </a:xfrm>
            <a:custGeom>
              <a:avLst/>
              <a:gdLst>
                <a:gd name="connsiteX0" fmla="*/ 14680 w 47625"/>
                <a:gd name="connsiteY0" fmla="*/ 10481 h 28575"/>
                <a:gd name="connsiteX1" fmla="*/ 7355 w 47625"/>
                <a:gd name="connsiteY1" fmla="*/ 21787 h 28575"/>
                <a:gd name="connsiteX2" fmla="*/ 16661 w 47625"/>
                <a:gd name="connsiteY2" fmla="*/ 29321 h 28575"/>
                <a:gd name="connsiteX3" fmla="*/ 18661 w 47625"/>
                <a:gd name="connsiteY3" fmla="*/ 29112 h 28575"/>
                <a:gd name="connsiteX4" fmla="*/ 36625 w 47625"/>
                <a:gd name="connsiteY4" fmla="*/ 26130 h 28575"/>
                <a:gd name="connsiteX5" fmla="*/ 44902 w 47625"/>
                <a:gd name="connsiteY5" fmla="*/ 15510 h 28575"/>
                <a:gd name="connsiteX6" fmla="*/ 34282 w 47625"/>
                <a:gd name="connsiteY6" fmla="*/ 7233 h 28575"/>
                <a:gd name="connsiteX7" fmla="*/ 14680 w 47625"/>
                <a:gd name="connsiteY7" fmla="*/ 1048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28575">
                  <a:moveTo>
                    <a:pt x="14680" y="10481"/>
                  </a:moveTo>
                  <a:cubicBezTo>
                    <a:pt x="9536" y="11567"/>
                    <a:pt x="6259" y="16634"/>
                    <a:pt x="7355" y="21787"/>
                  </a:cubicBezTo>
                  <a:cubicBezTo>
                    <a:pt x="8307" y="26264"/>
                    <a:pt x="12260" y="29321"/>
                    <a:pt x="16661" y="29321"/>
                  </a:cubicBezTo>
                  <a:cubicBezTo>
                    <a:pt x="17318" y="29321"/>
                    <a:pt x="17994" y="29255"/>
                    <a:pt x="18661" y="29112"/>
                  </a:cubicBezTo>
                  <a:cubicBezTo>
                    <a:pt x="24243" y="27931"/>
                    <a:pt x="30291" y="26931"/>
                    <a:pt x="36625" y="26130"/>
                  </a:cubicBezTo>
                  <a:cubicBezTo>
                    <a:pt x="41845" y="25492"/>
                    <a:pt x="45560" y="20730"/>
                    <a:pt x="44902" y="15510"/>
                  </a:cubicBezTo>
                  <a:cubicBezTo>
                    <a:pt x="44255" y="10281"/>
                    <a:pt x="39540" y="6509"/>
                    <a:pt x="34282" y="7233"/>
                  </a:cubicBezTo>
                  <a:cubicBezTo>
                    <a:pt x="27395" y="8081"/>
                    <a:pt x="20795" y="9176"/>
                    <a:pt x="14680" y="104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6" name="Freihandform: Form 283">
              <a:extLst>
                <a:ext uri="{FF2B5EF4-FFF2-40B4-BE49-F238E27FC236}">
                  <a16:creationId xmlns:a16="http://schemas.microsoft.com/office/drawing/2014/main" id="{9D9BD927-0B3E-90EE-3C80-9D33DC8F07CB}"/>
                </a:ext>
              </a:extLst>
            </p:cNvPr>
            <p:cNvSpPr/>
            <p:nvPr/>
          </p:nvSpPr>
          <p:spPr>
            <a:xfrm>
              <a:off x="19956573" y="3171281"/>
              <a:ext cx="47625" cy="28575"/>
            </a:xfrm>
            <a:custGeom>
              <a:avLst/>
              <a:gdLst>
                <a:gd name="connsiteX0" fmla="*/ 7153 w 47625"/>
                <a:gd name="connsiteY0" fmla="*/ 17873 h 28575"/>
                <a:gd name="connsiteX1" fmla="*/ 16659 w 47625"/>
                <a:gd name="connsiteY1" fmla="*/ 26989 h 28575"/>
                <a:gd name="connsiteX2" fmla="*/ 17078 w 47625"/>
                <a:gd name="connsiteY2" fmla="*/ 26979 h 28575"/>
                <a:gd name="connsiteX3" fmla="*/ 36137 w 47625"/>
                <a:gd name="connsiteY3" fmla="*/ 26189 h 28575"/>
                <a:gd name="connsiteX4" fmla="*/ 45215 w 47625"/>
                <a:gd name="connsiteY4" fmla="*/ 16245 h 28575"/>
                <a:gd name="connsiteX5" fmla="*/ 35271 w 47625"/>
                <a:gd name="connsiteY5" fmla="*/ 7158 h 28575"/>
                <a:gd name="connsiteX6" fmla="*/ 16259 w 47625"/>
                <a:gd name="connsiteY6" fmla="*/ 7948 h 28575"/>
                <a:gd name="connsiteX7" fmla="*/ 7153 w 47625"/>
                <a:gd name="connsiteY7" fmla="*/ 1787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28575">
                  <a:moveTo>
                    <a:pt x="7153" y="17873"/>
                  </a:moveTo>
                  <a:cubicBezTo>
                    <a:pt x="7362" y="22988"/>
                    <a:pt x="11592" y="26989"/>
                    <a:pt x="16659" y="26989"/>
                  </a:cubicBezTo>
                  <a:cubicBezTo>
                    <a:pt x="16802" y="26989"/>
                    <a:pt x="16935" y="26989"/>
                    <a:pt x="17078" y="26979"/>
                  </a:cubicBezTo>
                  <a:lnTo>
                    <a:pt x="36137" y="26189"/>
                  </a:lnTo>
                  <a:cubicBezTo>
                    <a:pt x="41386" y="25951"/>
                    <a:pt x="45462" y="21493"/>
                    <a:pt x="45215" y="16245"/>
                  </a:cubicBezTo>
                  <a:cubicBezTo>
                    <a:pt x="44977" y="10977"/>
                    <a:pt x="40081" y="6872"/>
                    <a:pt x="35271" y="7158"/>
                  </a:cubicBezTo>
                  <a:lnTo>
                    <a:pt x="16259" y="7948"/>
                  </a:lnTo>
                  <a:cubicBezTo>
                    <a:pt x="11001" y="8167"/>
                    <a:pt x="6924" y="12606"/>
                    <a:pt x="7153" y="178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7" name="Freihandform: Form 284">
              <a:extLst>
                <a:ext uri="{FF2B5EF4-FFF2-40B4-BE49-F238E27FC236}">
                  <a16:creationId xmlns:a16="http://schemas.microsoft.com/office/drawing/2014/main" id="{5C6F78DC-DFB0-E5F1-FED6-0021F321963B}"/>
                </a:ext>
              </a:extLst>
            </p:cNvPr>
            <p:cNvSpPr/>
            <p:nvPr/>
          </p:nvSpPr>
          <p:spPr>
            <a:xfrm>
              <a:off x="19802262" y="3223923"/>
              <a:ext cx="47625" cy="38100"/>
            </a:xfrm>
            <a:custGeom>
              <a:avLst/>
              <a:gdLst>
                <a:gd name="connsiteX0" fmla="*/ 26532 w 47625"/>
                <a:gd name="connsiteY0" fmla="*/ 9056 h 38100"/>
                <a:gd name="connsiteX1" fmla="*/ 11482 w 47625"/>
                <a:gd name="connsiteY1" fmla="*/ 19600 h 38100"/>
                <a:gd name="connsiteX2" fmla="*/ 8682 w 47625"/>
                <a:gd name="connsiteY2" fmla="*/ 32783 h 38100"/>
                <a:gd name="connsiteX3" fmla="*/ 16683 w 47625"/>
                <a:gd name="connsiteY3" fmla="*/ 37117 h 38100"/>
                <a:gd name="connsiteX4" fmla="*/ 21865 w 47625"/>
                <a:gd name="connsiteY4" fmla="*/ 35583 h 38100"/>
                <a:gd name="connsiteX5" fmla="*/ 38010 w 47625"/>
                <a:gd name="connsiteY5" fmla="*/ 24268 h 38100"/>
                <a:gd name="connsiteX6" fmla="*/ 39876 w 47625"/>
                <a:gd name="connsiteY6" fmla="*/ 10923 h 38100"/>
                <a:gd name="connsiteX7" fmla="*/ 26532 w 47625"/>
                <a:gd name="connsiteY7" fmla="*/ 905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38100">
                  <a:moveTo>
                    <a:pt x="26532" y="9056"/>
                  </a:moveTo>
                  <a:cubicBezTo>
                    <a:pt x="21636" y="12752"/>
                    <a:pt x="16578" y="16305"/>
                    <a:pt x="11482" y="19600"/>
                  </a:cubicBezTo>
                  <a:cubicBezTo>
                    <a:pt x="7072" y="22467"/>
                    <a:pt x="5815" y="28363"/>
                    <a:pt x="8682" y="32783"/>
                  </a:cubicBezTo>
                  <a:cubicBezTo>
                    <a:pt x="10501" y="35593"/>
                    <a:pt x="13568" y="37117"/>
                    <a:pt x="16683" y="37117"/>
                  </a:cubicBezTo>
                  <a:cubicBezTo>
                    <a:pt x="18464" y="37117"/>
                    <a:pt x="20255" y="36622"/>
                    <a:pt x="21865" y="35583"/>
                  </a:cubicBezTo>
                  <a:cubicBezTo>
                    <a:pt x="27322" y="32040"/>
                    <a:pt x="32761" y="28230"/>
                    <a:pt x="38010" y="24268"/>
                  </a:cubicBezTo>
                  <a:cubicBezTo>
                    <a:pt x="42201" y="21096"/>
                    <a:pt x="43039" y="15124"/>
                    <a:pt x="39876" y="10923"/>
                  </a:cubicBezTo>
                  <a:cubicBezTo>
                    <a:pt x="36705" y="6761"/>
                    <a:pt x="30751" y="5884"/>
                    <a:pt x="26532" y="90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8" name="Freihandform: Form 285">
              <a:extLst>
                <a:ext uri="{FF2B5EF4-FFF2-40B4-BE49-F238E27FC236}">
                  <a16:creationId xmlns:a16="http://schemas.microsoft.com/office/drawing/2014/main" id="{1E8B5A08-32A4-8F08-C325-D90085A13354}"/>
                </a:ext>
              </a:extLst>
            </p:cNvPr>
            <p:cNvSpPr/>
            <p:nvPr/>
          </p:nvSpPr>
          <p:spPr>
            <a:xfrm>
              <a:off x="20013513" y="3160522"/>
              <a:ext cx="47625" cy="38100"/>
            </a:xfrm>
            <a:custGeom>
              <a:avLst/>
              <a:gdLst>
                <a:gd name="connsiteX0" fmla="*/ 27565 w 47625"/>
                <a:gd name="connsiteY0" fmla="*/ 9649 h 38100"/>
                <a:gd name="connsiteX1" fmla="*/ 14744 w 47625"/>
                <a:gd name="connsiteY1" fmla="*/ 14659 h 38100"/>
                <a:gd name="connsiteX2" fmla="*/ 7343 w 47625"/>
                <a:gd name="connsiteY2" fmla="*/ 25917 h 38100"/>
                <a:gd name="connsiteX3" fmla="*/ 16668 w 47625"/>
                <a:gd name="connsiteY3" fmla="*/ 33518 h 38100"/>
                <a:gd name="connsiteX4" fmla="*/ 18602 w 47625"/>
                <a:gd name="connsiteY4" fmla="*/ 33318 h 38100"/>
                <a:gd name="connsiteX5" fmla="*/ 38566 w 47625"/>
                <a:gd name="connsiteY5" fmla="*/ 25193 h 38100"/>
                <a:gd name="connsiteX6" fmla="*/ 39843 w 47625"/>
                <a:gd name="connsiteY6" fmla="*/ 24260 h 38100"/>
                <a:gd name="connsiteX7" fmla="*/ 41691 w 47625"/>
                <a:gd name="connsiteY7" fmla="*/ 10915 h 38100"/>
                <a:gd name="connsiteX8" fmla="*/ 28346 w 47625"/>
                <a:gd name="connsiteY8" fmla="*/ 9068 h 38100"/>
                <a:gd name="connsiteX9" fmla="*/ 27565 w 47625"/>
                <a:gd name="connsiteY9" fmla="*/ 964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25" h="38100">
                  <a:moveTo>
                    <a:pt x="27565" y="9649"/>
                  </a:moveTo>
                  <a:cubicBezTo>
                    <a:pt x="24346" y="11906"/>
                    <a:pt x="20164" y="13544"/>
                    <a:pt x="14744" y="14659"/>
                  </a:cubicBezTo>
                  <a:cubicBezTo>
                    <a:pt x="9591" y="15716"/>
                    <a:pt x="6277" y="20764"/>
                    <a:pt x="7343" y="25917"/>
                  </a:cubicBezTo>
                  <a:cubicBezTo>
                    <a:pt x="8277" y="30423"/>
                    <a:pt x="12239" y="33518"/>
                    <a:pt x="16668" y="33518"/>
                  </a:cubicBezTo>
                  <a:cubicBezTo>
                    <a:pt x="17307" y="33518"/>
                    <a:pt x="17954" y="33452"/>
                    <a:pt x="18602" y="33318"/>
                  </a:cubicBezTo>
                  <a:cubicBezTo>
                    <a:pt x="26622" y="31661"/>
                    <a:pt x="33137" y="29013"/>
                    <a:pt x="38566" y="25193"/>
                  </a:cubicBezTo>
                  <a:lnTo>
                    <a:pt x="39843" y="24260"/>
                  </a:lnTo>
                  <a:cubicBezTo>
                    <a:pt x="44034" y="21079"/>
                    <a:pt x="44862" y="15106"/>
                    <a:pt x="41691" y="10915"/>
                  </a:cubicBezTo>
                  <a:cubicBezTo>
                    <a:pt x="38509" y="6724"/>
                    <a:pt x="32547" y="5905"/>
                    <a:pt x="28346" y="9068"/>
                  </a:cubicBezTo>
                  <a:lnTo>
                    <a:pt x="27565" y="964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199" name="Freihandform: Form 286">
              <a:extLst>
                <a:ext uri="{FF2B5EF4-FFF2-40B4-BE49-F238E27FC236}">
                  <a16:creationId xmlns:a16="http://schemas.microsoft.com/office/drawing/2014/main" id="{36F3B0D4-4F62-0016-BA9A-49C38863FCBF}"/>
                </a:ext>
              </a:extLst>
            </p:cNvPr>
            <p:cNvSpPr/>
            <p:nvPr/>
          </p:nvSpPr>
          <p:spPr>
            <a:xfrm>
              <a:off x="19671765" y="3225476"/>
              <a:ext cx="28575" cy="47625"/>
            </a:xfrm>
            <a:custGeom>
              <a:avLst/>
              <a:gdLst>
                <a:gd name="connsiteX0" fmla="*/ 27746 w 28575"/>
                <a:gd name="connsiteY0" fmla="*/ 19171 h 47625"/>
                <a:gd name="connsiteX1" fmla="*/ 21041 w 28575"/>
                <a:gd name="connsiteY1" fmla="*/ 7494 h 47625"/>
                <a:gd name="connsiteX2" fmla="*/ 9363 w 28575"/>
                <a:gd name="connsiteY2" fmla="*/ 14199 h 47625"/>
                <a:gd name="connsiteX3" fmla="*/ 7220 w 28575"/>
                <a:gd name="connsiteY3" fmla="*/ 27582 h 47625"/>
                <a:gd name="connsiteX4" fmla="*/ 7144 w 28575"/>
                <a:gd name="connsiteY4" fmla="*/ 30944 h 47625"/>
                <a:gd name="connsiteX5" fmla="*/ 7420 w 28575"/>
                <a:gd name="connsiteY5" fmla="*/ 36535 h 47625"/>
                <a:gd name="connsiteX6" fmla="*/ 16888 w 28575"/>
                <a:gd name="connsiteY6" fmla="*/ 45089 h 47625"/>
                <a:gd name="connsiteX7" fmla="*/ 17869 w 28575"/>
                <a:gd name="connsiteY7" fmla="*/ 45041 h 47625"/>
                <a:gd name="connsiteX8" fmla="*/ 26384 w 28575"/>
                <a:gd name="connsiteY8" fmla="*/ 34592 h 47625"/>
                <a:gd name="connsiteX9" fmla="*/ 26194 w 28575"/>
                <a:gd name="connsiteY9" fmla="*/ 30878 h 47625"/>
                <a:gd name="connsiteX10" fmla="*/ 26260 w 28575"/>
                <a:gd name="connsiteY10" fmla="*/ 28515 h 47625"/>
                <a:gd name="connsiteX11" fmla="*/ 27746 w 28575"/>
                <a:gd name="connsiteY11" fmla="*/ 1917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47625">
                  <a:moveTo>
                    <a:pt x="27746" y="19171"/>
                  </a:moveTo>
                  <a:cubicBezTo>
                    <a:pt x="29127" y="14095"/>
                    <a:pt x="26118" y="8865"/>
                    <a:pt x="21041" y="7494"/>
                  </a:cubicBezTo>
                  <a:cubicBezTo>
                    <a:pt x="16002" y="6074"/>
                    <a:pt x="10735" y="9103"/>
                    <a:pt x="9363" y="14199"/>
                  </a:cubicBezTo>
                  <a:cubicBezTo>
                    <a:pt x="8163" y="18619"/>
                    <a:pt x="7449" y="23134"/>
                    <a:pt x="7220" y="27582"/>
                  </a:cubicBezTo>
                  <a:cubicBezTo>
                    <a:pt x="7172" y="28677"/>
                    <a:pt x="7144" y="29782"/>
                    <a:pt x="7144" y="30944"/>
                  </a:cubicBezTo>
                  <a:cubicBezTo>
                    <a:pt x="7153" y="32811"/>
                    <a:pt x="7239" y="34678"/>
                    <a:pt x="7420" y="36535"/>
                  </a:cubicBezTo>
                  <a:cubicBezTo>
                    <a:pt x="7925" y="41441"/>
                    <a:pt x="12059" y="45089"/>
                    <a:pt x="16888" y="45089"/>
                  </a:cubicBezTo>
                  <a:cubicBezTo>
                    <a:pt x="17202" y="45089"/>
                    <a:pt x="17526" y="45070"/>
                    <a:pt x="17869" y="45041"/>
                  </a:cubicBezTo>
                  <a:cubicBezTo>
                    <a:pt x="23098" y="44498"/>
                    <a:pt x="26908" y="39831"/>
                    <a:pt x="26384" y="34592"/>
                  </a:cubicBezTo>
                  <a:cubicBezTo>
                    <a:pt x="26251" y="33345"/>
                    <a:pt x="26203" y="32078"/>
                    <a:pt x="26194" y="30878"/>
                  </a:cubicBezTo>
                  <a:cubicBezTo>
                    <a:pt x="26194" y="30087"/>
                    <a:pt x="26222" y="29296"/>
                    <a:pt x="26260" y="28515"/>
                  </a:cubicBezTo>
                  <a:cubicBezTo>
                    <a:pt x="26413" y="25429"/>
                    <a:pt x="26908" y="22277"/>
                    <a:pt x="27746" y="191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0" name="Freihandform: Form 287">
              <a:extLst>
                <a:ext uri="{FF2B5EF4-FFF2-40B4-BE49-F238E27FC236}">
                  <a16:creationId xmlns:a16="http://schemas.microsoft.com/office/drawing/2014/main" id="{EB3AB9D4-C00F-2CD1-38CC-11C40BE50377}"/>
                </a:ext>
              </a:extLst>
            </p:cNvPr>
            <p:cNvSpPr/>
            <p:nvPr/>
          </p:nvSpPr>
          <p:spPr>
            <a:xfrm>
              <a:off x="20004061" y="3088516"/>
              <a:ext cx="47625" cy="28575"/>
            </a:xfrm>
            <a:custGeom>
              <a:avLst/>
              <a:gdLst>
                <a:gd name="connsiteX0" fmla="*/ 36807 w 47625"/>
                <a:gd name="connsiteY0" fmla="*/ 7617 h 28575"/>
                <a:gd name="connsiteX1" fmla="*/ 14081 w 47625"/>
                <a:gd name="connsiteY1" fmla="*/ 9341 h 28575"/>
                <a:gd name="connsiteX2" fmla="*/ 7509 w 47625"/>
                <a:gd name="connsiteY2" fmla="*/ 21086 h 28575"/>
                <a:gd name="connsiteX3" fmla="*/ 16662 w 47625"/>
                <a:gd name="connsiteY3" fmla="*/ 28029 h 28575"/>
                <a:gd name="connsiteX4" fmla="*/ 19253 w 47625"/>
                <a:gd name="connsiteY4" fmla="*/ 27667 h 28575"/>
                <a:gd name="connsiteX5" fmla="*/ 34255 w 47625"/>
                <a:gd name="connsiteY5" fmla="*/ 26505 h 28575"/>
                <a:gd name="connsiteX6" fmla="*/ 44970 w 47625"/>
                <a:gd name="connsiteY6" fmla="*/ 18342 h 28575"/>
                <a:gd name="connsiteX7" fmla="*/ 36807 w 47625"/>
                <a:gd name="connsiteY7" fmla="*/ 761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28575">
                  <a:moveTo>
                    <a:pt x="36807" y="7617"/>
                  </a:moveTo>
                  <a:cubicBezTo>
                    <a:pt x="29245" y="6608"/>
                    <a:pt x="21529" y="7227"/>
                    <a:pt x="14081" y="9341"/>
                  </a:cubicBezTo>
                  <a:cubicBezTo>
                    <a:pt x="9013" y="10760"/>
                    <a:pt x="6070" y="16028"/>
                    <a:pt x="7509" y="21086"/>
                  </a:cubicBezTo>
                  <a:cubicBezTo>
                    <a:pt x="8690" y="25286"/>
                    <a:pt x="12509" y="28029"/>
                    <a:pt x="16662" y="28029"/>
                  </a:cubicBezTo>
                  <a:cubicBezTo>
                    <a:pt x="17529" y="28029"/>
                    <a:pt x="18396" y="27915"/>
                    <a:pt x="19253" y="27667"/>
                  </a:cubicBezTo>
                  <a:cubicBezTo>
                    <a:pt x="24206" y="26277"/>
                    <a:pt x="29302" y="25839"/>
                    <a:pt x="34255" y="26505"/>
                  </a:cubicBezTo>
                  <a:cubicBezTo>
                    <a:pt x="39608" y="27172"/>
                    <a:pt x="44275" y="23543"/>
                    <a:pt x="44970" y="18342"/>
                  </a:cubicBezTo>
                  <a:cubicBezTo>
                    <a:pt x="45675" y="13113"/>
                    <a:pt x="42018" y="8322"/>
                    <a:pt x="36807" y="76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1" name="Freihandform: Form 288">
              <a:extLst>
                <a:ext uri="{FF2B5EF4-FFF2-40B4-BE49-F238E27FC236}">
                  <a16:creationId xmlns:a16="http://schemas.microsoft.com/office/drawing/2014/main" id="{A67D947B-8790-ED96-74F8-8FEF82684525}"/>
                </a:ext>
              </a:extLst>
            </p:cNvPr>
            <p:cNvSpPr/>
            <p:nvPr/>
          </p:nvSpPr>
          <p:spPr>
            <a:xfrm>
              <a:off x="20051805" y="3110770"/>
              <a:ext cx="28575" cy="47625"/>
            </a:xfrm>
            <a:custGeom>
              <a:avLst/>
              <a:gdLst>
                <a:gd name="connsiteX0" fmla="*/ 8018 w 28575"/>
                <a:gd name="connsiteY0" fmla="*/ 32550 h 47625"/>
                <a:gd name="connsiteX1" fmla="*/ 14304 w 28575"/>
                <a:gd name="connsiteY1" fmla="*/ 44457 h 47625"/>
                <a:gd name="connsiteX2" fmla="*/ 17114 w 28575"/>
                <a:gd name="connsiteY2" fmla="*/ 44885 h 47625"/>
                <a:gd name="connsiteX3" fmla="*/ 26211 w 28575"/>
                <a:gd name="connsiteY3" fmla="*/ 38170 h 47625"/>
                <a:gd name="connsiteX4" fmla="*/ 27954 w 28575"/>
                <a:gd name="connsiteY4" fmla="*/ 28998 h 47625"/>
                <a:gd name="connsiteX5" fmla="*/ 28030 w 28575"/>
                <a:gd name="connsiteY5" fmla="*/ 26616 h 47625"/>
                <a:gd name="connsiteX6" fmla="*/ 25601 w 28575"/>
                <a:gd name="connsiteY6" fmla="*/ 13358 h 47625"/>
                <a:gd name="connsiteX7" fmla="*/ 13361 w 28575"/>
                <a:gd name="connsiteY7" fmla="*/ 7738 h 47625"/>
                <a:gd name="connsiteX8" fmla="*/ 7742 w 28575"/>
                <a:gd name="connsiteY8" fmla="*/ 19977 h 47625"/>
                <a:gd name="connsiteX9" fmla="*/ 8980 w 28575"/>
                <a:gd name="connsiteY9" fmla="*/ 26607 h 47625"/>
                <a:gd name="connsiteX10" fmla="*/ 8951 w 28575"/>
                <a:gd name="connsiteY10" fmla="*/ 27721 h 47625"/>
                <a:gd name="connsiteX11" fmla="*/ 8018 w 28575"/>
                <a:gd name="connsiteY11" fmla="*/ 3255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47625">
                  <a:moveTo>
                    <a:pt x="8018" y="32550"/>
                  </a:moveTo>
                  <a:cubicBezTo>
                    <a:pt x="6465" y="37570"/>
                    <a:pt x="9285" y="42914"/>
                    <a:pt x="14304" y="44457"/>
                  </a:cubicBezTo>
                  <a:cubicBezTo>
                    <a:pt x="15247" y="44752"/>
                    <a:pt x="16181" y="44885"/>
                    <a:pt x="17114" y="44885"/>
                  </a:cubicBezTo>
                  <a:cubicBezTo>
                    <a:pt x="21191" y="44885"/>
                    <a:pt x="24953" y="42266"/>
                    <a:pt x="26211" y="38170"/>
                  </a:cubicBezTo>
                  <a:cubicBezTo>
                    <a:pt x="27154" y="35141"/>
                    <a:pt x="27735" y="32065"/>
                    <a:pt x="27954" y="28998"/>
                  </a:cubicBezTo>
                  <a:cubicBezTo>
                    <a:pt x="28001" y="28207"/>
                    <a:pt x="28030" y="27407"/>
                    <a:pt x="28030" y="26616"/>
                  </a:cubicBezTo>
                  <a:cubicBezTo>
                    <a:pt x="28030" y="22159"/>
                    <a:pt x="27211" y="17691"/>
                    <a:pt x="25601" y="13358"/>
                  </a:cubicBezTo>
                  <a:cubicBezTo>
                    <a:pt x="23772" y="8414"/>
                    <a:pt x="18257" y="5919"/>
                    <a:pt x="13361" y="7738"/>
                  </a:cubicBezTo>
                  <a:cubicBezTo>
                    <a:pt x="8418" y="9567"/>
                    <a:pt x="5913" y="15053"/>
                    <a:pt x="7742" y="19977"/>
                  </a:cubicBezTo>
                  <a:cubicBezTo>
                    <a:pt x="8561" y="22187"/>
                    <a:pt x="8980" y="24426"/>
                    <a:pt x="8980" y="26607"/>
                  </a:cubicBezTo>
                  <a:lnTo>
                    <a:pt x="8951" y="27721"/>
                  </a:lnTo>
                  <a:cubicBezTo>
                    <a:pt x="8837" y="29302"/>
                    <a:pt x="8532" y="30884"/>
                    <a:pt x="8018" y="325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2" name="Freihandform: Form 289">
              <a:extLst>
                <a:ext uri="{FF2B5EF4-FFF2-40B4-BE49-F238E27FC236}">
                  <a16:creationId xmlns:a16="http://schemas.microsoft.com/office/drawing/2014/main" id="{7F709B29-1C71-DA95-B97D-91D738CC4BDA}"/>
                </a:ext>
              </a:extLst>
            </p:cNvPr>
            <p:cNvSpPr/>
            <p:nvPr/>
          </p:nvSpPr>
          <p:spPr>
            <a:xfrm>
              <a:off x="19751494" y="3253377"/>
              <a:ext cx="47625" cy="38100"/>
            </a:xfrm>
            <a:custGeom>
              <a:avLst/>
              <a:gdLst>
                <a:gd name="connsiteX0" fmla="*/ 30132 w 47625"/>
                <a:gd name="connsiteY0" fmla="*/ 8053 h 38100"/>
                <a:gd name="connsiteX1" fmla="*/ 13235 w 47625"/>
                <a:gd name="connsiteY1" fmla="*/ 15282 h 38100"/>
                <a:gd name="connsiteX2" fmla="*/ 7787 w 47625"/>
                <a:gd name="connsiteY2" fmla="*/ 27598 h 38100"/>
                <a:gd name="connsiteX3" fmla="*/ 16673 w 47625"/>
                <a:gd name="connsiteY3" fmla="*/ 33694 h 38100"/>
                <a:gd name="connsiteX4" fmla="*/ 20102 w 47625"/>
                <a:gd name="connsiteY4" fmla="*/ 33056 h 38100"/>
                <a:gd name="connsiteX5" fmla="*/ 38228 w 47625"/>
                <a:gd name="connsiteY5" fmla="*/ 25312 h 38100"/>
                <a:gd name="connsiteX6" fmla="*/ 42800 w 47625"/>
                <a:gd name="connsiteY6" fmla="*/ 12644 h 38100"/>
                <a:gd name="connsiteX7" fmla="*/ 30132 w 47625"/>
                <a:gd name="connsiteY7" fmla="*/ 805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38100">
                  <a:moveTo>
                    <a:pt x="30132" y="8053"/>
                  </a:moveTo>
                  <a:cubicBezTo>
                    <a:pt x="24551" y="10672"/>
                    <a:pt x="18864" y="13101"/>
                    <a:pt x="13235" y="15282"/>
                  </a:cubicBezTo>
                  <a:cubicBezTo>
                    <a:pt x="8329" y="17168"/>
                    <a:pt x="5891" y="22683"/>
                    <a:pt x="7787" y="27598"/>
                  </a:cubicBezTo>
                  <a:cubicBezTo>
                    <a:pt x="9244" y="31370"/>
                    <a:pt x="12844" y="33694"/>
                    <a:pt x="16673" y="33694"/>
                  </a:cubicBezTo>
                  <a:cubicBezTo>
                    <a:pt x="17816" y="33694"/>
                    <a:pt x="18978" y="33494"/>
                    <a:pt x="20102" y="33056"/>
                  </a:cubicBezTo>
                  <a:cubicBezTo>
                    <a:pt x="26151" y="30722"/>
                    <a:pt x="32247" y="28112"/>
                    <a:pt x="38228" y="25312"/>
                  </a:cubicBezTo>
                  <a:cubicBezTo>
                    <a:pt x="42991" y="23083"/>
                    <a:pt x="45039" y="17406"/>
                    <a:pt x="42800" y="12644"/>
                  </a:cubicBezTo>
                  <a:cubicBezTo>
                    <a:pt x="40581" y="7872"/>
                    <a:pt x="34923" y="5805"/>
                    <a:pt x="30132" y="80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3" name="Freihandform: Form 290">
              <a:extLst>
                <a:ext uri="{FF2B5EF4-FFF2-40B4-BE49-F238E27FC236}">
                  <a16:creationId xmlns:a16="http://schemas.microsoft.com/office/drawing/2014/main" id="{C34B6D94-27DC-C05F-DA87-BFAAC62AEAAF}"/>
                </a:ext>
              </a:extLst>
            </p:cNvPr>
            <p:cNvSpPr/>
            <p:nvPr/>
          </p:nvSpPr>
          <p:spPr>
            <a:xfrm>
              <a:off x="19695601" y="3191563"/>
              <a:ext cx="47625" cy="28575"/>
            </a:xfrm>
            <a:custGeom>
              <a:avLst/>
              <a:gdLst>
                <a:gd name="connsiteX0" fmla="*/ 16684 w 47625"/>
                <a:gd name="connsiteY0" fmla="*/ 30215 h 28575"/>
                <a:gd name="connsiteX1" fmla="*/ 21237 w 47625"/>
                <a:gd name="connsiteY1" fmla="*/ 29053 h 28575"/>
                <a:gd name="connsiteX2" fmla="*/ 29914 w 47625"/>
                <a:gd name="connsiteY2" fmla="*/ 26300 h 28575"/>
                <a:gd name="connsiteX3" fmla="*/ 33781 w 47625"/>
                <a:gd name="connsiteY3" fmla="*/ 26319 h 28575"/>
                <a:gd name="connsiteX4" fmla="*/ 44468 w 47625"/>
                <a:gd name="connsiteY4" fmla="*/ 18127 h 28575"/>
                <a:gd name="connsiteX5" fmla="*/ 36277 w 47625"/>
                <a:gd name="connsiteY5" fmla="*/ 7440 h 28575"/>
                <a:gd name="connsiteX6" fmla="*/ 27790 w 47625"/>
                <a:gd name="connsiteY6" fmla="*/ 7364 h 28575"/>
                <a:gd name="connsiteX7" fmla="*/ 12112 w 47625"/>
                <a:gd name="connsiteY7" fmla="*/ 12327 h 28575"/>
                <a:gd name="connsiteX8" fmla="*/ 8311 w 47625"/>
                <a:gd name="connsiteY8" fmla="*/ 25242 h 28575"/>
                <a:gd name="connsiteX9" fmla="*/ 16684 w 47625"/>
                <a:gd name="connsiteY9" fmla="*/ 30215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25" h="28575">
                  <a:moveTo>
                    <a:pt x="16684" y="30215"/>
                  </a:moveTo>
                  <a:cubicBezTo>
                    <a:pt x="18217" y="30215"/>
                    <a:pt x="19779" y="29843"/>
                    <a:pt x="21237" y="29053"/>
                  </a:cubicBezTo>
                  <a:cubicBezTo>
                    <a:pt x="23980" y="27557"/>
                    <a:pt x="26904" y="26624"/>
                    <a:pt x="29914" y="26300"/>
                  </a:cubicBezTo>
                  <a:cubicBezTo>
                    <a:pt x="31200" y="26147"/>
                    <a:pt x="32514" y="26147"/>
                    <a:pt x="33781" y="26319"/>
                  </a:cubicBezTo>
                  <a:cubicBezTo>
                    <a:pt x="39144" y="27014"/>
                    <a:pt x="43782" y="23337"/>
                    <a:pt x="44468" y="18127"/>
                  </a:cubicBezTo>
                  <a:cubicBezTo>
                    <a:pt x="45154" y="12908"/>
                    <a:pt x="41487" y="8126"/>
                    <a:pt x="36277" y="7440"/>
                  </a:cubicBezTo>
                  <a:cubicBezTo>
                    <a:pt x="33438" y="7069"/>
                    <a:pt x="30552" y="7050"/>
                    <a:pt x="27790" y="7364"/>
                  </a:cubicBezTo>
                  <a:cubicBezTo>
                    <a:pt x="22323" y="7964"/>
                    <a:pt x="17046" y="9641"/>
                    <a:pt x="12112" y="12327"/>
                  </a:cubicBezTo>
                  <a:cubicBezTo>
                    <a:pt x="7492" y="14851"/>
                    <a:pt x="5787" y="20623"/>
                    <a:pt x="8311" y="25242"/>
                  </a:cubicBezTo>
                  <a:cubicBezTo>
                    <a:pt x="10045" y="28424"/>
                    <a:pt x="13312" y="30215"/>
                    <a:pt x="16684" y="302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4" name="Freihandform: Form 291">
              <a:extLst>
                <a:ext uri="{FF2B5EF4-FFF2-40B4-BE49-F238E27FC236}">
                  <a16:creationId xmlns:a16="http://schemas.microsoft.com/office/drawing/2014/main" id="{FF9F307C-B9DE-9854-3B3C-51934A00860B}"/>
                </a:ext>
              </a:extLst>
            </p:cNvPr>
            <p:cNvSpPr/>
            <p:nvPr/>
          </p:nvSpPr>
          <p:spPr>
            <a:xfrm>
              <a:off x="19696028" y="3270566"/>
              <a:ext cx="47625" cy="28575"/>
            </a:xfrm>
            <a:custGeom>
              <a:avLst/>
              <a:gdLst>
                <a:gd name="connsiteX0" fmla="*/ 14275 w 47625"/>
                <a:gd name="connsiteY0" fmla="*/ 25897 h 28575"/>
                <a:gd name="connsiteX1" fmla="*/ 20504 w 47625"/>
                <a:gd name="connsiteY1" fmla="*/ 27078 h 28575"/>
                <a:gd name="connsiteX2" fmla="*/ 27829 w 47625"/>
                <a:gd name="connsiteY2" fmla="*/ 27526 h 28575"/>
                <a:gd name="connsiteX3" fmla="*/ 36782 w 47625"/>
                <a:gd name="connsiteY3" fmla="*/ 26935 h 28575"/>
                <a:gd name="connsiteX4" fmla="*/ 45041 w 47625"/>
                <a:gd name="connsiteY4" fmla="*/ 16296 h 28575"/>
                <a:gd name="connsiteX5" fmla="*/ 34401 w 47625"/>
                <a:gd name="connsiteY5" fmla="*/ 8037 h 28575"/>
                <a:gd name="connsiteX6" fmla="*/ 22819 w 47625"/>
                <a:gd name="connsiteY6" fmla="*/ 8180 h 28575"/>
                <a:gd name="connsiteX7" fmla="*/ 19066 w 47625"/>
                <a:gd name="connsiteY7" fmla="*/ 7466 h 28575"/>
                <a:gd name="connsiteX8" fmla="*/ 7445 w 47625"/>
                <a:gd name="connsiteY8" fmla="*/ 14286 h 28575"/>
                <a:gd name="connsiteX9" fmla="*/ 14275 w 47625"/>
                <a:gd name="connsiteY9" fmla="*/ 2589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25" h="28575">
                  <a:moveTo>
                    <a:pt x="14275" y="25897"/>
                  </a:moveTo>
                  <a:cubicBezTo>
                    <a:pt x="16332" y="26430"/>
                    <a:pt x="18428" y="26830"/>
                    <a:pt x="20504" y="27078"/>
                  </a:cubicBezTo>
                  <a:cubicBezTo>
                    <a:pt x="22943" y="27373"/>
                    <a:pt x="25381" y="27526"/>
                    <a:pt x="27829" y="27526"/>
                  </a:cubicBezTo>
                  <a:cubicBezTo>
                    <a:pt x="30810" y="27526"/>
                    <a:pt x="33801" y="27316"/>
                    <a:pt x="36782" y="26935"/>
                  </a:cubicBezTo>
                  <a:cubicBezTo>
                    <a:pt x="42002" y="26278"/>
                    <a:pt x="45707" y="21515"/>
                    <a:pt x="45041" y="16296"/>
                  </a:cubicBezTo>
                  <a:cubicBezTo>
                    <a:pt x="44374" y="11076"/>
                    <a:pt x="39640" y="7399"/>
                    <a:pt x="34401" y="8037"/>
                  </a:cubicBezTo>
                  <a:cubicBezTo>
                    <a:pt x="30553" y="8533"/>
                    <a:pt x="26667" y="8647"/>
                    <a:pt x="22819" y="8180"/>
                  </a:cubicBezTo>
                  <a:cubicBezTo>
                    <a:pt x="21562" y="8018"/>
                    <a:pt x="20304" y="7780"/>
                    <a:pt x="19066" y="7466"/>
                  </a:cubicBezTo>
                  <a:cubicBezTo>
                    <a:pt x="13970" y="6104"/>
                    <a:pt x="8779" y="9190"/>
                    <a:pt x="7445" y="14286"/>
                  </a:cubicBezTo>
                  <a:cubicBezTo>
                    <a:pt x="6141" y="19382"/>
                    <a:pt x="9189" y="24582"/>
                    <a:pt x="14275" y="258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205" name="Grafik 293">
            <a:extLst>
              <a:ext uri="{FF2B5EF4-FFF2-40B4-BE49-F238E27FC236}">
                <a16:creationId xmlns:a16="http://schemas.microsoft.com/office/drawing/2014/main" id="{E992003B-5E95-E123-1206-28A3C7308390}"/>
              </a:ext>
            </a:extLst>
          </p:cNvPr>
          <p:cNvGrpSpPr/>
          <p:nvPr/>
        </p:nvGrpSpPr>
        <p:grpSpPr>
          <a:xfrm>
            <a:off x="4569390" y="5879825"/>
            <a:ext cx="497910" cy="498884"/>
            <a:chOff x="7852971" y="2846158"/>
            <a:chExt cx="437294" cy="438150"/>
          </a:xfrm>
        </p:grpSpPr>
        <p:sp>
          <p:nvSpPr>
            <p:cNvPr id="206" name="Freihandform: Form 305">
              <a:extLst>
                <a:ext uri="{FF2B5EF4-FFF2-40B4-BE49-F238E27FC236}">
                  <a16:creationId xmlns:a16="http://schemas.microsoft.com/office/drawing/2014/main" id="{50585FEE-8CCD-EFA1-ECDE-8F616AF1ED1D}"/>
                </a:ext>
              </a:extLst>
            </p:cNvPr>
            <p:cNvSpPr/>
            <p:nvPr/>
          </p:nvSpPr>
          <p:spPr>
            <a:xfrm>
              <a:off x="8040090" y="3128668"/>
              <a:ext cx="17115" cy="17115"/>
            </a:xfrm>
            <a:custGeom>
              <a:avLst/>
              <a:gdLst>
                <a:gd name="connsiteX0" fmla="*/ 14663 w 17115"/>
                <a:gd name="connsiteY0" fmla="*/ 14667 h 17115"/>
                <a:gd name="connsiteX1" fmla="*/ 14663 w 17115"/>
                <a:gd name="connsiteY1" fmla="*/ 2558 h 17115"/>
                <a:gd name="connsiteX2" fmla="*/ 2558 w 17115"/>
                <a:gd name="connsiteY2" fmla="*/ 2558 h 17115"/>
                <a:gd name="connsiteX3" fmla="*/ 2558 w 17115"/>
                <a:gd name="connsiteY3" fmla="*/ 14667 h 17115"/>
                <a:gd name="connsiteX4" fmla="*/ 14663 w 17115"/>
                <a:gd name="connsiteY4" fmla="*/ 14667 h 17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5" h="17115">
                  <a:moveTo>
                    <a:pt x="14663" y="14667"/>
                  </a:moveTo>
                  <a:cubicBezTo>
                    <a:pt x="18002" y="11320"/>
                    <a:pt x="18002" y="5904"/>
                    <a:pt x="14663" y="2558"/>
                  </a:cubicBezTo>
                  <a:cubicBezTo>
                    <a:pt x="11320" y="-777"/>
                    <a:pt x="5905" y="-777"/>
                    <a:pt x="2558" y="2558"/>
                  </a:cubicBezTo>
                  <a:cubicBezTo>
                    <a:pt x="-777" y="5904"/>
                    <a:pt x="-777" y="11320"/>
                    <a:pt x="2558" y="14667"/>
                  </a:cubicBezTo>
                  <a:cubicBezTo>
                    <a:pt x="5905" y="18002"/>
                    <a:pt x="11320" y="18002"/>
                    <a:pt x="14663" y="14667"/>
                  </a:cubicBezTo>
                  <a:close/>
                </a:path>
              </a:pathLst>
            </a:custGeom>
            <a:solidFill>
              <a:srgbClr val="444444"/>
            </a:solidFill>
            <a:ln w="839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7" name="Freihandform: Form 306">
              <a:extLst>
                <a:ext uri="{FF2B5EF4-FFF2-40B4-BE49-F238E27FC236}">
                  <a16:creationId xmlns:a16="http://schemas.microsoft.com/office/drawing/2014/main" id="{25E52E00-0E2E-1553-DD2F-A10AD984EF62}"/>
                </a:ext>
              </a:extLst>
            </p:cNvPr>
            <p:cNvSpPr/>
            <p:nvPr/>
          </p:nvSpPr>
          <p:spPr>
            <a:xfrm>
              <a:off x="8014182" y="2846101"/>
              <a:ext cx="188267" cy="188268"/>
            </a:xfrm>
            <a:custGeom>
              <a:avLst/>
              <a:gdLst>
                <a:gd name="connsiteX0" fmla="*/ 57 w 188267"/>
                <a:gd name="connsiteY0" fmla="*/ 94164 h 188267"/>
                <a:gd name="connsiteX1" fmla="*/ 94164 w 188267"/>
                <a:gd name="connsiteY1" fmla="*/ 188274 h 188267"/>
                <a:gd name="connsiteX2" fmla="*/ 188271 w 188267"/>
                <a:gd name="connsiteY2" fmla="*/ 94164 h 188267"/>
                <a:gd name="connsiteX3" fmla="*/ 94164 w 188267"/>
                <a:gd name="connsiteY3" fmla="*/ 57 h 188267"/>
                <a:gd name="connsiteX4" fmla="*/ 57 w 188267"/>
                <a:gd name="connsiteY4" fmla="*/ 94164 h 188267"/>
                <a:gd name="connsiteX5" fmla="*/ 171163 w 188267"/>
                <a:gd name="connsiteY5" fmla="*/ 94164 h 188267"/>
                <a:gd name="connsiteX6" fmla="*/ 94164 w 188267"/>
                <a:gd name="connsiteY6" fmla="*/ 171162 h 188267"/>
                <a:gd name="connsiteX7" fmla="*/ 17165 w 188267"/>
                <a:gd name="connsiteY7" fmla="*/ 94164 h 188267"/>
                <a:gd name="connsiteX8" fmla="*/ 94164 w 188267"/>
                <a:gd name="connsiteY8" fmla="*/ 17168 h 188267"/>
                <a:gd name="connsiteX9" fmla="*/ 171163 w 188267"/>
                <a:gd name="connsiteY9" fmla="*/ 94164 h 188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8267" h="188267">
                  <a:moveTo>
                    <a:pt x="57" y="94164"/>
                  </a:moveTo>
                  <a:cubicBezTo>
                    <a:pt x="57" y="146054"/>
                    <a:pt x="42273" y="188274"/>
                    <a:pt x="94164" y="188274"/>
                  </a:cubicBezTo>
                  <a:cubicBezTo>
                    <a:pt x="146055" y="188274"/>
                    <a:pt x="188271" y="146054"/>
                    <a:pt x="188271" y="94164"/>
                  </a:cubicBezTo>
                  <a:cubicBezTo>
                    <a:pt x="188271" y="42273"/>
                    <a:pt x="146055" y="57"/>
                    <a:pt x="94164" y="57"/>
                  </a:cubicBezTo>
                  <a:cubicBezTo>
                    <a:pt x="42273" y="57"/>
                    <a:pt x="57" y="42273"/>
                    <a:pt x="57" y="94164"/>
                  </a:cubicBezTo>
                  <a:close/>
                  <a:moveTo>
                    <a:pt x="171163" y="94164"/>
                  </a:moveTo>
                  <a:cubicBezTo>
                    <a:pt x="171163" y="136621"/>
                    <a:pt x="136621" y="171162"/>
                    <a:pt x="94164" y="171162"/>
                  </a:cubicBezTo>
                  <a:cubicBezTo>
                    <a:pt x="51707" y="171162"/>
                    <a:pt x="17165" y="136621"/>
                    <a:pt x="17165" y="94164"/>
                  </a:cubicBezTo>
                  <a:cubicBezTo>
                    <a:pt x="17165" y="51710"/>
                    <a:pt x="51707" y="17168"/>
                    <a:pt x="94164" y="17168"/>
                  </a:cubicBezTo>
                  <a:cubicBezTo>
                    <a:pt x="136621" y="17168"/>
                    <a:pt x="171163" y="51710"/>
                    <a:pt x="171163" y="94164"/>
                  </a:cubicBezTo>
                  <a:close/>
                </a:path>
              </a:pathLst>
            </a:custGeom>
            <a:solidFill>
              <a:srgbClr val="444444"/>
            </a:solidFill>
            <a:ln w="839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8" name="Freihandform: Form 307">
              <a:extLst>
                <a:ext uri="{FF2B5EF4-FFF2-40B4-BE49-F238E27FC236}">
                  <a16:creationId xmlns:a16="http://schemas.microsoft.com/office/drawing/2014/main" id="{EB07ABB4-EFB3-AC87-FF46-207AD84CC11B}"/>
                </a:ext>
              </a:extLst>
            </p:cNvPr>
            <p:cNvSpPr/>
            <p:nvPr/>
          </p:nvSpPr>
          <p:spPr>
            <a:xfrm>
              <a:off x="7853343" y="3027796"/>
              <a:ext cx="437294" cy="255873"/>
            </a:xfrm>
            <a:custGeom>
              <a:avLst/>
              <a:gdLst>
                <a:gd name="connsiteX0" fmla="*/ 98598 w 437294"/>
                <a:gd name="connsiteY0" fmla="*/ 253981 h 255872"/>
                <a:gd name="connsiteX1" fmla="*/ 110673 w 437294"/>
                <a:gd name="connsiteY1" fmla="*/ 254051 h 255872"/>
                <a:gd name="connsiteX2" fmla="*/ 152150 w 437294"/>
                <a:gd name="connsiteY2" fmla="*/ 213189 h 255872"/>
                <a:gd name="connsiteX3" fmla="*/ 158241 w 437294"/>
                <a:gd name="connsiteY3" fmla="*/ 186640 h 255872"/>
                <a:gd name="connsiteX4" fmla="*/ 167163 w 437294"/>
                <a:gd name="connsiteY4" fmla="*/ 178036 h 255872"/>
                <a:gd name="connsiteX5" fmla="*/ 184977 w 437294"/>
                <a:gd name="connsiteY5" fmla="*/ 170839 h 255872"/>
                <a:gd name="connsiteX6" fmla="*/ 298710 w 437294"/>
                <a:gd name="connsiteY6" fmla="*/ 170839 h 255872"/>
                <a:gd name="connsiteX7" fmla="*/ 352415 w 437294"/>
                <a:gd name="connsiteY7" fmla="*/ 149020 h 255872"/>
                <a:gd name="connsiteX8" fmla="*/ 430006 w 437294"/>
                <a:gd name="connsiteY8" fmla="*/ 56330 h 255872"/>
                <a:gd name="connsiteX9" fmla="*/ 425941 w 437294"/>
                <a:gd name="connsiteY9" fmla="*/ 8097 h 255872"/>
                <a:gd name="connsiteX10" fmla="*/ 377931 w 437294"/>
                <a:gd name="connsiteY10" fmla="*/ 11914 h 255872"/>
                <a:gd name="connsiteX11" fmla="*/ 327448 w 437294"/>
                <a:gd name="connsiteY11" fmla="*/ 63802 h 255872"/>
                <a:gd name="connsiteX12" fmla="*/ 300849 w 437294"/>
                <a:gd name="connsiteY12" fmla="*/ 51065 h 255872"/>
                <a:gd name="connsiteX13" fmla="*/ 205449 w 437294"/>
                <a:gd name="connsiteY13" fmla="*/ 51065 h 255872"/>
                <a:gd name="connsiteX14" fmla="*/ 162607 w 437294"/>
                <a:gd name="connsiteY14" fmla="*/ 42511 h 255872"/>
                <a:gd name="connsiteX15" fmla="*/ 66133 w 437294"/>
                <a:gd name="connsiteY15" fmla="*/ 97213 h 255872"/>
                <a:gd name="connsiteX16" fmla="*/ 43252 w 437294"/>
                <a:gd name="connsiteY16" fmla="*/ 104303 h 255872"/>
                <a:gd name="connsiteX17" fmla="*/ 2553 w 437294"/>
                <a:gd name="connsiteY17" fmla="*/ 145122 h 255872"/>
                <a:gd name="connsiteX18" fmla="*/ 2539 w 437294"/>
                <a:gd name="connsiteY18" fmla="*/ 157190 h 255872"/>
                <a:gd name="connsiteX19" fmla="*/ 162603 w 437294"/>
                <a:gd name="connsiteY19" fmla="*/ 59620 h 255872"/>
                <a:gd name="connsiteX20" fmla="*/ 200267 w 437294"/>
                <a:gd name="connsiteY20" fmla="*/ 67458 h 255872"/>
                <a:gd name="connsiteX21" fmla="*/ 203697 w 437294"/>
                <a:gd name="connsiteY21" fmla="*/ 68177 h 255872"/>
                <a:gd name="connsiteX22" fmla="*/ 300849 w 437294"/>
                <a:gd name="connsiteY22" fmla="*/ 68177 h 255872"/>
                <a:gd name="connsiteX23" fmla="*/ 317961 w 437294"/>
                <a:gd name="connsiteY23" fmla="*/ 85286 h 255872"/>
                <a:gd name="connsiteX24" fmla="*/ 300849 w 437294"/>
                <a:gd name="connsiteY24" fmla="*/ 102397 h 255872"/>
                <a:gd name="connsiteX25" fmla="*/ 231048 w 437294"/>
                <a:gd name="connsiteY25" fmla="*/ 102397 h 255872"/>
                <a:gd name="connsiteX26" fmla="*/ 222494 w 437294"/>
                <a:gd name="connsiteY26" fmla="*/ 110952 h 255872"/>
                <a:gd name="connsiteX27" fmla="*/ 231048 w 437294"/>
                <a:gd name="connsiteY27" fmla="*/ 119506 h 255872"/>
                <a:gd name="connsiteX28" fmla="*/ 300849 w 437294"/>
                <a:gd name="connsiteY28" fmla="*/ 119506 h 255872"/>
                <a:gd name="connsiteX29" fmla="*/ 335069 w 437294"/>
                <a:gd name="connsiteY29" fmla="*/ 85286 h 255872"/>
                <a:gd name="connsiteX30" fmla="*/ 334769 w 437294"/>
                <a:gd name="connsiteY30" fmla="*/ 80813 h 255872"/>
                <a:gd name="connsiteX31" fmla="*/ 390784 w 437294"/>
                <a:gd name="connsiteY31" fmla="*/ 23210 h 255872"/>
                <a:gd name="connsiteX32" fmla="*/ 414906 w 437294"/>
                <a:gd name="connsiteY32" fmla="*/ 21170 h 255872"/>
                <a:gd name="connsiteX33" fmla="*/ 416912 w 437294"/>
                <a:gd name="connsiteY33" fmla="*/ 45319 h 255872"/>
                <a:gd name="connsiteX34" fmla="*/ 340177 w 437294"/>
                <a:gd name="connsiteY34" fmla="*/ 137052 h 255872"/>
                <a:gd name="connsiteX35" fmla="*/ 298710 w 437294"/>
                <a:gd name="connsiteY35" fmla="*/ 153730 h 255872"/>
                <a:gd name="connsiteX36" fmla="*/ 184977 w 437294"/>
                <a:gd name="connsiteY36" fmla="*/ 153730 h 255872"/>
                <a:gd name="connsiteX37" fmla="*/ 155280 w 437294"/>
                <a:gd name="connsiteY37" fmla="*/ 165724 h 255872"/>
                <a:gd name="connsiteX38" fmla="*/ 148009 w 437294"/>
                <a:gd name="connsiteY38" fmla="*/ 172740 h 255872"/>
                <a:gd name="connsiteX39" fmla="*/ 80985 w 437294"/>
                <a:gd name="connsiteY39" fmla="*/ 105720 h 255872"/>
                <a:gd name="connsiteX40" fmla="*/ 162603 w 437294"/>
                <a:gd name="connsiteY40" fmla="*/ 59620 h 255872"/>
                <a:gd name="connsiteX41" fmla="*/ 55359 w 437294"/>
                <a:gd name="connsiteY41" fmla="*/ 116394 h 255872"/>
                <a:gd name="connsiteX42" fmla="*/ 65953 w 437294"/>
                <a:gd name="connsiteY42" fmla="*/ 115190 h 255872"/>
                <a:gd name="connsiteX43" fmla="*/ 140053 w 437294"/>
                <a:gd name="connsiteY43" fmla="*/ 188987 h 255872"/>
                <a:gd name="connsiteX44" fmla="*/ 140099 w 437294"/>
                <a:gd name="connsiteY44" fmla="*/ 201045 h 255872"/>
                <a:gd name="connsiteX45" fmla="*/ 104739 w 437294"/>
                <a:gd name="connsiteY45" fmla="*/ 235880 h 255872"/>
                <a:gd name="connsiteX46" fmla="*/ 20678 w 437294"/>
                <a:gd name="connsiteY46" fmla="*/ 151176 h 255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37294" h="255872">
                  <a:moveTo>
                    <a:pt x="98598" y="253981"/>
                  </a:moveTo>
                  <a:cubicBezTo>
                    <a:pt x="101914" y="257324"/>
                    <a:pt x="107313" y="257361"/>
                    <a:pt x="110673" y="254051"/>
                  </a:cubicBezTo>
                  <a:lnTo>
                    <a:pt x="152150" y="213189"/>
                  </a:lnTo>
                  <a:cubicBezTo>
                    <a:pt x="159197" y="206142"/>
                    <a:pt x="161340" y="195709"/>
                    <a:pt x="158241" y="186640"/>
                  </a:cubicBezTo>
                  <a:lnTo>
                    <a:pt x="167163" y="178036"/>
                  </a:lnTo>
                  <a:cubicBezTo>
                    <a:pt x="171967" y="173396"/>
                    <a:pt x="178291" y="170839"/>
                    <a:pt x="184977" y="170839"/>
                  </a:cubicBezTo>
                  <a:lnTo>
                    <a:pt x="298710" y="170839"/>
                  </a:lnTo>
                  <a:cubicBezTo>
                    <a:pt x="318887" y="170839"/>
                    <a:pt x="337957" y="163090"/>
                    <a:pt x="352415" y="149020"/>
                  </a:cubicBezTo>
                  <a:cubicBezTo>
                    <a:pt x="353010" y="148442"/>
                    <a:pt x="347900" y="154462"/>
                    <a:pt x="430006" y="56330"/>
                  </a:cubicBezTo>
                  <a:cubicBezTo>
                    <a:pt x="442183" y="41923"/>
                    <a:pt x="440362" y="20288"/>
                    <a:pt x="425941" y="8097"/>
                  </a:cubicBezTo>
                  <a:cubicBezTo>
                    <a:pt x="411610" y="-3981"/>
                    <a:pt x="390142" y="-2246"/>
                    <a:pt x="377931" y="11914"/>
                  </a:cubicBezTo>
                  <a:lnTo>
                    <a:pt x="327448" y="63802"/>
                  </a:lnTo>
                  <a:cubicBezTo>
                    <a:pt x="321073" y="55956"/>
                    <a:pt x="311353" y="51065"/>
                    <a:pt x="300849" y="51065"/>
                  </a:cubicBezTo>
                  <a:lnTo>
                    <a:pt x="205449" y="51065"/>
                  </a:lnTo>
                  <a:cubicBezTo>
                    <a:pt x="191873" y="45386"/>
                    <a:pt x="177469" y="42511"/>
                    <a:pt x="162607" y="42511"/>
                  </a:cubicBezTo>
                  <a:cubicBezTo>
                    <a:pt x="121410" y="42511"/>
                    <a:pt x="85438" y="61538"/>
                    <a:pt x="66133" y="97213"/>
                  </a:cubicBezTo>
                  <a:cubicBezTo>
                    <a:pt x="58000" y="95672"/>
                    <a:pt x="49422" y="98132"/>
                    <a:pt x="43252" y="104303"/>
                  </a:cubicBezTo>
                  <a:lnTo>
                    <a:pt x="2553" y="145122"/>
                  </a:lnTo>
                  <a:cubicBezTo>
                    <a:pt x="-770" y="148455"/>
                    <a:pt x="-777" y="153847"/>
                    <a:pt x="2539" y="157190"/>
                  </a:cubicBezTo>
                  <a:close/>
                  <a:moveTo>
                    <a:pt x="162603" y="59620"/>
                  </a:moveTo>
                  <a:cubicBezTo>
                    <a:pt x="175708" y="59620"/>
                    <a:pt x="188377" y="62257"/>
                    <a:pt x="200267" y="67458"/>
                  </a:cubicBezTo>
                  <a:cubicBezTo>
                    <a:pt x="201350" y="67933"/>
                    <a:pt x="202517" y="68177"/>
                    <a:pt x="203697" y="68177"/>
                  </a:cubicBezTo>
                  <a:lnTo>
                    <a:pt x="300849" y="68177"/>
                  </a:lnTo>
                  <a:cubicBezTo>
                    <a:pt x="310125" y="68177"/>
                    <a:pt x="317961" y="75742"/>
                    <a:pt x="317961" y="85286"/>
                  </a:cubicBezTo>
                  <a:cubicBezTo>
                    <a:pt x="317961" y="94722"/>
                    <a:pt x="310286" y="102397"/>
                    <a:pt x="300849" y="102397"/>
                  </a:cubicBezTo>
                  <a:lnTo>
                    <a:pt x="231048" y="102397"/>
                  </a:lnTo>
                  <a:cubicBezTo>
                    <a:pt x="226324" y="102397"/>
                    <a:pt x="222494" y="106229"/>
                    <a:pt x="222494" y="110952"/>
                  </a:cubicBezTo>
                  <a:cubicBezTo>
                    <a:pt x="222494" y="115679"/>
                    <a:pt x="226324" y="119506"/>
                    <a:pt x="231048" y="119506"/>
                  </a:cubicBezTo>
                  <a:lnTo>
                    <a:pt x="300849" y="119506"/>
                  </a:lnTo>
                  <a:cubicBezTo>
                    <a:pt x="319719" y="119506"/>
                    <a:pt x="335069" y="104156"/>
                    <a:pt x="335069" y="85286"/>
                  </a:cubicBezTo>
                  <a:cubicBezTo>
                    <a:pt x="335069" y="83781"/>
                    <a:pt x="334962" y="82290"/>
                    <a:pt x="334769" y="80813"/>
                  </a:cubicBezTo>
                  <a:cubicBezTo>
                    <a:pt x="383604" y="30614"/>
                    <a:pt x="390490" y="23560"/>
                    <a:pt x="390784" y="23210"/>
                  </a:cubicBezTo>
                  <a:cubicBezTo>
                    <a:pt x="396882" y="16013"/>
                    <a:pt x="407705" y="15100"/>
                    <a:pt x="414906" y="21170"/>
                  </a:cubicBezTo>
                  <a:cubicBezTo>
                    <a:pt x="422113" y="27264"/>
                    <a:pt x="423026" y="38082"/>
                    <a:pt x="416912" y="45319"/>
                  </a:cubicBezTo>
                  <a:lnTo>
                    <a:pt x="340177" y="137052"/>
                  </a:lnTo>
                  <a:cubicBezTo>
                    <a:pt x="328972" y="147810"/>
                    <a:pt x="314260" y="153730"/>
                    <a:pt x="298710" y="153730"/>
                  </a:cubicBezTo>
                  <a:lnTo>
                    <a:pt x="184977" y="153730"/>
                  </a:lnTo>
                  <a:cubicBezTo>
                    <a:pt x="173832" y="153730"/>
                    <a:pt x="163282" y="157992"/>
                    <a:pt x="155280" y="165724"/>
                  </a:cubicBezTo>
                  <a:lnTo>
                    <a:pt x="148009" y="172740"/>
                  </a:lnTo>
                  <a:lnTo>
                    <a:pt x="80985" y="105720"/>
                  </a:lnTo>
                  <a:cubicBezTo>
                    <a:pt x="96650" y="76334"/>
                    <a:pt x="126043" y="59620"/>
                    <a:pt x="162603" y="59620"/>
                  </a:cubicBezTo>
                  <a:close/>
                  <a:moveTo>
                    <a:pt x="55359" y="116394"/>
                  </a:moveTo>
                  <a:cubicBezTo>
                    <a:pt x="58181" y="113573"/>
                    <a:pt x="62513" y="113065"/>
                    <a:pt x="65953" y="115190"/>
                  </a:cubicBezTo>
                  <a:cubicBezTo>
                    <a:pt x="67434" y="116093"/>
                    <a:pt x="63181" y="112222"/>
                    <a:pt x="140053" y="188987"/>
                  </a:cubicBezTo>
                  <a:cubicBezTo>
                    <a:pt x="143473" y="192406"/>
                    <a:pt x="143289" y="197855"/>
                    <a:pt x="140099" y="201045"/>
                  </a:cubicBezTo>
                  <a:lnTo>
                    <a:pt x="104739" y="235880"/>
                  </a:lnTo>
                  <a:lnTo>
                    <a:pt x="20678" y="151176"/>
                  </a:lnTo>
                  <a:close/>
                </a:path>
              </a:pathLst>
            </a:custGeom>
            <a:solidFill>
              <a:srgbClr val="444444"/>
            </a:solidFill>
            <a:ln w="839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09" name="Freihandform: Form 308">
              <a:extLst>
                <a:ext uri="{FF2B5EF4-FFF2-40B4-BE49-F238E27FC236}">
                  <a16:creationId xmlns:a16="http://schemas.microsoft.com/office/drawing/2014/main" id="{B041B43F-02C0-7108-9A68-6C7516E526BF}"/>
                </a:ext>
              </a:extLst>
            </p:cNvPr>
            <p:cNvSpPr/>
            <p:nvPr/>
          </p:nvSpPr>
          <p:spPr>
            <a:xfrm>
              <a:off x="8080364" y="2880322"/>
              <a:ext cx="51346" cy="119807"/>
            </a:xfrm>
            <a:custGeom>
              <a:avLst/>
              <a:gdLst>
                <a:gd name="connsiteX0" fmla="*/ 17715 w 51345"/>
                <a:gd name="connsiteY0" fmla="*/ 8614 h 119806"/>
                <a:gd name="connsiteX1" fmla="*/ 17715 w 51345"/>
                <a:gd name="connsiteY1" fmla="*/ 18639 h 119806"/>
                <a:gd name="connsiteX2" fmla="*/ 604 w 51345"/>
                <a:gd name="connsiteY2" fmla="*/ 42835 h 119806"/>
                <a:gd name="connsiteX3" fmla="*/ 26270 w 51345"/>
                <a:gd name="connsiteY3" fmla="*/ 68501 h 119806"/>
                <a:gd name="connsiteX4" fmla="*/ 34824 w 51345"/>
                <a:gd name="connsiteY4" fmla="*/ 77055 h 119806"/>
                <a:gd name="connsiteX5" fmla="*/ 26270 w 51345"/>
                <a:gd name="connsiteY5" fmla="*/ 85609 h 119806"/>
                <a:gd name="connsiteX6" fmla="*/ 15162 w 51345"/>
                <a:gd name="connsiteY6" fmla="*/ 79137 h 119806"/>
                <a:gd name="connsiteX7" fmla="*/ 3108 w 51345"/>
                <a:gd name="connsiteY7" fmla="*/ 78095 h 119806"/>
                <a:gd name="connsiteX8" fmla="*/ 2064 w 51345"/>
                <a:gd name="connsiteY8" fmla="*/ 90149 h 119806"/>
                <a:gd name="connsiteX9" fmla="*/ 17715 w 51345"/>
                <a:gd name="connsiteY9" fmla="*/ 101290 h 119806"/>
                <a:gd name="connsiteX10" fmla="*/ 17715 w 51345"/>
                <a:gd name="connsiteY10" fmla="*/ 111275 h 119806"/>
                <a:gd name="connsiteX11" fmla="*/ 26270 w 51345"/>
                <a:gd name="connsiteY11" fmla="*/ 119830 h 119806"/>
                <a:gd name="connsiteX12" fmla="*/ 34824 w 51345"/>
                <a:gd name="connsiteY12" fmla="*/ 111275 h 119806"/>
                <a:gd name="connsiteX13" fmla="*/ 34824 w 51345"/>
                <a:gd name="connsiteY13" fmla="*/ 101250 h 119806"/>
                <a:gd name="connsiteX14" fmla="*/ 51936 w 51345"/>
                <a:gd name="connsiteY14" fmla="*/ 77055 h 119806"/>
                <a:gd name="connsiteX15" fmla="*/ 26270 w 51345"/>
                <a:gd name="connsiteY15" fmla="*/ 51389 h 119806"/>
                <a:gd name="connsiteX16" fmla="*/ 17715 w 51345"/>
                <a:gd name="connsiteY16" fmla="*/ 42835 h 119806"/>
                <a:gd name="connsiteX17" fmla="*/ 26270 w 51345"/>
                <a:gd name="connsiteY17" fmla="*/ 34277 h 119806"/>
                <a:gd name="connsiteX18" fmla="*/ 35522 w 51345"/>
                <a:gd name="connsiteY18" fmla="*/ 38750 h 119806"/>
                <a:gd name="connsiteX19" fmla="*/ 47620 w 51345"/>
                <a:gd name="connsiteY19" fmla="*/ 38552 h 119806"/>
                <a:gd name="connsiteX20" fmla="*/ 47423 w 51345"/>
                <a:gd name="connsiteY20" fmla="*/ 26455 h 119806"/>
                <a:gd name="connsiteX21" fmla="*/ 34824 w 51345"/>
                <a:gd name="connsiteY21" fmla="*/ 18579 h 119806"/>
                <a:gd name="connsiteX22" fmla="*/ 34824 w 51345"/>
                <a:gd name="connsiteY22" fmla="*/ 8614 h 119806"/>
                <a:gd name="connsiteX23" fmla="*/ 26270 w 51345"/>
                <a:gd name="connsiteY23" fmla="*/ 57 h 119806"/>
                <a:gd name="connsiteX24" fmla="*/ 17715 w 51345"/>
                <a:gd name="connsiteY24" fmla="*/ 8614 h 119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1345" h="119806">
                  <a:moveTo>
                    <a:pt x="17715" y="8614"/>
                  </a:moveTo>
                  <a:lnTo>
                    <a:pt x="17715" y="18639"/>
                  </a:lnTo>
                  <a:cubicBezTo>
                    <a:pt x="7757" y="22169"/>
                    <a:pt x="604" y="31680"/>
                    <a:pt x="604" y="42835"/>
                  </a:cubicBezTo>
                  <a:cubicBezTo>
                    <a:pt x="604" y="56985"/>
                    <a:pt x="12116" y="68501"/>
                    <a:pt x="26270" y="68501"/>
                  </a:cubicBezTo>
                  <a:cubicBezTo>
                    <a:pt x="30987" y="68501"/>
                    <a:pt x="34824" y="72338"/>
                    <a:pt x="34824" y="77055"/>
                  </a:cubicBezTo>
                  <a:cubicBezTo>
                    <a:pt x="34824" y="81772"/>
                    <a:pt x="30987" y="85609"/>
                    <a:pt x="26270" y="85609"/>
                  </a:cubicBezTo>
                  <a:cubicBezTo>
                    <a:pt x="22615" y="85609"/>
                    <a:pt x="18668" y="83312"/>
                    <a:pt x="15162" y="79137"/>
                  </a:cubicBezTo>
                  <a:cubicBezTo>
                    <a:pt x="12120" y="75521"/>
                    <a:pt x="6724" y="75056"/>
                    <a:pt x="3108" y="78095"/>
                  </a:cubicBezTo>
                  <a:cubicBezTo>
                    <a:pt x="-510" y="81136"/>
                    <a:pt x="-978" y="86532"/>
                    <a:pt x="2064" y="90149"/>
                  </a:cubicBezTo>
                  <a:cubicBezTo>
                    <a:pt x="6638" y="95588"/>
                    <a:pt x="12016" y="99379"/>
                    <a:pt x="17715" y="101290"/>
                  </a:cubicBezTo>
                  <a:lnTo>
                    <a:pt x="17715" y="111275"/>
                  </a:lnTo>
                  <a:cubicBezTo>
                    <a:pt x="17715" y="116003"/>
                    <a:pt x="21546" y="119830"/>
                    <a:pt x="26270" y="119830"/>
                  </a:cubicBezTo>
                  <a:cubicBezTo>
                    <a:pt x="30993" y="119830"/>
                    <a:pt x="34824" y="116003"/>
                    <a:pt x="34824" y="111275"/>
                  </a:cubicBezTo>
                  <a:lnTo>
                    <a:pt x="34824" y="101250"/>
                  </a:lnTo>
                  <a:cubicBezTo>
                    <a:pt x="44782" y="97717"/>
                    <a:pt x="51936" y="88207"/>
                    <a:pt x="51936" y="77055"/>
                  </a:cubicBezTo>
                  <a:cubicBezTo>
                    <a:pt x="51936" y="62902"/>
                    <a:pt x="40423" y="51389"/>
                    <a:pt x="26270" y="51389"/>
                  </a:cubicBezTo>
                  <a:cubicBezTo>
                    <a:pt x="21553" y="51389"/>
                    <a:pt x="17715" y="47551"/>
                    <a:pt x="17715" y="42835"/>
                  </a:cubicBezTo>
                  <a:cubicBezTo>
                    <a:pt x="17715" y="38118"/>
                    <a:pt x="21553" y="34277"/>
                    <a:pt x="26270" y="34277"/>
                  </a:cubicBezTo>
                  <a:cubicBezTo>
                    <a:pt x="29302" y="34277"/>
                    <a:pt x="32500" y="35825"/>
                    <a:pt x="35522" y="38750"/>
                  </a:cubicBezTo>
                  <a:cubicBezTo>
                    <a:pt x="38919" y="42036"/>
                    <a:pt x="44334" y="41945"/>
                    <a:pt x="47620" y="38552"/>
                  </a:cubicBezTo>
                  <a:cubicBezTo>
                    <a:pt x="50906" y="35156"/>
                    <a:pt x="50816" y="29741"/>
                    <a:pt x="47423" y="26455"/>
                  </a:cubicBezTo>
                  <a:cubicBezTo>
                    <a:pt x="43081" y="22253"/>
                    <a:pt x="38735" y="19876"/>
                    <a:pt x="34824" y="18579"/>
                  </a:cubicBezTo>
                  <a:lnTo>
                    <a:pt x="34824" y="8614"/>
                  </a:lnTo>
                  <a:cubicBezTo>
                    <a:pt x="34824" y="3887"/>
                    <a:pt x="30993" y="57"/>
                    <a:pt x="26270" y="57"/>
                  </a:cubicBezTo>
                  <a:cubicBezTo>
                    <a:pt x="21546" y="57"/>
                    <a:pt x="17715" y="3887"/>
                    <a:pt x="17715" y="8614"/>
                  </a:cubicBezTo>
                  <a:close/>
                </a:path>
              </a:pathLst>
            </a:custGeom>
            <a:solidFill>
              <a:srgbClr val="444444"/>
            </a:solidFill>
            <a:ln w="839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210" name="Grafik 294">
            <a:extLst>
              <a:ext uri="{FF2B5EF4-FFF2-40B4-BE49-F238E27FC236}">
                <a16:creationId xmlns:a16="http://schemas.microsoft.com/office/drawing/2014/main" id="{9275201A-991E-D22F-CEB1-001F8247C120}"/>
              </a:ext>
            </a:extLst>
          </p:cNvPr>
          <p:cNvGrpSpPr/>
          <p:nvPr/>
        </p:nvGrpSpPr>
        <p:grpSpPr>
          <a:xfrm>
            <a:off x="3240423" y="5879825"/>
            <a:ext cx="498884" cy="498884"/>
            <a:chOff x="5832475" y="2846158"/>
            <a:chExt cx="438150" cy="438150"/>
          </a:xfrm>
        </p:grpSpPr>
        <p:sp>
          <p:nvSpPr>
            <p:cNvPr id="211" name="Freihandform: Form 310">
              <a:extLst>
                <a:ext uri="{FF2B5EF4-FFF2-40B4-BE49-F238E27FC236}">
                  <a16:creationId xmlns:a16="http://schemas.microsoft.com/office/drawing/2014/main" id="{C401C8A9-DA6C-7F52-56D8-52CD0BD6987E}"/>
                </a:ext>
              </a:extLst>
            </p:cNvPr>
            <p:cNvSpPr/>
            <p:nvPr/>
          </p:nvSpPr>
          <p:spPr>
            <a:xfrm>
              <a:off x="6028864" y="3177615"/>
              <a:ext cx="17115" cy="17115"/>
            </a:xfrm>
            <a:custGeom>
              <a:avLst/>
              <a:gdLst>
                <a:gd name="connsiteX0" fmla="*/ 2562 w 17115"/>
                <a:gd name="connsiteY0" fmla="*/ 2567 h 17115"/>
                <a:gd name="connsiteX1" fmla="*/ 2562 w 17115"/>
                <a:gd name="connsiteY1" fmla="*/ 14665 h 17115"/>
                <a:gd name="connsiteX2" fmla="*/ 14660 w 17115"/>
                <a:gd name="connsiteY2" fmla="*/ 14665 h 17115"/>
                <a:gd name="connsiteX3" fmla="*/ 14660 w 17115"/>
                <a:gd name="connsiteY3" fmla="*/ 2567 h 17115"/>
                <a:gd name="connsiteX4" fmla="*/ 2562 w 17115"/>
                <a:gd name="connsiteY4" fmla="*/ 2567 h 17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5" h="17115">
                  <a:moveTo>
                    <a:pt x="2562" y="2567"/>
                  </a:moveTo>
                  <a:cubicBezTo>
                    <a:pt x="-777" y="5904"/>
                    <a:pt x="-777" y="11322"/>
                    <a:pt x="2562" y="14665"/>
                  </a:cubicBezTo>
                  <a:cubicBezTo>
                    <a:pt x="5909" y="18004"/>
                    <a:pt x="11324" y="18004"/>
                    <a:pt x="14660" y="14665"/>
                  </a:cubicBezTo>
                  <a:cubicBezTo>
                    <a:pt x="18006" y="11322"/>
                    <a:pt x="18006" y="5904"/>
                    <a:pt x="14660" y="2567"/>
                  </a:cubicBezTo>
                  <a:cubicBezTo>
                    <a:pt x="11324" y="-779"/>
                    <a:pt x="5909" y="-779"/>
                    <a:pt x="2562" y="2567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12" name="Freihandform: Form 311">
              <a:extLst>
                <a:ext uri="{FF2B5EF4-FFF2-40B4-BE49-F238E27FC236}">
                  <a16:creationId xmlns:a16="http://schemas.microsoft.com/office/drawing/2014/main" id="{D69DB40F-0F8E-F159-E2D8-77B193C37C7E}"/>
                </a:ext>
              </a:extLst>
            </p:cNvPr>
            <p:cNvSpPr/>
            <p:nvPr/>
          </p:nvSpPr>
          <p:spPr>
            <a:xfrm>
              <a:off x="5832418" y="2846100"/>
              <a:ext cx="437294" cy="438150"/>
            </a:xfrm>
            <a:custGeom>
              <a:avLst/>
              <a:gdLst>
                <a:gd name="connsiteX0" fmla="*/ 418454 w 437294"/>
                <a:gd name="connsiteY0" fmla="*/ 319220 h 438150"/>
                <a:gd name="connsiteX1" fmla="*/ 353483 w 437294"/>
                <a:gd name="connsiteY1" fmla="*/ 263973 h 438150"/>
                <a:gd name="connsiteX2" fmla="*/ 352534 w 437294"/>
                <a:gd name="connsiteY2" fmla="*/ 263275 h 438150"/>
                <a:gd name="connsiteX3" fmla="*/ 299312 w 437294"/>
                <a:gd name="connsiteY3" fmla="*/ 269114 h 438150"/>
                <a:gd name="connsiteX4" fmla="*/ 263889 w 437294"/>
                <a:gd name="connsiteY4" fmla="*/ 304535 h 438150"/>
                <a:gd name="connsiteX5" fmla="*/ 254566 w 437294"/>
                <a:gd name="connsiteY5" fmla="*/ 306394 h 438150"/>
                <a:gd name="connsiteX6" fmla="*/ 156898 w 437294"/>
                <a:gd name="connsiteY6" fmla="*/ 232360 h 438150"/>
                <a:gd name="connsiteX7" fmla="*/ 130263 w 437294"/>
                <a:gd name="connsiteY7" fmla="*/ 184999 h 438150"/>
                <a:gd name="connsiteX8" fmla="*/ 129745 w 437294"/>
                <a:gd name="connsiteY8" fmla="*/ 183234 h 438150"/>
                <a:gd name="connsiteX9" fmla="*/ 131604 w 437294"/>
                <a:gd name="connsiteY9" fmla="*/ 173918 h 438150"/>
                <a:gd name="connsiteX10" fmla="*/ 167024 w 437294"/>
                <a:gd name="connsiteY10" fmla="*/ 138488 h 438150"/>
                <a:gd name="connsiteX11" fmla="*/ 172864 w 437294"/>
                <a:gd name="connsiteY11" fmla="*/ 85266 h 438150"/>
                <a:gd name="connsiteX12" fmla="*/ 172593 w 437294"/>
                <a:gd name="connsiteY12" fmla="*/ 84862 h 438150"/>
                <a:gd name="connsiteX13" fmla="*/ 125673 w 437294"/>
                <a:gd name="connsiteY13" fmla="*/ 19660 h 438150"/>
                <a:gd name="connsiteX14" fmla="*/ 59459 w 437294"/>
                <a:gd name="connsiteY14" fmla="*/ 12593 h 438150"/>
                <a:gd name="connsiteX15" fmla="*/ 52365 w 437294"/>
                <a:gd name="connsiteY15" fmla="*/ 19687 h 438150"/>
                <a:gd name="connsiteX16" fmla="*/ 52349 w 437294"/>
                <a:gd name="connsiteY16" fmla="*/ 19704 h 438150"/>
                <a:gd name="connsiteX17" fmla="*/ 27023 w 437294"/>
                <a:gd name="connsiteY17" fmla="*/ 45029 h 438150"/>
                <a:gd name="connsiteX18" fmla="*/ 12740 w 437294"/>
                <a:gd name="connsiteY18" fmla="*/ 176278 h 438150"/>
                <a:gd name="connsiteX19" fmla="*/ 113435 w 437294"/>
                <a:gd name="connsiteY19" fmla="*/ 323215 h 438150"/>
                <a:gd name="connsiteX20" fmla="*/ 264347 w 437294"/>
                <a:gd name="connsiteY20" fmla="*/ 425776 h 438150"/>
                <a:gd name="connsiteX21" fmla="*/ 401322 w 437294"/>
                <a:gd name="connsiteY21" fmla="*/ 409115 h 438150"/>
                <a:gd name="connsiteX22" fmla="*/ 425207 w 437294"/>
                <a:gd name="connsiteY22" fmla="*/ 385234 h 438150"/>
                <a:gd name="connsiteX23" fmla="*/ 418454 w 437294"/>
                <a:gd name="connsiteY23" fmla="*/ 319220 h 438150"/>
                <a:gd name="connsiteX24" fmla="*/ 342879 w 437294"/>
                <a:gd name="connsiteY24" fmla="*/ 277418 h 438150"/>
                <a:gd name="connsiteX25" fmla="*/ 407794 w 437294"/>
                <a:gd name="connsiteY25" fmla="*/ 332618 h 438150"/>
                <a:gd name="connsiteX26" fmla="*/ 408740 w 437294"/>
                <a:gd name="connsiteY26" fmla="*/ 333317 h 438150"/>
                <a:gd name="connsiteX27" fmla="*/ 413102 w 437294"/>
                <a:gd name="connsiteY27" fmla="*/ 373133 h 438150"/>
                <a:gd name="connsiteX28" fmla="*/ 411331 w 437294"/>
                <a:gd name="connsiteY28" fmla="*/ 374908 h 438150"/>
                <a:gd name="connsiteX29" fmla="*/ 300613 w 437294"/>
                <a:gd name="connsiteY29" fmla="*/ 292013 h 438150"/>
                <a:gd name="connsiteX30" fmla="*/ 311414 w 437294"/>
                <a:gd name="connsiteY30" fmla="*/ 281216 h 438150"/>
                <a:gd name="connsiteX31" fmla="*/ 342879 w 437294"/>
                <a:gd name="connsiteY31" fmla="*/ 277418 h 438150"/>
                <a:gd name="connsiteX32" fmla="*/ 111376 w 437294"/>
                <a:gd name="connsiteY32" fmla="*/ 29063 h 438150"/>
                <a:gd name="connsiteX33" fmla="*/ 111646 w 437294"/>
                <a:gd name="connsiteY33" fmla="*/ 29468 h 438150"/>
                <a:gd name="connsiteX34" fmla="*/ 158547 w 437294"/>
                <a:gd name="connsiteY34" fmla="*/ 94646 h 438150"/>
                <a:gd name="connsiteX35" fmla="*/ 154923 w 437294"/>
                <a:gd name="connsiteY35" fmla="*/ 126386 h 438150"/>
                <a:gd name="connsiteX36" fmla="*/ 144456 w 437294"/>
                <a:gd name="connsiteY36" fmla="*/ 136856 h 438150"/>
                <a:gd name="connsiteX37" fmla="*/ 69551 w 437294"/>
                <a:gd name="connsiteY37" fmla="*/ 26703 h 438150"/>
                <a:gd name="connsiteX38" fmla="*/ 71560 w 437294"/>
                <a:gd name="connsiteY38" fmla="*/ 24694 h 438150"/>
                <a:gd name="connsiteX39" fmla="*/ 111376 w 437294"/>
                <a:gd name="connsiteY39" fmla="*/ 29063 h 438150"/>
                <a:gd name="connsiteX40" fmla="*/ 270217 w 437294"/>
                <a:gd name="connsiteY40" fmla="*/ 409701 h 438150"/>
                <a:gd name="connsiteX41" fmla="*/ 125536 w 437294"/>
                <a:gd name="connsiteY41" fmla="*/ 311113 h 438150"/>
                <a:gd name="connsiteX42" fmla="*/ 28762 w 437294"/>
                <a:gd name="connsiteY42" fmla="*/ 170274 h 438150"/>
                <a:gd name="connsiteX43" fmla="*/ 39124 w 437294"/>
                <a:gd name="connsiteY43" fmla="*/ 57133 h 438150"/>
                <a:gd name="connsiteX44" fmla="*/ 57232 w 437294"/>
                <a:gd name="connsiteY44" fmla="*/ 39022 h 438150"/>
                <a:gd name="connsiteX45" fmla="*/ 132139 w 437294"/>
                <a:gd name="connsiteY45" fmla="*/ 149174 h 438150"/>
                <a:gd name="connsiteX46" fmla="*/ 119506 w 437294"/>
                <a:gd name="connsiteY46" fmla="*/ 161814 h 438150"/>
                <a:gd name="connsiteX47" fmla="*/ 113646 w 437294"/>
                <a:gd name="connsiteY47" fmla="*/ 189057 h 438150"/>
                <a:gd name="connsiteX48" fmla="*/ 141314 w 437294"/>
                <a:gd name="connsiteY48" fmla="*/ 240106 h 438150"/>
                <a:gd name="connsiteX49" fmla="*/ 248024 w 437294"/>
                <a:gd name="connsiteY49" fmla="*/ 322208 h 438150"/>
                <a:gd name="connsiteX50" fmla="*/ 275990 w 437294"/>
                <a:gd name="connsiteY50" fmla="*/ 316639 h 438150"/>
                <a:gd name="connsiteX51" fmla="*/ 288389 w 437294"/>
                <a:gd name="connsiteY51" fmla="*/ 304237 h 438150"/>
                <a:gd name="connsiteX52" fmla="*/ 399106 w 437294"/>
                <a:gd name="connsiteY52" fmla="*/ 387133 h 438150"/>
                <a:gd name="connsiteX53" fmla="*/ 389221 w 437294"/>
                <a:gd name="connsiteY53" fmla="*/ 397014 h 438150"/>
                <a:gd name="connsiteX54" fmla="*/ 270217 w 437294"/>
                <a:gd name="connsiteY54" fmla="*/ 409701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437294" h="438150">
                  <a:moveTo>
                    <a:pt x="418454" y="319220"/>
                  </a:moveTo>
                  <a:lnTo>
                    <a:pt x="353483" y="263973"/>
                  </a:lnTo>
                  <a:cubicBezTo>
                    <a:pt x="353183" y="263720"/>
                    <a:pt x="352864" y="263485"/>
                    <a:pt x="352534" y="263275"/>
                  </a:cubicBezTo>
                  <a:cubicBezTo>
                    <a:pt x="335489" y="252424"/>
                    <a:pt x="313604" y="254827"/>
                    <a:pt x="299312" y="269114"/>
                  </a:cubicBezTo>
                  <a:lnTo>
                    <a:pt x="263889" y="304535"/>
                  </a:lnTo>
                  <a:cubicBezTo>
                    <a:pt x="261436" y="306992"/>
                    <a:pt x="257775" y="307718"/>
                    <a:pt x="254566" y="306394"/>
                  </a:cubicBezTo>
                  <a:cubicBezTo>
                    <a:pt x="214566" y="289847"/>
                    <a:pt x="181706" y="264936"/>
                    <a:pt x="156898" y="232360"/>
                  </a:cubicBezTo>
                  <a:cubicBezTo>
                    <a:pt x="137982" y="207520"/>
                    <a:pt x="131162" y="187780"/>
                    <a:pt x="130263" y="184999"/>
                  </a:cubicBezTo>
                  <a:cubicBezTo>
                    <a:pt x="130156" y="184404"/>
                    <a:pt x="129985" y="183813"/>
                    <a:pt x="129745" y="183234"/>
                  </a:cubicBezTo>
                  <a:cubicBezTo>
                    <a:pt x="128418" y="180025"/>
                    <a:pt x="129143" y="176371"/>
                    <a:pt x="131604" y="173918"/>
                  </a:cubicBezTo>
                  <a:lnTo>
                    <a:pt x="167024" y="138488"/>
                  </a:lnTo>
                  <a:cubicBezTo>
                    <a:pt x="181315" y="124197"/>
                    <a:pt x="183714" y="102311"/>
                    <a:pt x="172864" y="85266"/>
                  </a:cubicBezTo>
                  <a:cubicBezTo>
                    <a:pt x="172777" y="85129"/>
                    <a:pt x="172687" y="84995"/>
                    <a:pt x="172593" y="84862"/>
                  </a:cubicBezTo>
                  <a:lnTo>
                    <a:pt x="125673" y="19660"/>
                  </a:lnTo>
                  <a:cubicBezTo>
                    <a:pt x="110911" y="-3242"/>
                    <a:pt x="78757" y="-6701"/>
                    <a:pt x="59459" y="12593"/>
                  </a:cubicBezTo>
                  <a:lnTo>
                    <a:pt x="52365" y="19687"/>
                  </a:lnTo>
                  <a:cubicBezTo>
                    <a:pt x="52362" y="19693"/>
                    <a:pt x="52355" y="19700"/>
                    <a:pt x="52349" y="19704"/>
                  </a:cubicBezTo>
                  <a:lnTo>
                    <a:pt x="27023" y="45029"/>
                  </a:lnTo>
                  <a:cubicBezTo>
                    <a:pt x="-3176" y="75231"/>
                    <a:pt x="-8116" y="120613"/>
                    <a:pt x="12740" y="176278"/>
                  </a:cubicBezTo>
                  <a:cubicBezTo>
                    <a:pt x="30604" y="223960"/>
                    <a:pt x="66365" y="276144"/>
                    <a:pt x="113435" y="323215"/>
                  </a:cubicBezTo>
                  <a:cubicBezTo>
                    <a:pt x="161619" y="371398"/>
                    <a:pt x="215214" y="407821"/>
                    <a:pt x="264347" y="425776"/>
                  </a:cubicBezTo>
                  <a:cubicBezTo>
                    <a:pt x="312978" y="443543"/>
                    <a:pt x="364708" y="445733"/>
                    <a:pt x="401322" y="409115"/>
                  </a:cubicBezTo>
                  <a:lnTo>
                    <a:pt x="425207" y="385234"/>
                  </a:lnTo>
                  <a:cubicBezTo>
                    <a:pt x="444418" y="366020"/>
                    <a:pt x="441065" y="334075"/>
                    <a:pt x="418454" y="319220"/>
                  </a:cubicBezTo>
                  <a:close/>
                  <a:moveTo>
                    <a:pt x="342879" y="277418"/>
                  </a:moveTo>
                  <a:lnTo>
                    <a:pt x="407794" y="332618"/>
                  </a:lnTo>
                  <a:cubicBezTo>
                    <a:pt x="408092" y="332872"/>
                    <a:pt x="408409" y="333107"/>
                    <a:pt x="408740" y="333317"/>
                  </a:cubicBezTo>
                  <a:cubicBezTo>
                    <a:pt x="422606" y="342145"/>
                    <a:pt x="424706" y="361533"/>
                    <a:pt x="413102" y="373133"/>
                  </a:cubicBezTo>
                  <a:lnTo>
                    <a:pt x="411331" y="374908"/>
                  </a:lnTo>
                  <a:lnTo>
                    <a:pt x="300613" y="292013"/>
                  </a:lnTo>
                  <a:lnTo>
                    <a:pt x="311414" y="281216"/>
                  </a:lnTo>
                  <a:cubicBezTo>
                    <a:pt x="319854" y="272772"/>
                    <a:pt x="332717" y="271244"/>
                    <a:pt x="342879" y="277418"/>
                  </a:cubicBezTo>
                  <a:close/>
                  <a:moveTo>
                    <a:pt x="111376" y="29063"/>
                  </a:moveTo>
                  <a:cubicBezTo>
                    <a:pt x="111463" y="29200"/>
                    <a:pt x="111553" y="29337"/>
                    <a:pt x="111646" y="29468"/>
                  </a:cubicBezTo>
                  <a:lnTo>
                    <a:pt x="158547" y="94646"/>
                  </a:lnTo>
                  <a:cubicBezTo>
                    <a:pt x="164918" y="104845"/>
                    <a:pt x="163444" y="117865"/>
                    <a:pt x="154923" y="126386"/>
                  </a:cubicBezTo>
                  <a:lnTo>
                    <a:pt x="144456" y="136856"/>
                  </a:lnTo>
                  <a:lnTo>
                    <a:pt x="69551" y="26703"/>
                  </a:lnTo>
                  <a:lnTo>
                    <a:pt x="71560" y="24694"/>
                  </a:lnTo>
                  <a:cubicBezTo>
                    <a:pt x="83210" y="13045"/>
                    <a:pt x="102581" y="15248"/>
                    <a:pt x="111376" y="29063"/>
                  </a:cubicBezTo>
                  <a:close/>
                  <a:moveTo>
                    <a:pt x="270217" y="409701"/>
                  </a:moveTo>
                  <a:cubicBezTo>
                    <a:pt x="223377" y="392585"/>
                    <a:pt x="171995" y="357572"/>
                    <a:pt x="125536" y="311113"/>
                  </a:cubicBezTo>
                  <a:cubicBezTo>
                    <a:pt x="80154" y="265735"/>
                    <a:pt x="45787" y="215717"/>
                    <a:pt x="28762" y="170274"/>
                  </a:cubicBezTo>
                  <a:cubicBezTo>
                    <a:pt x="15982" y="136164"/>
                    <a:pt x="7408" y="88846"/>
                    <a:pt x="39124" y="57133"/>
                  </a:cubicBezTo>
                  <a:lnTo>
                    <a:pt x="57232" y="39022"/>
                  </a:lnTo>
                  <a:lnTo>
                    <a:pt x="132139" y="149174"/>
                  </a:lnTo>
                  <a:lnTo>
                    <a:pt x="119506" y="161814"/>
                  </a:lnTo>
                  <a:cubicBezTo>
                    <a:pt x="112319" y="168987"/>
                    <a:pt x="110059" y="179604"/>
                    <a:pt x="113646" y="189057"/>
                  </a:cubicBezTo>
                  <a:cubicBezTo>
                    <a:pt x="116347" y="200143"/>
                    <a:pt x="128775" y="223151"/>
                    <a:pt x="141314" y="240106"/>
                  </a:cubicBezTo>
                  <a:cubicBezTo>
                    <a:pt x="159767" y="265056"/>
                    <a:pt x="193259" y="299551"/>
                    <a:pt x="248024" y="322208"/>
                  </a:cubicBezTo>
                  <a:cubicBezTo>
                    <a:pt x="257648" y="326190"/>
                    <a:pt x="268622" y="324004"/>
                    <a:pt x="275990" y="316639"/>
                  </a:cubicBezTo>
                  <a:lnTo>
                    <a:pt x="288389" y="304237"/>
                  </a:lnTo>
                  <a:lnTo>
                    <a:pt x="399106" y="387133"/>
                  </a:lnTo>
                  <a:lnTo>
                    <a:pt x="389221" y="397014"/>
                  </a:lnTo>
                  <a:cubicBezTo>
                    <a:pt x="355221" y="431018"/>
                    <a:pt x="305741" y="422680"/>
                    <a:pt x="270217" y="409701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13" name="Freihandform: Form 312">
              <a:extLst>
                <a:ext uri="{FF2B5EF4-FFF2-40B4-BE49-F238E27FC236}">
                  <a16:creationId xmlns:a16="http://schemas.microsoft.com/office/drawing/2014/main" id="{9CA7BB86-FCA5-6BC9-8914-DAA25A0FA3B6}"/>
                </a:ext>
              </a:extLst>
            </p:cNvPr>
            <p:cNvSpPr/>
            <p:nvPr/>
          </p:nvSpPr>
          <p:spPr>
            <a:xfrm>
              <a:off x="5912842" y="3061908"/>
              <a:ext cx="105259" cy="112105"/>
            </a:xfrm>
            <a:custGeom>
              <a:avLst/>
              <a:gdLst>
                <a:gd name="connsiteX0" fmla="*/ 102525 w 105258"/>
                <a:gd name="connsiteY0" fmla="*/ 97843 h 112104"/>
                <a:gd name="connsiteX1" fmla="*/ 69618 w 105258"/>
                <a:gd name="connsiteY1" fmla="*/ 67814 h 112104"/>
                <a:gd name="connsiteX2" fmla="*/ 15648 w 105258"/>
                <a:gd name="connsiteY2" fmla="*/ 3743 h 112104"/>
                <a:gd name="connsiteX3" fmla="*/ 3741 w 105258"/>
                <a:gd name="connsiteY3" fmla="*/ 1584 h 112104"/>
                <a:gd name="connsiteX4" fmla="*/ 1582 w 105258"/>
                <a:gd name="connsiteY4" fmla="*/ 13491 h 112104"/>
                <a:gd name="connsiteX5" fmla="*/ 57350 w 105258"/>
                <a:gd name="connsiteY5" fmla="*/ 79745 h 112104"/>
                <a:gd name="connsiteX6" fmla="*/ 91239 w 105258"/>
                <a:gd name="connsiteY6" fmla="*/ 110709 h 112104"/>
                <a:gd name="connsiteX7" fmla="*/ 103318 w 105258"/>
                <a:gd name="connsiteY7" fmla="*/ 109918 h 112104"/>
                <a:gd name="connsiteX8" fmla="*/ 102525 w 105258"/>
                <a:gd name="connsiteY8" fmla="*/ 97843 h 112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258" h="112104">
                  <a:moveTo>
                    <a:pt x="102525" y="97843"/>
                  </a:moveTo>
                  <a:cubicBezTo>
                    <a:pt x="93486" y="89918"/>
                    <a:pt x="77852" y="76286"/>
                    <a:pt x="69618" y="67814"/>
                  </a:cubicBezTo>
                  <a:cubicBezTo>
                    <a:pt x="49428" y="47066"/>
                    <a:pt x="28244" y="21915"/>
                    <a:pt x="15648" y="3743"/>
                  </a:cubicBezTo>
                  <a:cubicBezTo>
                    <a:pt x="12958" y="-142"/>
                    <a:pt x="7625" y="-1111"/>
                    <a:pt x="3741" y="1584"/>
                  </a:cubicBezTo>
                  <a:cubicBezTo>
                    <a:pt x="-143" y="4274"/>
                    <a:pt x="-1109" y="9606"/>
                    <a:pt x="1582" y="13491"/>
                  </a:cubicBezTo>
                  <a:cubicBezTo>
                    <a:pt x="17467" y="36409"/>
                    <a:pt x="40807" y="62744"/>
                    <a:pt x="57350" y="79745"/>
                  </a:cubicBezTo>
                  <a:cubicBezTo>
                    <a:pt x="66041" y="88691"/>
                    <a:pt x="81810" y="102443"/>
                    <a:pt x="91239" y="110709"/>
                  </a:cubicBezTo>
                  <a:cubicBezTo>
                    <a:pt x="94786" y="113818"/>
                    <a:pt x="100191" y="113478"/>
                    <a:pt x="103318" y="109918"/>
                  </a:cubicBezTo>
                  <a:cubicBezTo>
                    <a:pt x="106432" y="106367"/>
                    <a:pt x="106078" y="100959"/>
                    <a:pt x="102525" y="97843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214" name="Grafik 295">
            <a:extLst>
              <a:ext uri="{FF2B5EF4-FFF2-40B4-BE49-F238E27FC236}">
                <a16:creationId xmlns:a16="http://schemas.microsoft.com/office/drawing/2014/main" id="{8C593A0B-6DE3-C1CB-04F2-881D1DCDE261}"/>
              </a:ext>
            </a:extLst>
          </p:cNvPr>
          <p:cNvGrpSpPr/>
          <p:nvPr/>
        </p:nvGrpSpPr>
        <p:grpSpPr>
          <a:xfrm>
            <a:off x="1917871" y="5883412"/>
            <a:ext cx="498884" cy="498884"/>
            <a:chOff x="3798934" y="2849745"/>
            <a:chExt cx="438150" cy="438150"/>
          </a:xfrm>
        </p:grpSpPr>
        <p:sp>
          <p:nvSpPr>
            <p:cNvPr id="215" name="Freihandform: Form 314">
              <a:extLst>
                <a:ext uri="{FF2B5EF4-FFF2-40B4-BE49-F238E27FC236}">
                  <a16:creationId xmlns:a16="http://schemas.microsoft.com/office/drawing/2014/main" id="{A31B9CF8-869E-39AF-DECA-DB073D0A2BE7}"/>
                </a:ext>
              </a:extLst>
            </p:cNvPr>
            <p:cNvSpPr/>
            <p:nvPr/>
          </p:nvSpPr>
          <p:spPr>
            <a:xfrm>
              <a:off x="4103528" y="2966071"/>
              <a:ext cx="17115" cy="17115"/>
            </a:xfrm>
            <a:custGeom>
              <a:avLst/>
              <a:gdLst>
                <a:gd name="connsiteX0" fmla="*/ 17173 w 17115"/>
                <a:gd name="connsiteY0" fmla="*/ 8615 h 17115"/>
                <a:gd name="connsiteX1" fmla="*/ 8615 w 17115"/>
                <a:gd name="connsiteY1" fmla="*/ 58 h 17115"/>
                <a:gd name="connsiteX2" fmla="*/ 58 w 17115"/>
                <a:gd name="connsiteY2" fmla="*/ 8615 h 17115"/>
                <a:gd name="connsiteX3" fmla="*/ 8615 w 17115"/>
                <a:gd name="connsiteY3" fmla="*/ 17173 h 17115"/>
                <a:gd name="connsiteX4" fmla="*/ 17173 w 17115"/>
                <a:gd name="connsiteY4" fmla="*/ 8615 h 17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5" h="17115">
                  <a:moveTo>
                    <a:pt x="17173" y="8615"/>
                  </a:moveTo>
                  <a:cubicBezTo>
                    <a:pt x="17173" y="3891"/>
                    <a:pt x="13339" y="58"/>
                    <a:pt x="8615" y="58"/>
                  </a:cubicBezTo>
                  <a:cubicBezTo>
                    <a:pt x="3891" y="58"/>
                    <a:pt x="58" y="3891"/>
                    <a:pt x="58" y="8615"/>
                  </a:cubicBezTo>
                  <a:cubicBezTo>
                    <a:pt x="58" y="13339"/>
                    <a:pt x="3891" y="17173"/>
                    <a:pt x="8615" y="17173"/>
                  </a:cubicBezTo>
                  <a:cubicBezTo>
                    <a:pt x="13339" y="17173"/>
                    <a:pt x="17173" y="13339"/>
                    <a:pt x="17173" y="8615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16" name="Freihandform: Form 315">
              <a:extLst>
                <a:ext uri="{FF2B5EF4-FFF2-40B4-BE49-F238E27FC236}">
                  <a16:creationId xmlns:a16="http://schemas.microsoft.com/office/drawing/2014/main" id="{98C07E1D-EDBB-5D6C-7099-B953156CEF48}"/>
                </a:ext>
              </a:extLst>
            </p:cNvPr>
            <p:cNvSpPr/>
            <p:nvPr/>
          </p:nvSpPr>
          <p:spPr>
            <a:xfrm>
              <a:off x="3798876" y="2849687"/>
              <a:ext cx="438150" cy="438150"/>
            </a:xfrm>
            <a:custGeom>
              <a:avLst/>
              <a:gdLst>
                <a:gd name="connsiteX0" fmla="*/ 219133 w 438150"/>
                <a:gd name="connsiteY0" fmla="*/ 58 h 438150"/>
                <a:gd name="connsiteX1" fmla="*/ 58 w 438150"/>
                <a:gd name="connsiteY1" fmla="*/ 219133 h 438150"/>
                <a:gd name="connsiteX2" fmla="*/ 219133 w 438150"/>
                <a:gd name="connsiteY2" fmla="*/ 438208 h 438150"/>
                <a:gd name="connsiteX3" fmla="*/ 438208 w 438150"/>
                <a:gd name="connsiteY3" fmla="*/ 219133 h 438150"/>
                <a:gd name="connsiteX4" fmla="*/ 219133 w 438150"/>
                <a:gd name="connsiteY4" fmla="*/ 58 h 438150"/>
                <a:gd name="connsiteX5" fmla="*/ 219133 w 438150"/>
                <a:gd name="connsiteY5" fmla="*/ 421092 h 438150"/>
                <a:gd name="connsiteX6" fmla="*/ 17173 w 438150"/>
                <a:gd name="connsiteY6" fmla="*/ 219133 h 438150"/>
                <a:gd name="connsiteX7" fmla="*/ 219133 w 438150"/>
                <a:gd name="connsiteY7" fmla="*/ 17173 h 438150"/>
                <a:gd name="connsiteX8" fmla="*/ 421092 w 438150"/>
                <a:gd name="connsiteY8" fmla="*/ 219133 h 438150"/>
                <a:gd name="connsiteX9" fmla="*/ 219133 w 438150"/>
                <a:gd name="connsiteY9" fmla="*/ 421092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38150" h="438150">
                  <a:moveTo>
                    <a:pt x="219133" y="58"/>
                  </a:moveTo>
                  <a:cubicBezTo>
                    <a:pt x="101097" y="58"/>
                    <a:pt x="58" y="100797"/>
                    <a:pt x="58" y="219133"/>
                  </a:cubicBezTo>
                  <a:cubicBezTo>
                    <a:pt x="58" y="337238"/>
                    <a:pt x="100880" y="438208"/>
                    <a:pt x="219133" y="438208"/>
                  </a:cubicBezTo>
                  <a:cubicBezTo>
                    <a:pt x="337238" y="438208"/>
                    <a:pt x="438208" y="337385"/>
                    <a:pt x="438208" y="219133"/>
                  </a:cubicBezTo>
                  <a:cubicBezTo>
                    <a:pt x="438208" y="100997"/>
                    <a:pt x="337348" y="58"/>
                    <a:pt x="219133" y="58"/>
                  </a:cubicBezTo>
                  <a:close/>
                  <a:moveTo>
                    <a:pt x="219133" y="421092"/>
                  </a:moveTo>
                  <a:cubicBezTo>
                    <a:pt x="109658" y="421092"/>
                    <a:pt x="17173" y="328607"/>
                    <a:pt x="17173" y="219133"/>
                  </a:cubicBezTo>
                  <a:cubicBezTo>
                    <a:pt x="17173" y="109658"/>
                    <a:pt x="109658" y="17173"/>
                    <a:pt x="219133" y="17173"/>
                  </a:cubicBezTo>
                  <a:cubicBezTo>
                    <a:pt x="328607" y="17173"/>
                    <a:pt x="421092" y="109658"/>
                    <a:pt x="421092" y="219133"/>
                  </a:cubicBezTo>
                  <a:cubicBezTo>
                    <a:pt x="421092" y="328607"/>
                    <a:pt x="328607" y="421092"/>
                    <a:pt x="219133" y="421092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17" name="Freihandform: Form 316">
              <a:extLst>
                <a:ext uri="{FF2B5EF4-FFF2-40B4-BE49-F238E27FC236}">
                  <a16:creationId xmlns:a16="http://schemas.microsoft.com/office/drawing/2014/main" id="{623673C3-4B99-48F2-4B8D-BBF102C4FB5A}"/>
                </a:ext>
              </a:extLst>
            </p:cNvPr>
            <p:cNvSpPr/>
            <p:nvPr/>
          </p:nvSpPr>
          <p:spPr>
            <a:xfrm>
              <a:off x="3835674" y="2886485"/>
              <a:ext cx="364554" cy="364554"/>
            </a:xfrm>
            <a:custGeom>
              <a:avLst/>
              <a:gdLst>
                <a:gd name="connsiteX0" fmla="*/ 182335 w 364554"/>
                <a:gd name="connsiteY0" fmla="*/ 58 h 364554"/>
                <a:gd name="connsiteX1" fmla="*/ 58 w 364554"/>
                <a:gd name="connsiteY1" fmla="*/ 182335 h 364554"/>
                <a:gd name="connsiteX2" fmla="*/ 182335 w 364554"/>
                <a:gd name="connsiteY2" fmla="*/ 364612 h 364554"/>
                <a:gd name="connsiteX3" fmla="*/ 364612 w 364554"/>
                <a:gd name="connsiteY3" fmla="*/ 182335 h 364554"/>
                <a:gd name="connsiteX4" fmla="*/ 182335 w 364554"/>
                <a:gd name="connsiteY4" fmla="*/ 58 h 364554"/>
                <a:gd name="connsiteX5" fmla="*/ 182335 w 364554"/>
                <a:gd name="connsiteY5" fmla="*/ 347497 h 364554"/>
                <a:gd name="connsiteX6" fmla="*/ 17173 w 364554"/>
                <a:gd name="connsiteY6" fmla="*/ 182335 h 364554"/>
                <a:gd name="connsiteX7" fmla="*/ 182335 w 364554"/>
                <a:gd name="connsiteY7" fmla="*/ 17173 h 364554"/>
                <a:gd name="connsiteX8" fmla="*/ 347497 w 364554"/>
                <a:gd name="connsiteY8" fmla="*/ 182335 h 364554"/>
                <a:gd name="connsiteX9" fmla="*/ 182335 w 364554"/>
                <a:gd name="connsiteY9" fmla="*/ 347497 h 364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4554" h="364554">
                  <a:moveTo>
                    <a:pt x="182335" y="58"/>
                  </a:moveTo>
                  <a:cubicBezTo>
                    <a:pt x="83300" y="58"/>
                    <a:pt x="58" y="83154"/>
                    <a:pt x="58" y="182335"/>
                  </a:cubicBezTo>
                  <a:cubicBezTo>
                    <a:pt x="58" y="281269"/>
                    <a:pt x="83033" y="364612"/>
                    <a:pt x="182335" y="364612"/>
                  </a:cubicBezTo>
                  <a:cubicBezTo>
                    <a:pt x="281370" y="364612"/>
                    <a:pt x="364612" y="281516"/>
                    <a:pt x="364612" y="182335"/>
                  </a:cubicBezTo>
                  <a:cubicBezTo>
                    <a:pt x="364612" y="83154"/>
                    <a:pt x="281393" y="58"/>
                    <a:pt x="182335" y="58"/>
                  </a:cubicBezTo>
                  <a:close/>
                  <a:moveTo>
                    <a:pt x="182335" y="347497"/>
                  </a:moveTo>
                  <a:cubicBezTo>
                    <a:pt x="92808" y="347497"/>
                    <a:pt x="17173" y="271862"/>
                    <a:pt x="17173" y="182335"/>
                  </a:cubicBezTo>
                  <a:cubicBezTo>
                    <a:pt x="17173" y="92808"/>
                    <a:pt x="92808" y="17173"/>
                    <a:pt x="182335" y="17173"/>
                  </a:cubicBezTo>
                  <a:cubicBezTo>
                    <a:pt x="271862" y="17173"/>
                    <a:pt x="347497" y="92808"/>
                    <a:pt x="347497" y="182335"/>
                  </a:cubicBezTo>
                  <a:cubicBezTo>
                    <a:pt x="347497" y="271862"/>
                    <a:pt x="271862" y="347497"/>
                    <a:pt x="182335" y="347497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18" name="Freihandform: Form 317">
              <a:extLst>
                <a:ext uri="{FF2B5EF4-FFF2-40B4-BE49-F238E27FC236}">
                  <a16:creationId xmlns:a16="http://schemas.microsoft.com/office/drawing/2014/main" id="{CFAF595E-D244-4844-C9A2-D9E4CFEB0BC3}"/>
                </a:ext>
              </a:extLst>
            </p:cNvPr>
            <p:cNvSpPr/>
            <p:nvPr/>
          </p:nvSpPr>
          <p:spPr>
            <a:xfrm>
              <a:off x="4106215" y="2990636"/>
              <a:ext cx="57336" cy="183133"/>
            </a:xfrm>
            <a:custGeom>
              <a:avLst/>
              <a:gdLst>
                <a:gd name="connsiteX0" fmla="*/ 22371 w 57336"/>
                <a:gd name="connsiteY0" fmla="*/ 12965 h 183133"/>
                <a:gd name="connsiteX1" fmla="*/ 2565 w 57336"/>
                <a:gd name="connsiteY1" fmla="*/ 168954 h 183133"/>
                <a:gd name="connsiteX2" fmla="*/ 2565 w 57336"/>
                <a:gd name="connsiteY2" fmla="*/ 181056 h 183133"/>
                <a:gd name="connsiteX3" fmla="*/ 14666 w 57336"/>
                <a:gd name="connsiteY3" fmla="*/ 181056 h 183133"/>
                <a:gd name="connsiteX4" fmla="*/ 37116 w 57336"/>
                <a:gd name="connsiteY4" fmla="*/ 4274 h 183133"/>
                <a:gd name="connsiteX5" fmla="*/ 25400 w 57336"/>
                <a:gd name="connsiteY5" fmla="*/ 1249 h 183133"/>
                <a:gd name="connsiteX6" fmla="*/ 22371 w 57336"/>
                <a:gd name="connsiteY6" fmla="*/ 12965 h 18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336" h="183133">
                  <a:moveTo>
                    <a:pt x="22371" y="12965"/>
                  </a:moveTo>
                  <a:cubicBezTo>
                    <a:pt x="52109" y="63402"/>
                    <a:pt x="43962" y="127547"/>
                    <a:pt x="2565" y="168954"/>
                  </a:cubicBezTo>
                  <a:cubicBezTo>
                    <a:pt x="-778" y="172294"/>
                    <a:pt x="-778" y="177713"/>
                    <a:pt x="2565" y="181056"/>
                  </a:cubicBezTo>
                  <a:cubicBezTo>
                    <a:pt x="5905" y="184395"/>
                    <a:pt x="11323" y="184398"/>
                    <a:pt x="14666" y="181056"/>
                  </a:cubicBezTo>
                  <a:cubicBezTo>
                    <a:pt x="61586" y="134126"/>
                    <a:pt x="70818" y="61433"/>
                    <a:pt x="37116" y="4274"/>
                  </a:cubicBezTo>
                  <a:cubicBezTo>
                    <a:pt x="34716" y="199"/>
                    <a:pt x="29471" y="-1158"/>
                    <a:pt x="25400" y="1249"/>
                  </a:cubicBezTo>
                  <a:cubicBezTo>
                    <a:pt x="21325" y="3645"/>
                    <a:pt x="19971" y="8893"/>
                    <a:pt x="22371" y="12965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19" name="Freihandform: Form 318">
              <a:extLst>
                <a:ext uri="{FF2B5EF4-FFF2-40B4-BE49-F238E27FC236}">
                  <a16:creationId xmlns:a16="http://schemas.microsoft.com/office/drawing/2014/main" id="{179DDAD2-DB46-ED60-A884-B662902F4F42}"/>
                </a:ext>
              </a:extLst>
            </p:cNvPr>
            <p:cNvSpPr/>
            <p:nvPr/>
          </p:nvSpPr>
          <p:spPr>
            <a:xfrm>
              <a:off x="3983721" y="2940398"/>
              <a:ext cx="68461" cy="68461"/>
            </a:xfrm>
            <a:custGeom>
              <a:avLst/>
              <a:gdLst>
                <a:gd name="connsiteX0" fmla="*/ 34288 w 68460"/>
                <a:gd name="connsiteY0" fmla="*/ 58 h 68460"/>
                <a:gd name="connsiteX1" fmla="*/ 58 w 68460"/>
                <a:gd name="connsiteY1" fmla="*/ 34288 h 68460"/>
                <a:gd name="connsiteX2" fmla="*/ 34288 w 68460"/>
                <a:gd name="connsiteY2" fmla="*/ 68519 h 68460"/>
                <a:gd name="connsiteX3" fmla="*/ 68519 w 68460"/>
                <a:gd name="connsiteY3" fmla="*/ 34288 h 68460"/>
                <a:gd name="connsiteX4" fmla="*/ 34288 w 68460"/>
                <a:gd name="connsiteY4" fmla="*/ 58 h 68460"/>
                <a:gd name="connsiteX5" fmla="*/ 34288 w 68460"/>
                <a:gd name="connsiteY5" fmla="*/ 51403 h 68460"/>
                <a:gd name="connsiteX6" fmla="*/ 17173 w 68460"/>
                <a:gd name="connsiteY6" fmla="*/ 34288 h 68460"/>
                <a:gd name="connsiteX7" fmla="*/ 34288 w 68460"/>
                <a:gd name="connsiteY7" fmla="*/ 17173 h 68460"/>
                <a:gd name="connsiteX8" fmla="*/ 51403 w 68460"/>
                <a:gd name="connsiteY8" fmla="*/ 34288 h 68460"/>
                <a:gd name="connsiteX9" fmla="*/ 34288 w 68460"/>
                <a:gd name="connsiteY9" fmla="*/ 51403 h 68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8460" h="68460">
                  <a:moveTo>
                    <a:pt x="34288" y="58"/>
                  </a:moveTo>
                  <a:cubicBezTo>
                    <a:pt x="15378" y="58"/>
                    <a:pt x="58" y="15374"/>
                    <a:pt x="58" y="34288"/>
                  </a:cubicBezTo>
                  <a:cubicBezTo>
                    <a:pt x="58" y="53162"/>
                    <a:pt x="15414" y="68519"/>
                    <a:pt x="34288" y="68519"/>
                  </a:cubicBezTo>
                  <a:cubicBezTo>
                    <a:pt x="53199" y="68519"/>
                    <a:pt x="68519" y="53202"/>
                    <a:pt x="68519" y="34288"/>
                  </a:cubicBezTo>
                  <a:cubicBezTo>
                    <a:pt x="68519" y="15378"/>
                    <a:pt x="53202" y="58"/>
                    <a:pt x="34288" y="58"/>
                  </a:cubicBezTo>
                  <a:close/>
                  <a:moveTo>
                    <a:pt x="34288" y="51403"/>
                  </a:moveTo>
                  <a:cubicBezTo>
                    <a:pt x="24852" y="51403"/>
                    <a:pt x="17173" y="43725"/>
                    <a:pt x="17173" y="34288"/>
                  </a:cubicBezTo>
                  <a:cubicBezTo>
                    <a:pt x="17173" y="24835"/>
                    <a:pt x="24835" y="17173"/>
                    <a:pt x="34288" y="17173"/>
                  </a:cubicBezTo>
                  <a:cubicBezTo>
                    <a:pt x="43742" y="17173"/>
                    <a:pt x="51403" y="24835"/>
                    <a:pt x="51403" y="34288"/>
                  </a:cubicBezTo>
                  <a:cubicBezTo>
                    <a:pt x="51403" y="43742"/>
                    <a:pt x="43742" y="51403"/>
                    <a:pt x="34288" y="51403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20" name="Freihandform: Form 319">
              <a:extLst>
                <a:ext uri="{FF2B5EF4-FFF2-40B4-BE49-F238E27FC236}">
                  <a16:creationId xmlns:a16="http://schemas.microsoft.com/office/drawing/2014/main" id="{678CC131-1E79-4F85-894D-FC20A01389E5}"/>
                </a:ext>
              </a:extLst>
            </p:cNvPr>
            <p:cNvSpPr/>
            <p:nvPr/>
          </p:nvSpPr>
          <p:spPr>
            <a:xfrm>
              <a:off x="3983721" y="3025974"/>
              <a:ext cx="68461" cy="171152"/>
            </a:xfrm>
            <a:custGeom>
              <a:avLst/>
              <a:gdLst>
                <a:gd name="connsiteX0" fmla="*/ 42846 w 68460"/>
                <a:gd name="connsiteY0" fmla="*/ 58 h 171152"/>
                <a:gd name="connsiteX1" fmla="*/ 25731 w 68460"/>
                <a:gd name="connsiteY1" fmla="*/ 58 h 171152"/>
                <a:gd name="connsiteX2" fmla="*/ 58 w 68460"/>
                <a:gd name="connsiteY2" fmla="*/ 25731 h 171152"/>
                <a:gd name="connsiteX3" fmla="*/ 58 w 68460"/>
                <a:gd name="connsiteY3" fmla="*/ 145537 h 171152"/>
                <a:gd name="connsiteX4" fmla="*/ 25731 w 68460"/>
                <a:gd name="connsiteY4" fmla="*/ 171210 h 171152"/>
                <a:gd name="connsiteX5" fmla="*/ 42846 w 68460"/>
                <a:gd name="connsiteY5" fmla="*/ 171210 h 171152"/>
                <a:gd name="connsiteX6" fmla="*/ 68519 w 68460"/>
                <a:gd name="connsiteY6" fmla="*/ 145537 h 171152"/>
                <a:gd name="connsiteX7" fmla="*/ 68519 w 68460"/>
                <a:gd name="connsiteY7" fmla="*/ 25731 h 171152"/>
                <a:gd name="connsiteX8" fmla="*/ 42846 w 68460"/>
                <a:gd name="connsiteY8" fmla="*/ 58 h 171152"/>
                <a:gd name="connsiteX9" fmla="*/ 51403 w 68460"/>
                <a:gd name="connsiteY9" fmla="*/ 145537 h 171152"/>
                <a:gd name="connsiteX10" fmla="*/ 42846 w 68460"/>
                <a:gd name="connsiteY10" fmla="*/ 154095 h 171152"/>
                <a:gd name="connsiteX11" fmla="*/ 25731 w 68460"/>
                <a:gd name="connsiteY11" fmla="*/ 154095 h 171152"/>
                <a:gd name="connsiteX12" fmla="*/ 17173 w 68460"/>
                <a:gd name="connsiteY12" fmla="*/ 145537 h 171152"/>
                <a:gd name="connsiteX13" fmla="*/ 17173 w 68460"/>
                <a:gd name="connsiteY13" fmla="*/ 25731 h 171152"/>
                <a:gd name="connsiteX14" fmla="*/ 25731 w 68460"/>
                <a:gd name="connsiteY14" fmla="*/ 17173 h 171152"/>
                <a:gd name="connsiteX15" fmla="*/ 42846 w 68460"/>
                <a:gd name="connsiteY15" fmla="*/ 17173 h 171152"/>
                <a:gd name="connsiteX16" fmla="*/ 51403 w 68460"/>
                <a:gd name="connsiteY16" fmla="*/ 25731 h 171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460" h="171152">
                  <a:moveTo>
                    <a:pt x="42846" y="58"/>
                  </a:moveTo>
                  <a:lnTo>
                    <a:pt x="25731" y="58"/>
                  </a:lnTo>
                  <a:cubicBezTo>
                    <a:pt x="11574" y="58"/>
                    <a:pt x="58" y="11574"/>
                    <a:pt x="58" y="25731"/>
                  </a:cubicBezTo>
                  <a:lnTo>
                    <a:pt x="58" y="145537"/>
                  </a:lnTo>
                  <a:cubicBezTo>
                    <a:pt x="58" y="159694"/>
                    <a:pt x="11574" y="171210"/>
                    <a:pt x="25731" y="171210"/>
                  </a:cubicBezTo>
                  <a:lnTo>
                    <a:pt x="42846" y="171210"/>
                  </a:lnTo>
                  <a:cubicBezTo>
                    <a:pt x="57003" y="171210"/>
                    <a:pt x="68519" y="159694"/>
                    <a:pt x="68519" y="145537"/>
                  </a:cubicBezTo>
                  <a:lnTo>
                    <a:pt x="68519" y="25731"/>
                  </a:lnTo>
                  <a:cubicBezTo>
                    <a:pt x="68519" y="11574"/>
                    <a:pt x="57003" y="58"/>
                    <a:pt x="42846" y="58"/>
                  </a:cubicBezTo>
                  <a:close/>
                  <a:moveTo>
                    <a:pt x="51403" y="145537"/>
                  </a:moveTo>
                  <a:cubicBezTo>
                    <a:pt x="51403" y="150258"/>
                    <a:pt x="47566" y="154095"/>
                    <a:pt x="42846" y="154095"/>
                  </a:cubicBezTo>
                  <a:lnTo>
                    <a:pt x="25731" y="154095"/>
                  </a:lnTo>
                  <a:cubicBezTo>
                    <a:pt x="21010" y="154095"/>
                    <a:pt x="17173" y="150258"/>
                    <a:pt x="17173" y="145537"/>
                  </a:cubicBezTo>
                  <a:lnTo>
                    <a:pt x="17173" y="25731"/>
                  </a:lnTo>
                  <a:cubicBezTo>
                    <a:pt x="17173" y="21010"/>
                    <a:pt x="21010" y="17173"/>
                    <a:pt x="25731" y="17173"/>
                  </a:cubicBezTo>
                  <a:lnTo>
                    <a:pt x="42846" y="17173"/>
                  </a:lnTo>
                  <a:cubicBezTo>
                    <a:pt x="47566" y="17173"/>
                    <a:pt x="51403" y="21010"/>
                    <a:pt x="51403" y="25731"/>
                  </a:cubicBezTo>
                  <a:close/>
                </a:path>
              </a:pathLst>
            </a:custGeom>
            <a:solidFill>
              <a:srgbClr val="444444"/>
            </a:solidFill>
            <a:ln w="856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grpSp>
        <p:nvGrpSpPr>
          <p:cNvPr id="221" name="Grafik 296">
            <a:extLst>
              <a:ext uri="{FF2B5EF4-FFF2-40B4-BE49-F238E27FC236}">
                <a16:creationId xmlns:a16="http://schemas.microsoft.com/office/drawing/2014/main" id="{C4797794-295F-1B03-2730-1802C0FD291F}"/>
              </a:ext>
            </a:extLst>
          </p:cNvPr>
          <p:cNvGrpSpPr/>
          <p:nvPr/>
        </p:nvGrpSpPr>
        <p:grpSpPr>
          <a:xfrm>
            <a:off x="671172" y="5920241"/>
            <a:ext cx="418052" cy="418052"/>
            <a:chOff x="1808165" y="2881654"/>
            <a:chExt cx="367158" cy="367158"/>
          </a:xfrm>
        </p:grpSpPr>
        <p:sp>
          <p:nvSpPr>
            <p:cNvPr id="222" name="Freihandform: Form 321">
              <a:extLst>
                <a:ext uri="{FF2B5EF4-FFF2-40B4-BE49-F238E27FC236}">
                  <a16:creationId xmlns:a16="http://schemas.microsoft.com/office/drawing/2014/main" id="{D86A99E8-E195-087D-7F50-FE13F014E658}"/>
                </a:ext>
              </a:extLst>
            </p:cNvPr>
            <p:cNvSpPr/>
            <p:nvPr/>
          </p:nvSpPr>
          <p:spPr>
            <a:xfrm>
              <a:off x="1865494" y="3111088"/>
              <a:ext cx="14342" cy="14342"/>
            </a:xfrm>
            <a:custGeom>
              <a:avLst/>
              <a:gdLst>
                <a:gd name="connsiteX0" fmla="*/ 7211 w 14342"/>
                <a:gd name="connsiteY0" fmla="*/ 40 h 14342"/>
                <a:gd name="connsiteX1" fmla="*/ 40 w 14342"/>
                <a:gd name="connsiteY1" fmla="*/ 7211 h 14342"/>
                <a:gd name="connsiteX2" fmla="*/ 7211 w 14342"/>
                <a:gd name="connsiteY2" fmla="*/ 14382 h 14342"/>
                <a:gd name="connsiteX3" fmla="*/ 14382 w 14342"/>
                <a:gd name="connsiteY3" fmla="*/ 7211 h 14342"/>
                <a:gd name="connsiteX4" fmla="*/ 7211 w 14342"/>
                <a:gd name="connsiteY4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42" h="14342">
                  <a:moveTo>
                    <a:pt x="7211" y="40"/>
                  </a:moveTo>
                  <a:cubicBezTo>
                    <a:pt x="3253" y="40"/>
                    <a:pt x="40" y="3253"/>
                    <a:pt x="40" y="7211"/>
                  </a:cubicBezTo>
                  <a:cubicBezTo>
                    <a:pt x="40" y="11169"/>
                    <a:pt x="3253" y="14382"/>
                    <a:pt x="7211" y="14382"/>
                  </a:cubicBezTo>
                  <a:cubicBezTo>
                    <a:pt x="11169" y="14382"/>
                    <a:pt x="14382" y="11169"/>
                    <a:pt x="14382" y="7211"/>
                  </a:cubicBezTo>
                  <a:cubicBezTo>
                    <a:pt x="14382" y="3253"/>
                    <a:pt x="11169" y="40"/>
                    <a:pt x="7211" y="40"/>
                  </a:cubicBezTo>
                  <a:close/>
                </a:path>
              </a:pathLst>
            </a:custGeom>
            <a:solidFill>
              <a:srgbClr val="444444"/>
            </a:solidFill>
            <a:ln w="707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23" name="Freihandform: Form 322">
              <a:extLst>
                <a:ext uri="{FF2B5EF4-FFF2-40B4-BE49-F238E27FC236}">
                  <a16:creationId xmlns:a16="http://schemas.microsoft.com/office/drawing/2014/main" id="{7015E0BF-52CE-018D-A14B-7792400E1764}"/>
                </a:ext>
              </a:extLst>
            </p:cNvPr>
            <p:cNvSpPr/>
            <p:nvPr/>
          </p:nvSpPr>
          <p:spPr>
            <a:xfrm>
              <a:off x="1865494" y="3154114"/>
              <a:ext cx="14342" cy="14342"/>
            </a:xfrm>
            <a:custGeom>
              <a:avLst/>
              <a:gdLst>
                <a:gd name="connsiteX0" fmla="*/ 7211 w 14342"/>
                <a:gd name="connsiteY0" fmla="*/ 40 h 14342"/>
                <a:gd name="connsiteX1" fmla="*/ 40 w 14342"/>
                <a:gd name="connsiteY1" fmla="*/ 7211 h 14342"/>
                <a:gd name="connsiteX2" fmla="*/ 7211 w 14342"/>
                <a:gd name="connsiteY2" fmla="*/ 14382 h 14342"/>
                <a:gd name="connsiteX3" fmla="*/ 14382 w 14342"/>
                <a:gd name="connsiteY3" fmla="*/ 7211 h 14342"/>
                <a:gd name="connsiteX4" fmla="*/ 7211 w 14342"/>
                <a:gd name="connsiteY4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42" h="14342">
                  <a:moveTo>
                    <a:pt x="7211" y="40"/>
                  </a:moveTo>
                  <a:cubicBezTo>
                    <a:pt x="3253" y="40"/>
                    <a:pt x="40" y="3253"/>
                    <a:pt x="40" y="7211"/>
                  </a:cubicBezTo>
                  <a:cubicBezTo>
                    <a:pt x="40" y="11169"/>
                    <a:pt x="3253" y="14382"/>
                    <a:pt x="7211" y="14382"/>
                  </a:cubicBezTo>
                  <a:cubicBezTo>
                    <a:pt x="11169" y="14382"/>
                    <a:pt x="14382" y="11169"/>
                    <a:pt x="14382" y="7211"/>
                  </a:cubicBezTo>
                  <a:cubicBezTo>
                    <a:pt x="14382" y="3253"/>
                    <a:pt x="11169" y="40"/>
                    <a:pt x="7211" y="40"/>
                  </a:cubicBezTo>
                  <a:close/>
                </a:path>
              </a:pathLst>
            </a:custGeom>
            <a:solidFill>
              <a:srgbClr val="444444"/>
            </a:solidFill>
            <a:ln w="707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24" name="Freihandform: Form 323">
              <a:extLst>
                <a:ext uri="{FF2B5EF4-FFF2-40B4-BE49-F238E27FC236}">
                  <a16:creationId xmlns:a16="http://schemas.microsoft.com/office/drawing/2014/main" id="{BED46340-8718-7DE7-00D0-457DA3619F9D}"/>
                </a:ext>
              </a:extLst>
            </p:cNvPr>
            <p:cNvSpPr/>
            <p:nvPr/>
          </p:nvSpPr>
          <p:spPr>
            <a:xfrm>
              <a:off x="1808125" y="2881614"/>
              <a:ext cx="367158" cy="329869"/>
            </a:xfrm>
            <a:custGeom>
              <a:avLst/>
              <a:gdLst>
                <a:gd name="connsiteX0" fmla="*/ 331343 w 367158"/>
                <a:gd name="connsiteY0" fmla="*/ 40 h 329868"/>
                <a:gd name="connsiteX1" fmla="*/ 35895 w 367158"/>
                <a:gd name="connsiteY1" fmla="*/ 40 h 329868"/>
                <a:gd name="connsiteX2" fmla="*/ 40 w 367158"/>
                <a:gd name="connsiteY2" fmla="*/ 35895 h 329868"/>
                <a:gd name="connsiteX3" fmla="*/ 40 w 367158"/>
                <a:gd name="connsiteY3" fmla="*/ 78922 h 329868"/>
                <a:gd name="connsiteX4" fmla="*/ 7211 w 367158"/>
                <a:gd name="connsiteY4" fmla="*/ 86093 h 329868"/>
                <a:gd name="connsiteX5" fmla="*/ 14382 w 367158"/>
                <a:gd name="connsiteY5" fmla="*/ 86093 h 329868"/>
                <a:gd name="connsiteX6" fmla="*/ 14382 w 367158"/>
                <a:gd name="connsiteY6" fmla="*/ 308395 h 329868"/>
                <a:gd name="connsiteX7" fmla="*/ 35895 w 367158"/>
                <a:gd name="connsiteY7" fmla="*/ 329908 h 329868"/>
                <a:gd name="connsiteX8" fmla="*/ 331343 w 367158"/>
                <a:gd name="connsiteY8" fmla="*/ 329908 h 329868"/>
                <a:gd name="connsiteX9" fmla="*/ 352856 w 367158"/>
                <a:gd name="connsiteY9" fmla="*/ 308395 h 329868"/>
                <a:gd name="connsiteX10" fmla="*/ 352856 w 367158"/>
                <a:gd name="connsiteY10" fmla="*/ 86093 h 329868"/>
                <a:gd name="connsiteX11" fmla="*/ 360027 w 367158"/>
                <a:gd name="connsiteY11" fmla="*/ 86093 h 329868"/>
                <a:gd name="connsiteX12" fmla="*/ 367198 w 367158"/>
                <a:gd name="connsiteY12" fmla="*/ 78922 h 329868"/>
                <a:gd name="connsiteX13" fmla="*/ 367198 w 367158"/>
                <a:gd name="connsiteY13" fmla="*/ 35895 h 329868"/>
                <a:gd name="connsiteX14" fmla="*/ 331343 w 367158"/>
                <a:gd name="connsiteY14" fmla="*/ 40 h 329868"/>
                <a:gd name="connsiteX15" fmla="*/ 212303 w 367158"/>
                <a:gd name="connsiteY15" fmla="*/ 178739 h 329868"/>
                <a:gd name="connsiteX16" fmla="*/ 188098 w 367158"/>
                <a:gd name="connsiteY16" fmla="*/ 159374 h 329868"/>
                <a:gd name="connsiteX17" fmla="*/ 179140 w 367158"/>
                <a:gd name="connsiteY17" fmla="*/ 159374 h 329868"/>
                <a:gd name="connsiteX18" fmla="*/ 154935 w 367158"/>
                <a:gd name="connsiteY18" fmla="*/ 178739 h 329868"/>
                <a:gd name="connsiteX19" fmla="*/ 154935 w 367158"/>
                <a:gd name="connsiteY19" fmla="*/ 14382 h 329868"/>
                <a:gd name="connsiteX20" fmla="*/ 212303 w 367158"/>
                <a:gd name="connsiteY20" fmla="*/ 14382 h 329868"/>
                <a:gd name="connsiteX21" fmla="*/ 14382 w 367158"/>
                <a:gd name="connsiteY21" fmla="*/ 35895 h 329868"/>
                <a:gd name="connsiteX22" fmla="*/ 35895 w 367158"/>
                <a:gd name="connsiteY22" fmla="*/ 14382 h 329868"/>
                <a:gd name="connsiteX23" fmla="*/ 140593 w 367158"/>
                <a:gd name="connsiteY23" fmla="*/ 14382 h 329868"/>
                <a:gd name="connsiteX24" fmla="*/ 140593 w 367158"/>
                <a:gd name="connsiteY24" fmla="*/ 71750 h 329868"/>
                <a:gd name="connsiteX25" fmla="*/ 14382 w 367158"/>
                <a:gd name="connsiteY25" fmla="*/ 71750 h 329868"/>
                <a:gd name="connsiteX26" fmla="*/ 338514 w 367158"/>
                <a:gd name="connsiteY26" fmla="*/ 308395 h 329868"/>
                <a:gd name="connsiteX27" fmla="*/ 331343 w 367158"/>
                <a:gd name="connsiteY27" fmla="*/ 315566 h 329868"/>
                <a:gd name="connsiteX28" fmla="*/ 35895 w 367158"/>
                <a:gd name="connsiteY28" fmla="*/ 315566 h 329868"/>
                <a:gd name="connsiteX29" fmla="*/ 28724 w 367158"/>
                <a:gd name="connsiteY29" fmla="*/ 308395 h 329868"/>
                <a:gd name="connsiteX30" fmla="*/ 28724 w 367158"/>
                <a:gd name="connsiteY30" fmla="*/ 86093 h 329868"/>
                <a:gd name="connsiteX31" fmla="*/ 140593 w 367158"/>
                <a:gd name="connsiteY31" fmla="*/ 86093 h 329868"/>
                <a:gd name="connsiteX32" fmla="*/ 140593 w 367158"/>
                <a:gd name="connsiteY32" fmla="*/ 193658 h 329868"/>
                <a:gd name="connsiteX33" fmla="*/ 144657 w 367158"/>
                <a:gd name="connsiteY33" fmla="*/ 200121 h 329868"/>
                <a:gd name="connsiteX34" fmla="*/ 152243 w 367158"/>
                <a:gd name="connsiteY34" fmla="*/ 199258 h 329868"/>
                <a:gd name="connsiteX35" fmla="*/ 183619 w 367158"/>
                <a:gd name="connsiteY35" fmla="*/ 174157 h 329868"/>
                <a:gd name="connsiteX36" fmla="*/ 214995 w 367158"/>
                <a:gd name="connsiteY36" fmla="*/ 199258 h 329868"/>
                <a:gd name="connsiteX37" fmla="*/ 222581 w 367158"/>
                <a:gd name="connsiteY37" fmla="*/ 200121 h 329868"/>
                <a:gd name="connsiteX38" fmla="*/ 226645 w 367158"/>
                <a:gd name="connsiteY38" fmla="*/ 193658 h 329868"/>
                <a:gd name="connsiteX39" fmla="*/ 226645 w 367158"/>
                <a:gd name="connsiteY39" fmla="*/ 86093 h 329868"/>
                <a:gd name="connsiteX40" fmla="*/ 338514 w 367158"/>
                <a:gd name="connsiteY40" fmla="*/ 86093 h 329868"/>
                <a:gd name="connsiteX41" fmla="*/ 352856 w 367158"/>
                <a:gd name="connsiteY41" fmla="*/ 71750 h 329868"/>
                <a:gd name="connsiteX42" fmla="*/ 226645 w 367158"/>
                <a:gd name="connsiteY42" fmla="*/ 71750 h 329868"/>
                <a:gd name="connsiteX43" fmla="*/ 226645 w 367158"/>
                <a:gd name="connsiteY43" fmla="*/ 14382 h 329868"/>
                <a:gd name="connsiteX44" fmla="*/ 331343 w 367158"/>
                <a:gd name="connsiteY44" fmla="*/ 14382 h 329868"/>
                <a:gd name="connsiteX45" fmla="*/ 352856 w 367158"/>
                <a:gd name="connsiteY45" fmla="*/ 35895 h 329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67158" h="329868">
                  <a:moveTo>
                    <a:pt x="331343" y="40"/>
                  </a:moveTo>
                  <a:cubicBezTo>
                    <a:pt x="319553" y="40"/>
                    <a:pt x="48585" y="40"/>
                    <a:pt x="35895" y="40"/>
                  </a:cubicBezTo>
                  <a:cubicBezTo>
                    <a:pt x="16124" y="40"/>
                    <a:pt x="40" y="16124"/>
                    <a:pt x="40" y="35895"/>
                  </a:cubicBezTo>
                  <a:lnTo>
                    <a:pt x="40" y="78922"/>
                  </a:lnTo>
                  <a:cubicBezTo>
                    <a:pt x="40" y="82882"/>
                    <a:pt x="3250" y="86093"/>
                    <a:pt x="7211" y="86093"/>
                  </a:cubicBezTo>
                  <a:lnTo>
                    <a:pt x="14382" y="86093"/>
                  </a:lnTo>
                  <a:lnTo>
                    <a:pt x="14382" y="308395"/>
                  </a:lnTo>
                  <a:cubicBezTo>
                    <a:pt x="14382" y="320258"/>
                    <a:pt x="24032" y="329908"/>
                    <a:pt x="35895" y="329908"/>
                  </a:cubicBezTo>
                  <a:lnTo>
                    <a:pt x="331343" y="329908"/>
                  </a:lnTo>
                  <a:cubicBezTo>
                    <a:pt x="343206" y="329908"/>
                    <a:pt x="352856" y="320258"/>
                    <a:pt x="352856" y="308395"/>
                  </a:cubicBezTo>
                  <a:lnTo>
                    <a:pt x="352856" y="86093"/>
                  </a:lnTo>
                  <a:lnTo>
                    <a:pt x="360027" y="86093"/>
                  </a:lnTo>
                  <a:cubicBezTo>
                    <a:pt x="363987" y="86093"/>
                    <a:pt x="367198" y="82882"/>
                    <a:pt x="367198" y="78922"/>
                  </a:cubicBezTo>
                  <a:lnTo>
                    <a:pt x="367198" y="35895"/>
                  </a:lnTo>
                  <a:cubicBezTo>
                    <a:pt x="367198" y="16124"/>
                    <a:pt x="351113" y="40"/>
                    <a:pt x="331343" y="40"/>
                  </a:cubicBezTo>
                  <a:close/>
                  <a:moveTo>
                    <a:pt x="212303" y="178739"/>
                  </a:moveTo>
                  <a:lnTo>
                    <a:pt x="188098" y="159374"/>
                  </a:lnTo>
                  <a:cubicBezTo>
                    <a:pt x="185479" y="157280"/>
                    <a:pt x="181759" y="157280"/>
                    <a:pt x="179140" y="159374"/>
                  </a:cubicBezTo>
                  <a:lnTo>
                    <a:pt x="154935" y="178739"/>
                  </a:lnTo>
                  <a:lnTo>
                    <a:pt x="154935" y="14382"/>
                  </a:lnTo>
                  <a:lnTo>
                    <a:pt x="212303" y="14382"/>
                  </a:lnTo>
                  <a:close/>
                  <a:moveTo>
                    <a:pt x="14382" y="35895"/>
                  </a:moveTo>
                  <a:cubicBezTo>
                    <a:pt x="14382" y="24032"/>
                    <a:pt x="24032" y="14382"/>
                    <a:pt x="35895" y="14382"/>
                  </a:cubicBezTo>
                  <a:lnTo>
                    <a:pt x="140593" y="14382"/>
                  </a:lnTo>
                  <a:lnTo>
                    <a:pt x="140593" y="71750"/>
                  </a:lnTo>
                  <a:cubicBezTo>
                    <a:pt x="130556" y="71750"/>
                    <a:pt x="20099" y="71750"/>
                    <a:pt x="14382" y="71750"/>
                  </a:cubicBezTo>
                  <a:close/>
                  <a:moveTo>
                    <a:pt x="338514" y="308395"/>
                  </a:moveTo>
                  <a:cubicBezTo>
                    <a:pt x="338514" y="312351"/>
                    <a:pt x="335298" y="315566"/>
                    <a:pt x="331343" y="315566"/>
                  </a:cubicBezTo>
                  <a:lnTo>
                    <a:pt x="35895" y="315566"/>
                  </a:lnTo>
                  <a:cubicBezTo>
                    <a:pt x="31940" y="315566"/>
                    <a:pt x="28724" y="312351"/>
                    <a:pt x="28724" y="308395"/>
                  </a:cubicBezTo>
                  <a:lnTo>
                    <a:pt x="28724" y="86093"/>
                  </a:lnTo>
                  <a:lnTo>
                    <a:pt x="140593" y="86093"/>
                  </a:lnTo>
                  <a:lnTo>
                    <a:pt x="140593" y="193658"/>
                  </a:lnTo>
                  <a:cubicBezTo>
                    <a:pt x="140593" y="196415"/>
                    <a:pt x="142172" y="198928"/>
                    <a:pt x="144657" y="200121"/>
                  </a:cubicBezTo>
                  <a:cubicBezTo>
                    <a:pt x="147142" y="201317"/>
                    <a:pt x="150091" y="200981"/>
                    <a:pt x="152243" y="199258"/>
                  </a:cubicBezTo>
                  <a:lnTo>
                    <a:pt x="183619" y="174157"/>
                  </a:lnTo>
                  <a:lnTo>
                    <a:pt x="214995" y="199258"/>
                  </a:lnTo>
                  <a:cubicBezTo>
                    <a:pt x="217152" y="200984"/>
                    <a:pt x="220099" y="201314"/>
                    <a:pt x="222581" y="200121"/>
                  </a:cubicBezTo>
                  <a:cubicBezTo>
                    <a:pt x="225065" y="198928"/>
                    <a:pt x="226645" y="196415"/>
                    <a:pt x="226645" y="193658"/>
                  </a:cubicBezTo>
                  <a:lnTo>
                    <a:pt x="226645" y="86093"/>
                  </a:lnTo>
                  <a:lnTo>
                    <a:pt x="338514" y="86093"/>
                  </a:lnTo>
                  <a:close/>
                  <a:moveTo>
                    <a:pt x="352856" y="71750"/>
                  </a:moveTo>
                  <a:lnTo>
                    <a:pt x="226645" y="71750"/>
                  </a:lnTo>
                  <a:lnTo>
                    <a:pt x="226645" y="14382"/>
                  </a:lnTo>
                  <a:lnTo>
                    <a:pt x="331343" y="14382"/>
                  </a:lnTo>
                  <a:cubicBezTo>
                    <a:pt x="343206" y="14382"/>
                    <a:pt x="352856" y="24032"/>
                    <a:pt x="352856" y="35895"/>
                  </a:cubicBezTo>
                  <a:close/>
                </a:path>
              </a:pathLst>
            </a:custGeom>
            <a:solidFill>
              <a:srgbClr val="444444"/>
            </a:solidFill>
            <a:ln w="707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25" name="Freihandform: Form 324">
              <a:extLst>
                <a:ext uri="{FF2B5EF4-FFF2-40B4-BE49-F238E27FC236}">
                  <a16:creationId xmlns:a16="http://schemas.microsoft.com/office/drawing/2014/main" id="{1434D944-2E7A-93AC-9B8D-B9193EAAAF38}"/>
                </a:ext>
              </a:extLst>
            </p:cNvPr>
            <p:cNvSpPr/>
            <p:nvPr/>
          </p:nvSpPr>
          <p:spPr>
            <a:xfrm>
              <a:off x="2027559" y="3111088"/>
              <a:ext cx="90355" cy="57368"/>
            </a:xfrm>
            <a:custGeom>
              <a:avLst/>
              <a:gdLst>
                <a:gd name="connsiteX0" fmla="*/ 7211 w 90355"/>
                <a:gd name="connsiteY0" fmla="*/ 40 h 57368"/>
                <a:gd name="connsiteX1" fmla="*/ 40 w 90355"/>
                <a:gd name="connsiteY1" fmla="*/ 7211 h 57368"/>
                <a:gd name="connsiteX2" fmla="*/ 40 w 90355"/>
                <a:gd name="connsiteY2" fmla="*/ 50237 h 57368"/>
                <a:gd name="connsiteX3" fmla="*/ 7211 w 90355"/>
                <a:gd name="connsiteY3" fmla="*/ 57408 h 57368"/>
                <a:gd name="connsiteX4" fmla="*/ 83224 w 90355"/>
                <a:gd name="connsiteY4" fmla="*/ 57408 h 57368"/>
                <a:gd name="connsiteX5" fmla="*/ 90395 w 90355"/>
                <a:gd name="connsiteY5" fmla="*/ 50237 h 57368"/>
                <a:gd name="connsiteX6" fmla="*/ 90395 w 90355"/>
                <a:gd name="connsiteY6" fmla="*/ 7211 h 57368"/>
                <a:gd name="connsiteX7" fmla="*/ 83224 w 90355"/>
                <a:gd name="connsiteY7" fmla="*/ 40 h 57368"/>
                <a:gd name="connsiteX8" fmla="*/ 76053 w 90355"/>
                <a:gd name="connsiteY8" fmla="*/ 43066 h 57368"/>
                <a:gd name="connsiteX9" fmla="*/ 14382 w 90355"/>
                <a:gd name="connsiteY9" fmla="*/ 43066 h 57368"/>
                <a:gd name="connsiteX10" fmla="*/ 14382 w 90355"/>
                <a:gd name="connsiteY10" fmla="*/ 14382 h 57368"/>
                <a:gd name="connsiteX11" fmla="*/ 76053 w 90355"/>
                <a:gd name="connsiteY11" fmla="*/ 14382 h 57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0355" h="57368">
                  <a:moveTo>
                    <a:pt x="7211" y="40"/>
                  </a:moveTo>
                  <a:cubicBezTo>
                    <a:pt x="3250" y="40"/>
                    <a:pt x="40" y="3250"/>
                    <a:pt x="40" y="7211"/>
                  </a:cubicBezTo>
                  <a:lnTo>
                    <a:pt x="40" y="50237"/>
                  </a:lnTo>
                  <a:cubicBezTo>
                    <a:pt x="40" y="54198"/>
                    <a:pt x="3250" y="57408"/>
                    <a:pt x="7211" y="57408"/>
                  </a:cubicBezTo>
                  <a:lnTo>
                    <a:pt x="83224" y="57408"/>
                  </a:lnTo>
                  <a:cubicBezTo>
                    <a:pt x="87185" y="57408"/>
                    <a:pt x="90395" y="54198"/>
                    <a:pt x="90395" y="50237"/>
                  </a:cubicBezTo>
                  <a:lnTo>
                    <a:pt x="90395" y="7211"/>
                  </a:lnTo>
                  <a:cubicBezTo>
                    <a:pt x="90395" y="3250"/>
                    <a:pt x="87185" y="40"/>
                    <a:pt x="83224" y="40"/>
                  </a:cubicBezTo>
                  <a:close/>
                  <a:moveTo>
                    <a:pt x="76053" y="43066"/>
                  </a:moveTo>
                  <a:lnTo>
                    <a:pt x="14382" y="43066"/>
                  </a:lnTo>
                  <a:lnTo>
                    <a:pt x="14382" y="14382"/>
                  </a:lnTo>
                  <a:lnTo>
                    <a:pt x="76053" y="14382"/>
                  </a:lnTo>
                  <a:close/>
                </a:path>
              </a:pathLst>
            </a:custGeom>
            <a:solidFill>
              <a:srgbClr val="444444"/>
            </a:solidFill>
            <a:ln w="707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26" name="Freihandform: Form 325">
              <a:extLst>
                <a:ext uri="{FF2B5EF4-FFF2-40B4-BE49-F238E27FC236}">
                  <a16:creationId xmlns:a16="http://schemas.microsoft.com/office/drawing/2014/main" id="{673E3B53-6B51-8B92-D04A-E039E31CBEFE}"/>
                </a:ext>
              </a:extLst>
            </p:cNvPr>
            <p:cNvSpPr/>
            <p:nvPr/>
          </p:nvSpPr>
          <p:spPr>
            <a:xfrm>
              <a:off x="1894178" y="3111088"/>
              <a:ext cx="61671" cy="14342"/>
            </a:xfrm>
            <a:custGeom>
              <a:avLst/>
              <a:gdLst>
                <a:gd name="connsiteX0" fmla="*/ 54540 w 61671"/>
                <a:gd name="connsiteY0" fmla="*/ 40 h 14342"/>
                <a:gd name="connsiteX1" fmla="*/ 7211 w 61671"/>
                <a:gd name="connsiteY1" fmla="*/ 40 h 14342"/>
                <a:gd name="connsiteX2" fmla="*/ 40 w 61671"/>
                <a:gd name="connsiteY2" fmla="*/ 7211 h 14342"/>
                <a:gd name="connsiteX3" fmla="*/ 7211 w 61671"/>
                <a:gd name="connsiteY3" fmla="*/ 14382 h 14342"/>
                <a:gd name="connsiteX4" fmla="*/ 54540 w 61671"/>
                <a:gd name="connsiteY4" fmla="*/ 14382 h 14342"/>
                <a:gd name="connsiteX5" fmla="*/ 61711 w 61671"/>
                <a:gd name="connsiteY5" fmla="*/ 7211 h 14342"/>
                <a:gd name="connsiteX6" fmla="*/ 54540 w 61671"/>
                <a:gd name="connsiteY6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671" h="14342">
                  <a:moveTo>
                    <a:pt x="54540" y="40"/>
                  </a:moveTo>
                  <a:lnTo>
                    <a:pt x="7211" y="40"/>
                  </a:lnTo>
                  <a:cubicBezTo>
                    <a:pt x="3250" y="40"/>
                    <a:pt x="40" y="3250"/>
                    <a:pt x="40" y="7211"/>
                  </a:cubicBezTo>
                  <a:cubicBezTo>
                    <a:pt x="40" y="11172"/>
                    <a:pt x="3250" y="14382"/>
                    <a:pt x="7211" y="14382"/>
                  </a:cubicBezTo>
                  <a:lnTo>
                    <a:pt x="54540" y="14382"/>
                  </a:lnTo>
                  <a:cubicBezTo>
                    <a:pt x="58501" y="14382"/>
                    <a:pt x="61711" y="11172"/>
                    <a:pt x="61711" y="7211"/>
                  </a:cubicBezTo>
                  <a:cubicBezTo>
                    <a:pt x="61711" y="3250"/>
                    <a:pt x="58501" y="40"/>
                    <a:pt x="54540" y="40"/>
                  </a:cubicBezTo>
                  <a:close/>
                </a:path>
              </a:pathLst>
            </a:custGeom>
            <a:solidFill>
              <a:srgbClr val="444444"/>
            </a:solidFill>
            <a:ln w="707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  <p:sp>
          <p:nvSpPr>
            <p:cNvPr id="227" name="Freihandform: Form 326">
              <a:extLst>
                <a:ext uri="{FF2B5EF4-FFF2-40B4-BE49-F238E27FC236}">
                  <a16:creationId xmlns:a16="http://schemas.microsoft.com/office/drawing/2014/main" id="{6DBFCF88-4679-2FFC-5804-250090DA7EFF}"/>
                </a:ext>
              </a:extLst>
            </p:cNvPr>
            <p:cNvSpPr/>
            <p:nvPr/>
          </p:nvSpPr>
          <p:spPr>
            <a:xfrm>
              <a:off x="1894178" y="3154114"/>
              <a:ext cx="61671" cy="14342"/>
            </a:xfrm>
            <a:custGeom>
              <a:avLst/>
              <a:gdLst>
                <a:gd name="connsiteX0" fmla="*/ 54540 w 61671"/>
                <a:gd name="connsiteY0" fmla="*/ 40 h 14342"/>
                <a:gd name="connsiteX1" fmla="*/ 7211 w 61671"/>
                <a:gd name="connsiteY1" fmla="*/ 40 h 14342"/>
                <a:gd name="connsiteX2" fmla="*/ 40 w 61671"/>
                <a:gd name="connsiteY2" fmla="*/ 7211 h 14342"/>
                <a:gd name="connsiteX3" fmla="*/ 7211 w 61671"/>
                <a:gd name="connsiteY3" fmla="*/ 14382 h 14342"/>
                <a:gd name="connsiteX4" fmla="*/ 54540 w 61671"/>
                <a:gd name="connsiteY4" fmla="*/ 14382 h 14342"/>
                <a:gd name="connsiteX5" fmla="*/ 61711 w 61671"/>
                <a:gd name="connsiteY5" fmla="*/ 7211 h 14342"/>
                <a:gd name="connsiteX6" fmla="*/ 54540 w 61671"/>
                <a:gd name="connsiteY6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671" h="14342">
                  <a:moveTo>
                    <a:pt x="54540" y="40"/>
                  </a:moveTo>
                  <a:lnTo>
                    <a:pt x="7211" y="40"/>
                  </a:lnTo>
                  <a:cubicBezTo>
                    <a:pt x="3250" y="40"/>
                    <a:pt x="40" y="3250"/>
                    <a:pt x="40" y="7211"/>
                  </a:cubicBezTo>
                  <a:cubicBezTo>
                    <a:pt x="40" y="11172"/>
                    <a:pt x="3250" y="14382"/>
                    <a:pt x="7211" y="14382"/>
                  </a:cubicBezTo>
                  <a:lnTo>
                    <a:pt x="54540" y="14382"/>
                  </a:lnTo>
                  <a:cubicBezTo>
                    <a:pt x="58501" y="14382"/>
                    <a:pt x="61711" y="11172"/>
                    <a:pt x="61711" y="7211"/>
                  </a:cubicBezTo>
                  <a:cubicBezTo>
                    <a:pt x="61711" y="3250"/>
                    <a:pt x="58501" y="40"/>
                    <a:pt x="54540" y="40"/>
                  </a:cubicBezTo>
                  <a:close/>
                </a:path>
              </a:pathLst>
            </a:custGeom>
            <a:solidFill>
              <a:srgbClr val="444444"/>
            </a:solidFill>
            <a:ln w="707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defRPr/>
              </a:pPr>
              <a:endParaRPr lang="de-DE" kern="0">
                <a:solidFill>
                  <a:srgbClr val="1A171B"/>
                </a:solidFill>
                <a:latin typeface="Arial"/>
              </a:endParaRPr>
            </a:p>
          </p:txBody>
        </p:sp>
      </p:grpSp>
      <p:sp>
        <p:nvSpPr>
          <p:cNvPr id="228" name="Freeform 24">
            <a:extLst>
              <a:ext uri="{FF2B5EF4-FFF2-40B4-BE49-F238E27FC236}">
                <a16:creationId xmlns:a16="http://schemas.microsoft.com/office/drawing/2014/main" id="{209C4918-4B10-51F7-148A-55480C592B78}"/>
              </a:ext>
            </a:extLst>
          </p:cNvPr>
          <p:cNvSpPr>
            <a:spLocks noChangeAspect="1"/>
          </p:cNvSpPr>
          <p:nvPr/>
        </p:nvSpPr>
        <p:spPr bwMode="auto">
          <a:xfrm>
            <a:off x="5898168" y="5883346"/>
            <a:ext cx="443522" cy="443522"/>
          </a:xfrm>
          <a:custGeom>
            <a:avLst/>
            <a:gdLst>
              <a:gd name="T0" fmla="*/ 175 w 176"/>
              <a:gd name="T1" fmla="*/ 85 h 176"/>
              <a:gd name="T2" fmla="*/ 151 w 176"/>
              <a:gd name="T3" fmla="*/ 61 h 176"/>
              <a:gd name="T4" fmla="*/ 148 w 176"/>
              <a:gd name="T5" fmla="*/ 60 h 176"/>
              <a:gd name="T6" fmla="*/ 144 w 176"/>
              <a:gd name="T7" fmla="*/ 64 h 176"/>
              <a:gd name="T8" fmla="*/ 145 w 176"/>
              <a:gd name="T9" fmla="*/ 67 h 176"/>
              <a:gd name="T10" fmla="*/ 162 w 176"/>
              <a:gd name="T11" fmla="*/ 84 h 176"/>
              <a:gd name="T12" fmla="*/ 92 w 176"/>
              <a:gd name="T13" fmla="*/ 84 h 176"/>
              <a:gd name="T14" fmla="*/ 92 w 176"/>
              <a:gd name="T15" fmla="*/ 14 h 176"/>
              <a:gd name="T16" fmla="*/ 109 w 176"/>
              <a:gd name="T17" fmla="*/ 31 h 176"/>
              <a:gd name="T18" fmla="*/ 112 w 176"/>
              <a:gd name="T19" fmla="*/ 32 h 176"/>
              <a:gd name="T20" fmla="*/ 116 w 176"/>
              <a:gd name="T21" fmla="*/ 28 h 176"/>
              <a:gd name="T22" fmla="*/ 115 w 176"/>
              <a:gd name="T23" fmla="*/ 25 h 176"/>
              <a:gd name="T24" fmla="*/ 91 w 176"/>
              <a:gd name="T25" fmla="*/ 1 h 176"/>
              <a:gd name="T26" fmla="*/ 88 w 176"/>
              <a:gd name="T27" fmla="*/ 0 h 176"/>
              <a:gd name="T28" fmla="*/ 85 w 176"/>
              <a:gd name="T29" fmla="*/ 1 h 176"/>
              <a:gd name="T30" fmla="*/ 61 w 176"/>
              <a:gd name="T31" fmla="*/ 25 h 176"/>
              <a:gd name="T32" fmla="*/ 60 w 176"/>
              <a:gd name="T33" fmla="*/ 28 h 176"/>
              <a:gd name="T34" fmla="*/ 64 w 176"/>
              <a:gd name="T35" fmla="*/ 32 h 176"/>
              <a:gd name="T36" fmla="*/ 67 w 176"/>
              <a:gd name="T37" fmla="*/ 31 h 176"/>
              <a:gd name="T38" fmla="*/ 84 w 176"/>
              <a:gd name="T39" fmla="*/ 14 h 176"/>
              <a:gd name="T40" fmla="*/ 84 w 176"/>
              <a:gd name="T41" fmla="*/ 84 h 176"/>
              <a:gd name="T42" fmla="*/ 14 w 176"/>
              <a:gd name="T43" fmla="*/ 84 h 176"/>
              <a:gd name="T44" fmla="*/ 31 w 176"/>
              <a:gd name="T45" fmla="*/ 67 h 176"/>
              <a:gd name="T46" fmla="*/ 32 w 176"/>
              <a:gd name="T47" fmla="*/ 64 h 176"/>
              <a:gd name="T48" fmla="*/ 28 w 176"/>
              <a:gd name="T49" fmla="*/ 60 h 176"/>
              <a:gd name="T50" fmla="*/ 25 w 176"/>
              <a:gd name="T51" fmla="*/ 61 h 176"/>
              <a:gd name="T52" fmla="*/ 1 w 176"/>
              <a:gd name="T53" fmla="*/ 85 h 176"/>
              <a:gd name="T54" fmla="*/ 0 w 176"/>
              <a:gd name="T55" fmla="*/ 88 h 176"/>
              <a:gd name="T56" fmla="*/ 1 w 176"/>
              <a:gd name="T57" fmla="*/ 91 h 176"/>
              <a:gd name="T58" fmla="*/ 25 w 176"/>
              <a:gd name="T59" fmla="*/ 115 h 176"/>
              <a:gd name="T60" fmla="*/ 28 w 176"/>
              <a:gd name="T61" fmla="*/ 116 h 176"/>
              <a:gd name="T62" fmla="*/ 32 w 176"/>
              <a:gd name="T63" fmla="*/ 112 h 176"/>
              <a:gd name="T64" fmla="*/ 31 w 176"/>
              <a:gd name="T65" fmla="*/ 109 h 176"/>
              <a:gd name="T66" fmla="*/ 14 w 176"/>
              <a:gd name="T67" fmla="*/ 92 h 176"/>
              <a:gd name="T68" fmla="*/ 84 w 176"/>
              <a:gd name="T69" fmla="*/ 92 h 176"/>
              <a:gd name="T70" fmla="*/ 84 w 176"/>
              <a:gd name="T71" fmla="*/ 162 h 176"/>
              <a:gd name="T72" fmla="*/ 67 w 176"/>
              <a:gd name="T73" fmla="*/ 145 h 176"/>
              <a:gd name="T74" fmla="*/ 64 w 176"/>
              <a:gd name="T75" fmla="*/ 144 h 176"/>
              <a:gd name="T76" fmla="*/ 60 w 176"/>
              <a:gd name="T77" fmla="*/ 148 h 176"/>
              <a:gd name="T78" fmla="*/ 61 w 176"/>
              <a:gd name="T79" fmla="*/ 151 h 176"/>
              <a:gd name="T80" fmla="*/ 85 w 176"/>
              <a:gd name="T81" fmla="*/ 175 h 176"/>
              <a:gd name="T82" fmla="*/ 88 w 176"/>
              <a:gd name="T83" fmla="*/ 176 h 176"/>
              <a:gd name="T84" fmla="*/ 91 w 176"/>
              <a:gd name="T85" fmla="*/ 175 h 176"/>
              <a:gd name="T86" fmla="*/ 115 w 176"/>
              <a:gd name="T87" fmla="*/ 151 h 176"/>
              <a:gd name="T88" fmla="*/ 116 w 176"/>
              <a:gd name="T89" fmla="*/ 148 h 176"/>
              <a:gd name="T90" fmla="*/ 112 w 176"/>
              <a:gd name="T91" fmla="*/ 144 h 176"/>
              <a:gd name="T92" fmla="*/ 109 w 176"/>
              <a:gd name="T93" fmla="*/ 145 h 176"/>
              <a:gd name="T94" fmla="*/ 92 w 176"/>
              <a:gd name="T95" fmla="*/ 162 h 176"/>
              <a:gd name="T96" fmla="*/ 92 w 176"/>
              <a:gd name="T97" fmla="*/ 92 h 176"/>
              <a:gd name="T98" fmla="*/ 162 w 176"/>
              <a:gd name="T99" fmla="*/ 92 h 176"/>
              <a:gd name="T100" fmla="*/ 145 w 176"/>
              <a:gd name="T101" fmla="*/ 109 h 176"/>
              <a:gd name="T102" fmla="*/ 144 w 176"/>
              <a:gd name="T103" fmla="*/ 112 h 176"/>
              <a:gd name="T104" fmla="*/ 148 w 176"/>
              <a:gd name="T105" fmla="*/ 116 h 176"/>
              <a:gd name="T106" fmla="*/ 151 w 176"/>
              <a:gd name="T107" fmla="*/ 115 h 176"/>
              <a:gd name="T108" fmla="*/ 175 w 176"/>
              <a:gd name="T109" fmla="*/ 91 h 176"/>
              <a:gd name="T110" fmla="*/ 176 w 176"/>
              <a:gd name="T111" fmla="*/ 88 h 176"/>
              <a:gd name="T112" fmla="*/ 175 w 176"/>
              <a:gd name="T113" fmla="*/ 8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51" y="61"/>
                  <a:pt x="151" y="61"/>
                  <a:pt x="151" y="61"/>
                </a:cubicBezTo>
                <a:cubicBezTo>
                  <a:pt x="150" y="60"/>
                  <a:pt x="149" y="60"/>
                  <a:pt x="148" y="60"/>
                </a:cubicBezTo>
                <a:cubicBezTo>
                  <a:pt x="146" y="60"/>
                  <a:pt x="144" y="62"/>
                  <a:pt x="144" y="64"/>
                </a:cubicBezTo>
                <a:cubicBezTo>
                  <a:pt x="144" y="65"/>
                  <a:pt x="144" y="66"/>
                  <a:pt x="145" y="67"/>
                </a:cubicBezTo>
                <a:cubicBezTo>
                  <a:pt x="162" y="84"/>
                  <a:pt x="162" y="84"/>
                  <a:pt x="162" y="84"/>
                </a:cubicBezTo>
                <a:cubicBezTo>
                  <a:pt x="92" y="84"/>
                  <a:pt x="92" y="84"/>
                  <a:pt x="92" y="84"/>
                </a:cubicBezTo>
                <a:cubicBezTo>
                  <a:pt x="92" y="14"/>
                  <a:pt x="92" y="14"/>
                  <a:pt x="92" y="14"/>
                </a:cubicBezTo>
                <a:cubicBezTo>
                  <a:pt x="109" y="31"/>
                  <a:pt x="109" y="31"/>
                  <a:pt x="109" y="31"/>
                </a:cubicBezTo>
                <a:cubicBezTo>
                  <a:pt x="110" y="32"/>
                  <a:pt x="111" y="32"/>
                  <a:pt x="112" y="32"/>
                </a:cubicBezTo>
                <a:cubicBezTo>
                  <a:pt x="114" y="32"/>
                  <a:pt x="116" y="30"/>
                  <a:pt x="116" y="28"/>
                </a:cubicBezTo>
                <a:cubicBezTo>
                  <a:pt x="116" y="27"/>
                  <a:pt x="116" y="26"/>
                  <a:pt x="115" y="25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61" y="25"/>
                  <a:pt x="61" y="25"/>
                  <a:pt x="61" y="25"/>
                </a:cubicBezTo>
                <a:cubicBezTo>
                  <a:pt x="60" y="26"/>
                  <a:pt x="60" y="27"/>
                  <a:pt x="60" y="28"/>
                </a:cubicBezTo>
                <a:cubicBezTo>
                  <a:pt x="60" y="30"/>
                  <a:pt x="62" y="32"/>
                  <a:pt x="64" y="32"/>
                </a:cubicBezTo>
                <a:cubicBezTo>
                  <a:pt x="65" y="32"/>
                  <a:pt x="66" y="32"/>
                  <a:pt x="67" y="31"/>
                </a:cubicBezTo>
                <a:cubicBezTo>
                  <a:pt x="84" y="14"/>
                  <a:pt x="84" y="14"/>
                  <a:pt x="84" y="14"/>
                </a:cubicBezTo>
                <a:cubicBezTo>
                  <a:pt x="84" y="84"/>
                  <a:pt x="84" y="84"/>
                  <a:pt x="8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31" y="67"/>
                  <a:pt x="31" y="67"/>
                  <a:pt x="31" y="67"/>
                </a:cubicBezTo>
                <a:cubicBezTo>
                  <a:pt x="32" y="66"/>
                  <a:pt x="32" y="65"/>
                  <a:pt x="32" y="64"/>
                </a:cubicBezTo>
                <a:cubicBezTo>
                  <a:pt x="32" y="62"/>
                  <a:pt x="30" y="60"/>
                  <a:pt x="28" y="60"/>
                </a:cubicBezTo>
                <a:cubicBezTo>
                  <a:pt x="27" y="60"/>
                  <a:pt x="26" y="60"/>
                  <a:pt x="25" y="6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89"/>
                  <a:pt x="0" y="90"/>
                  <a:pt x="1" y="91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6" y="116"/>
                  <a:pt x="27" y="116"/>
                  <a:pt x="28" y="116"/>
                </a:cubicBezTo>
                <a:cubicBezTo>
                  <a:pt x="30" y="116"/>
                  <a:pt x="32" y="114"/>
                  <a:pt x="32" y="112"/>
                </a:cubicBezTo>
                <a:cubicBezTo>
                  <a:pt x="32" y="111"/>
                  <a:pt x="32" y="110"/>
                  <a:pt x="31" y="109"/>
                </a:cubicBezTo>
                <a:cubicBezTo>
                  <a:pt x="14" y="92"/>
                  <a:pt x="14" y="92"/>
                  <a:pt x="1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162"/>
                  <a:pt x="84" y="162"/>
                  <a:pt x="84" y="162"/>
                </a:cubicBezTo>
                <a:cubicBezTo>
                  <a:pt x="67" y="145"/>
                  <a:pt x="67" y="145"/>
                  <a:pt x="67" y="145"/>
                </a:cubicBezTo>
                <a:cubicBezTo>
                  <a:pt x="66" y="144"/>
                  <a:pt x="65" y="144"/>
                  <a:pt x="64" y="144"/>
                </a:cubicBezTo>
                <a:cubicBezTo>
                  <a:pt x="62" y="144"/>
                  <a:pt x="60" y="146"/>
                  <a:pt x="60" y="148"/>
                </a:cubicBezTo>
                <a:cubicBezTo>
                  <a:pt x="60" y="149"/>
                  <a:pt x="60" y="150"/>
                  <a:pt x="61" y="151"/>
                </a:cubicBezTo>
                <a:cubicBezTo>
                  <a:pt x="85" y="175"/>
                  <a:pt x="85" y="175"/>
                  <a:pt x="85" y="175"/>
                </a:cubicBezTo>
                <a:cubicBezTo>
                  <a:pt x="86" y="176"/>
                  <a:pt x="87" y="176"/>
                  <a:pt x="88" y="176"/>
                </a:cubicBezTo>
                <a:cubicBezTo>
                  <a:pt x="89" y="176"/>
                  <a:pt x="90" y="176"/>
                  <a:pt x="91" y="175"/>
                </a:cubicBezTo>
                <a:cubicBezTo>
                  <a:pt x="115" y="151"/>
                  <a:pt x="115" y="151"/>
                  <a:pt x="115" y="151"/>
                </a:cubicBezTo>
                <a:cubicBezTo>
                  <a:pt x="116" y="150"/>
                  <a:pt x="116" y="149"/>
                  <a:pt x="116" y="148"/>
                </a:cubicBezTo>
                <a:cubicBezTo>
                  <a:pt x="116" y="146"/>
                  <a:pt x="114" y="144"/>
                  <a:pt x="112" y="144"/>
                </a:cubicBezTo>
                <a:cubicBezTo>
                  <a:pt x="111" y="144"/>
                  <a:pt x="110" y="144"/>
                  <a:pt x="109" y="145"/>
                </a:cubicBezTo>
                <a:cubicBezTo>
                  <a:pt x="92" y="162"/>
                  <a:pt x="92" y="162"/>
                  <a:pt x="92" y="162"/>
                </a:cubicBezTo>
                <a:cubicBezTo>
                  <a:pt x="92" y="92"/>
                  <a:pt x="92" y="92"/>
                  <a:pt x="92" y="92"/>
                </a:cubicBezTo>
                <a:cubicBezTo>
                  <a:pt x="162" y="92"/>
                  <a:pt x="162" y="92"/>
                  <a:pt x="162" y="92"/>
                </a:cubicBezTo>
                <a:cubicBezTo>
                  <a:pt x="145" y="109"/>
                  <a:pt x="145" y="109"/>
                  <a:pt x="145" y="109"/>
                </a:cubicBezTo>
                <a:cubicBezTo>
                  <a:pt x="144" y="110"/>
                  <a:pt x="144" y="111"/>
                  <a:pt x="144" y="112"/>
                </a:cubicBezTo>
                <a:cubicBezTo>
                  <a:pt x="144" y="114"/>
                  <a:pt x="146" y="116"/>
                  <a:pt x="148" y="116"/>
                </a:cubicBezTo>
                <a:cubicBezTo>
                  <a:pt x="149" y="116"/>
                  <a:pt x="150" y="116"/>
                  <a:pt x="151" y="115"/>
                </a:cubicBezTo>
                <a:cubicBezTo>
                  <a:pt x="175" y="91"/>
                  <a:pt x="175" y="91"/>
                  <a:pt x="175" y="91"/>
                </a:cubicBezTo>
                <a:cubicBezTo>
                  <a:pt x="176" y="90"/>
                  <a:pt x="176" y="89"/>
                  <a:pt x="176" y="88"/>
                </a:cubicBezTo>
                <a:cubicBezTo>
                  <a:pt x="176" y="87"/>
                  <a:pt x="176" y="86"/>
                  <a:pt x="175" y="85"/>
                </a:cubicBezTo>
              </a:path>
            </a:pathLst>
          </a:custGeom>
          <a:solidFill>
            <a:srgbClr val="44444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63">
              <a:defRPr/>
            </a:pPr>
            <a:endParaRPr lang="en-GB" sz="3600" kern="0">
              <a:solidFill>
                <a:srgbClr val="444444"/>
              </a:solidFill>
              <a:latin typeface="Arial"/>
            </a:endParaRPr>
          </a:p>
        </p:txBody>
      </p:sp>
      <p:sp>
        <p:nvSpPr>
          <p:cNvPr id="229" name="Freeform 27">
            <a:extLst>
              <a:ext uri="{FF2B5EF4-FFF2-40B4-BE49-F238E27FC236}">
                <a16:creationId xmlns:a16="http://schemas.microsoft.com/office/drawing/2014/main" id="{A3D08B48-C7AD-D8B8-A0D9-44A94C65AC44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269430" y="5875683"/>
            <a:ext cx="478599" cy="478599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8 h 176"/>
              <a:gd name="T12" fmla="*/ 142 w 176"/>
              <a:gd name="T13" fmla="*/ 29 h 176"/>
              <a:gd name="T14" fmla="*/ 122 w 176"/>
              <a:gd name="T15" fmla="*/ 49 h 176"/>
              <a:gd name="T16" fmla="*/ 88 w 176"/>
              <a:gd name="T17" fmla="*/ 36 h 176"/>
              <a:gd name="T18" fmla="*/ 54 w 176"/>
              <a:gd name="T19" fmla="*/ 49 h 176"/>
              <a:gd name="T20" fmla="*/ 34 w 176"/>
              <a:gd name="T21" fmla="*/ 29 h 176"/>
              <a:gd name="T22" fmla="*/ 88 w 176"/>
              <a:gd name="T23" fmla="*/ 8 h 176"/>
              <a:gd name="T24" fmla="*/ 132 w 176"/>
              <a:gd name="T25" fmla="*/ 88 h 176"/>
              <a:gd name="T26" fmla="*/ 88 w 176"/>
              <a:gd name="T27" fmla="*/ 132 h 176"/>
              <a:gd name="T28" fmla="*/ 44 w 176"/>
              <a:gd name="T29" fmla="*/ 88 h 176"/>
              <a:gd name="T30" fmla="*/ 88 w 176"/>
              <a:gd name="T31" fmla="*/ 44 h 176"/>
              <a:gd name="T32" fmla="*/ 132 w 176"/>
              <a:gd name="T33" fmla="*/ 88 h 176"/>
              <a:gd name="T34" fmla="*/ 8 w 176"/>
              <a:gd name="T35" fmla="*/ 88 h 176"/>
              <a:gd name="T36" fmla="*/ 29 w 176"/>
              <a:gd name="T37" fmla="*/ 34 h 176"/>
              <a:gd name="T38" fmla="*/ 49 w 176"/>
              <a:gd name="T39" fmla="*/ 54 h 176"/>
              <a:gd name="T40" fmla="*/ 36 w 176"/>
              <a:gd name="T41" fmla="*/ 88 h 176"/>
              <a:gd name="T42" fmla="*/ 49 w 176"/>
              <a:gd name="T43" fmla="*/ 122 h 176"/>
              <a:gd name="T44" fmla="*/ 29 w 176"/>
              <a:gd name="T45" fmla="*/ 142 h 176"/>
              <a:gd name="T46" fmla="*/ 8 w 176"/>
              <a:gd name="T47" fmla="*/ 88 h 176"/>
              <a:gd name="T48" fmla="*/ 88 w 176"/>
              <a:gd name="T49" fmla="*/ 168 h 176"/>
              <a:gd name="T50" fmla="*/ 34 w 176"/>
              <a:gd name="T51" fmla="*/ 147 h 176"/>
              <a:gd name="T52" fmla="*/ 54 w 176"/>
              <a:gd name="T53" fmla="*/ 127 h 176"/>
              <a:gd name="T54" fmla="*/ 88 w 176"/>
              <a:gd name="T55" fmla="*/ 140 h 176"/>
              <a:gd name="T56" fmla="*/ 122 w 176"/>
              <a:gd name="T57" fmla="*/ 127 h 176"/>
              <a:gd name="T58" fmla="*/ 142 w 176"/>
              <a:gd name="T59" fmla="*/ 147 h 176"/>
              <a:gd name="T60" fmla="*/ 88 w 176"/>
              <a:gd name="T61" fmla="*/ 168 h 176"/>
              <a:gd name="T62" fmla="*/ 147 w 176"/>
              <a:gd name="T63" fmla="*/ 142 h 176"/>
              <a:gd name="T64" fmla="*/ 127 w 176"/>
              <a:gd name="T65" fmla="*/ 122 h 176"/>
              <a:gd name="T66" fmla="*/ 140 w 176"/>
              <a:gd name="T67" fmla="*/ 88 h 176"/>
              <a:gd name="T68" fmla="*/ 127 w 176"/>
              <a:gd name="T69" fmla="*/ 54 h 176"/>
              <a:gd name="T70" fmla="*/ 147 w 176"/>
              <a:gd name="T71" fmla="*/ 34 h 176"/>
              <a:gd name="T72" fmla="*/ 168 w 176"/>
              <a:gd name="T73" fmla="*/ 88 h 176"/>
              <a:gd name="T74" fmla="*/ 147 w 176"/>
              <a:gd name="T75" fmla="*/ 14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moveTo>
                  <a:pt x="88" y="8"/>
                </a:moveTo>
                <a:cubicBezTo>
                  <a:pt x="109" y="8"/>
                  <a:pt x="127" y="16"/>
                  <a:pt x="142" y="29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3" y="41"/>
                  <a:pt x="101" y="36"/>
                  <a:pt x="88" y="36"/>
                </a:cubicBezTo>
                <a:cubicBezTo>
                  <a:pt x="75" y="36"/>
                  <a:pt x="63" y="41"/>
                  <a:pt x="54" y="49"/>
                </a:cubicBezTo>
                <a:cubicBezTo>
                  <a:pt x="34" y="29"/>
                  <a:pt x="34" y="29"/>
                  <a:pt x="34" y="29"/>
                </a:cubicBezTo>
                <a:cubicBezTo>
                  <a:pt x="49" y="16"/>
                  <a:pt x="67" y="8"/>
                  <a:pt x="88" y="8"/>
                </a:cubicBezTo>
                <a:moveTo>
                  <a:pt x="132" y="88"/>
                </a:moveTo>
                <a:cubicBezTo>
                  <a:pt x="132" y="112"/>
                  <a:pt x="112" y="132"/>
                  <a:pt x="88" y="132"/>
                </a:cubicBezTo>
                <a:cubicBezTo>
                  <a:pt x="64" y="132"/>
                  <a:pt x="44" y="112"/>
                  <a:pt x="44" y="88"/>
                </a:cubicBezTo>
                <a:cubicBezTo>
                  <a:pt x="44" y="64"/>
                  <a:pt x="64" y="44"/>
                  <a:pt x="88" y="44"/>
                </a:cubicBezTo>
                <a:cubicBezTo>
                  <a:pt x="112" y="44"/>
                  <a:pt x="132" y="64"/>
                  <a:pt x="132" y="88"/>
                </a:cubicBezTo>
                <a:moveTo>
                  <a:pt x="8" y="88"/>
                </a:moveTo>
                <a:cubicBezTo>
                  <a:pt x="8" y="67"/>
                  <a:pt x="16" y="49"/>
                  <a:pt x="29" y="34"/>
                </a:cubicBezTo>
                <a:cubicBezTo>
                  <a:pt x="49" y="54"/>
                  <a:pt x="49" y="54"/>
                  <a:pt x="49" y="54"/>
                </a:cubicBezTo>
                <a:cubicBezTo>
                  <a:pt x="41" y="63"/>
                  <a:pt x="36" y="75"/>
                  <a:pt x="36" y="88"/>
                </a:cubicBezTo>
                <a:cubicBezTo>
                  <a:pt x="36" y="101"/>
                  <a:pt x="41" y="113"/>
                  <a:pt x="49" y="122"/>
                </a:cubicBezTo>
                <a:cubicBezTo>
                  <a:pt x="29" y="142"/>
                  <a:pt x="29" y="142"/>
                  <a:pt x="29" y="142"/>
                </a:cubicBezTo>
                <a:cubicBezTo>
                  <a:pt x="16" y="127"/>
                  <a:pt x="8" y="109"/>
                  <a:pt x="8" y="88"/>
                </a:cubicBezTo>
                <a:moveTo>
                  <a:pt x="88" y="168"/>
                </a:moveTo>
                <a:cubicBezTo>
                  <a:pt x="67" y="168"/>
                  <a:pt x="49" y="160"/>
                  <a:pt x="34" y="147"/>
                </a:cubicBezTo>
                <a:cubicBezTo>
                  <a:pt x="54" y="127"/>
                  <a:pt x="54" y="127"/>
                  <a:pt x="54" y="127"/>
                </a:cubicBezTo>
                <a:cubicBezTo>
                  <a:pt x="63" y="135"/>
                  <a:pt x="75" y="140"/>
                  <a:pt x="88" y="140"/>
                </a:cubicBezTo>
                <a:cubicBezTo>
                  <a:pt x="101" y="140"/>
                  <a:pt x="113" y="135"/>
                  <a:pt x="122" y="127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27" y="160"/>
                  <a:pt x="109" y="168"/>
                  <a:pt x="88" y="168"/>
                </a:cubicBezTo>
                <a:moveTo>
                  <a:pt x="147" y="142"/>
                </a:moveTo>
                <a:cubicBezTo>
                  <a:pt x="127" y="122"/>
                  <a:pt x="127" y="122"/>
                  <a:pt x="127" y="122"/>
                </a:cubicBezTo>
                <a:cubicBezTo>
                  <a:pt x="135" y="113"/>
                  <a:pt x="140" y="101"/>
                  <a:pt x="140" y="88"/>
                </a:cubicBezTo>
                <a:cubicBezTo>
                  <a:pt x="140" y="75"/>
                  <a:pt x="135" y="63"/>
                  <a:pt x="127" y="54"/>
                </a:cubicBezTo>
                <a:cubicBezTo>
                  <a:pt x="147" y="34"/>
                  <a:pt x="147" y="34"/>
                  <a:pt x="147" y="34"/>
                </a:cubicBezTo>
                <a:cubicBezTo>
                  <a:pt x="160" y="49"/>
                  <a:pt x="168" y="67"/>
                  <a:pt x="168" y="88"/>
                </a:cubicBezTo>
                <a:cubicBezTo>
                  <a:pt x="168" y="109"/>
                  <a:pt x="160" y="127"/>
                  <a:pt x="147" y="142"/>
                </a:cubicBezTo>
              </a:path>
            </a:pathLst>
          </a:custGeom>
          <a:solidFill>
            <a:srgbClr val="44444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63">
              <a:defRPr/>
            </a:pPr>
            <a:endParaRPr lang="en-GB" sz="3600" kern="0">
              <a:solidFill>
                <a:srgbClr val="444444"/>
              </a:solidFill>
              <a:latin typeface="Arial"/>
            </a:endParaRPr>
          </a:p>
        </p:txBody>
      </p:sp>
      <p:sp>
        <p:nvSpPr>
          <p:cNvPr id="230" name="Freeform 6">
            <a:extLst>
              <a:ext uri="{FF2B5EF4-FFF2-40B4-BE49-F238E27FC236}">
                <a16:creationId xmlns:a16="http://schemas.microsoft.com/office/drawing/2014/main" id="{D5AC42DE-06DF-F4FE-ACCC-2829746C8BC8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803857" y="5863382"/>
            <a:ext cx="474920" cy="476950"/>
          </a:xfrm>
          <a:custGeom>
            <a:avLst/>
            <a:gdLst>
              <a:gd name="T0" fmla="*/ 144 w 176"/>
              <a:gd name="T1" fmla="*/ 88 h 176"/>
              <a:gd name="T2" fmla="*/ 152 w 176"/>
              <a:gd name="T3" fmla="*/ 88 h 176"/>
              <a:gd name="T4" fmla="*/ 60 w 176"/>
              <a:gd name="T5" fmla="*/ 136 h 176"/>
              <a:gd name="T6" fmla="*/ 56 w 176"/>
              <a:gd name="T7" fmla="*/ 143 h 176"/>
              <a:gd name="T8" fmla="*/ 60 w 176"/>
              <a:gd name="T9" fmla="*/ 136 h 176"/>
              <a:gd name="T10" fmla="*/ 33 w 176"/>
              <a:gd name="T11" fmla="*/ 120 h 176"/>
              <a:gd name="T12" fmla="*/ 40 w 176"/>
              <a:gd name="T13" fmla="*/ 116 h 176"/>
              <a:gd name="T14" fmla="*/ 56 w 176"/>
              <a:gd name="T15" fmla="*/ 33 h 176"/>
              <a:gd name="T16" fmla="*/ 60 w 176"/>
              <a:gd name="T17" fmla="*/ 40 h 176"/>
              <a:gd name="T18" fmla="*/ 56 w 176"/>
              <a:gd name="T19" fmla="*/ 33 h 176"/>
              <a:gd name="T20" fmla="*/ 24 w 176"/>
              <a:gd name="T21" fmla="*/ 88 h 176"/>
              <a:gd name="T22" fmla="*/ 32 w 176"/>
              <a:gd name="T23" fmla="*/ 88 h 176"/>
              <a:gd name="T24" fmla="*/ 116 w 176"/>
              <a:gd name="T25" fmla="*/ 40 h 176"/>
              <a:gd name="T26" fmla="*/ 120 w 176"/>
              <a:gd name="T27" fmla="*/ 33 h 176"/>
              <a:gd name="T28" fmla="*/ 116 w 176"/>
              <a:gd name="T29" fmla="*/ 40 h 176"/>
              <a:gd name="T30" fmla="*/ 33 w 176"/>
              <a:gd name="T31" fmla="*/ 56 h 176"/>
              <a:gd name="T32" fmla="*/ 40 w 176"/>
              <a:gd name="T33" fmla="*/ 60 h 176"/>
              <a:gd name="T34" fmla="*/ 142 w 176"/>
              <a:gd name="T35" fmla="*/ 115 h 176"/>
              <a:gd name="T36" fmla="*/ 138 w 176"/>
              <a:gd name="T37" fmla="*/ 121 h 176"/>
              <a:gd name="T38" fmla="*/ 142 w 176"/>
              <a:gd name="T39" fmla="*/ 115 h 176"/>
              <a:gd name="T40" fmla="*/ 84 w 176"/>
              <a:gd name="T41" fmla="*/ 148 h 176"/>
              <a:gd name="T42" fmla="*/ 92 w 176"/>
              <a:gd name="T43" fmla="*/ 148 h 176"/>
              <a:gd name="T44" fmla="*/ 138 w 176"/>
              <a:gd name="T45" fmla="*/ 55 h 176"/>
              <a:gd name="T46" fmla="*/ 142 w 176"/>
              <a:gd name="T47" fmla="*/ 61 h 176"/>
              <a:gd name="T48" fmla="*/ 138 w 176"/>
              <a:gd name="T49" fmla="*/ 55 h 176"/>
              <a:gd name="T50" fmla="*/ 103 w 176"/>
              <a:gd name="T51" fmla="*/ 84 h 176"/>
              <a:gd name="T52" fmla="*/ 92 w 176"/>
              <a:gd name="T53" fmla="*/ 28 h 176"/>
              <a:gd name="T54" fmla="*/ 84 w 176"/>
              <a:gd name="T55" fmla="*/ 28 h 176"/>
              <a:gd name="T56" fmla="*/ 72 w 176"/>
              <a:gd name="T57" fmla="*/ 88 h 176"/>
              <a:gd name="T58" fmla="*/ 103 w 176"/>
              <a:gd name="T59" fmla="*/ 92 h 176"/>
              <a:gd name="T60" fmla="*/ 128 w 176"/>
              <a:gd name="T61" fmla="*/ 88 h 176"/>
              <a:gd name="T62" fmla="*/ 88 w 176"/>
              <a:gd name="T63" fmla="*/ 96 h 176"/>
              <a:gd name="T64" fmla="*/ 88 w 176"/>
              <a:gd name="T65" fmla="*/ 80 h 176"/>
              <a:gd name="T66" fmla="*/ 88 w 176"/>
              <a:gd name="T67" fmla="*/ 96 h 176"/>
              <a:gd name="T68" fmla="*/ 115 w 176"/>
              <a:gd name="T69" fmla="*/ 142 h 176"/>
              <a:gd name="T70" fmla="*/ 121 w 176"/>
              <a:gd name="T71" fmla="*/ 138 h 176"/>
              <a:gd name="T72" fmla="*/ 88 w 176"/>
              <a:gd name="T73" fmla="*/ 0 h 176"/>
              <a:gd name="T74" fmla="*/ 88 w 176"/>
              <a:gd name="T75" fmla="*/ 176 h 176"/>
              <a:gd name="T76" fmla="*/ 88 w 176"/>
              <a:gd name="T77" fmla="*/ 0 h 176"/>
              <a:gd name="T78" fmla="*/ 8 w 176"/>
              <a:gd name="T79" fmla="*/ 88 h 176"/>
              <a:gd name="T80" fmla="*/ 168 w 176"/>
              <a:gd name="T81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148" y="84"/>
                </a:moveTo>
                <a:cubicBezTo>
                  <a:pt x="146" y="84"/>
                  <a:pt x="144" y="86"/>
                  <a:pt x="144" y="88"/>
                </a:cubicBezTo>
                <a:cubicBezTo>
                  <a:pt x="144" y="90"/>
                  <a:pt x="146" y="92"/>
                  <a:pt x="148" y="92"/>
                </a:cubicBezTo>
                <a:cubicBezTo>
                  <a:pt x="150" y="92"/>
                  <a:pt x="152" y="90"/>
                  <a:pt x="152" y="88"/>
                </a:cubicBezTo>
                <a:cubicBezTo>
                  <a:pt x="152" y="86"/>
                  <a:pt x="150" y="84"/>
                  <a:pt x="148" y="84"/>
                </a:cubicBezTo>
                <a:moveTo>
                  <a:pt x="60" y="136"/>
                </a:moveTo>
                <a:cubicBezTo>
                  <a:pt x="58" y="135"/>
                  <a:pt x="56" y="136"/>
                  <a:pt x="55" y="138"/>
                </a:cubicBezTo>
                <a:cubicBezTo>
                  <a:pt x="53" y="140"/>
                  <a:pt x="54" y="142"/>
                  <a:pt x="56" y="143"/>
                </a:cubicBezTo>
                <a:cubicBezTo>
                  <a:pt x="58" y="145"/>
                  <a:pt x="60" y="144"/>
                  <a:pt x="61" y="142"/>
                </a:cubicBezTo>
                <a:cubicBezTo>
                  <a:pt x="63" y="140"/>
                  <a:pt x="62" y="138"/>
                  <a:pt x="60" y="136"/>
                </a:cubicBezTo>
                <a:moveTo>
                  <a:pt x="34" y="115"/>
                </a:moveTo>
                <a:cubicBezTo>
                  <a:pt x="32" y="116"/>
                  <a:pt x="31" y="118"/>
                  <a:pt x="33" y="120"/>
                </a:cubicBezTo>
                <a:cubicBezTo>
                  <a:pt x="34" y="122"/>
                  <a:pt x="36" y="123"/>
                  <a:pt x="38" y="121"/>
                </a:cubicBezTo>
                <a:cubicBezTo>
                  <a:pt x="40" y="120"/>
                  <a:pt x="41" y="118"/>
                  <a:pt x="40" y="116"/>
                </a:cubicBezTo>
                <a:cubicBezTo>
                  <a:pt x="38" y="114"/>
                  <a:pt x="36" y="113"/>
                  <a:pt x="34" y="115"/>
                </a:cubicBezTo>
                <a:moveTo>
                  <a:pt x="56" y="33"/>
                </a:moveTo>
                <a:cubicBezTo>
                  <a:pt x="54" y="34"/>
                  <a:pt x="53" y="36"/>
                  <a:pt x="55" y="38"/>
                </a:cubicBezTo>
                <a:cubicBezTo>
                  <a:pt x="56" y="40"/>
                  <a:pt x="58" y="41"/>
                  <a:pt x="60" y="40"/>
                </a:cubicBezTo>
                <a:cubicBezTo>
                  <a:pt x="62" y="38"/>
                  <a:pt x="63" y="36"/>
                  <a:pt x="61" y="34"/>
                </a:cubicBezTo>
                <a:cubicBezTo>
                  <a:pt x="60" y="32"/>
                  <a:pt x="58" y="31"/>
                  <a:pt x="56" y="33"/>
                </a:cubicBezTo>
                <a:moveTo>
                  <a:pt x="28" y="84"/>
                </a:moveTo>
                <a:cubicBezTo>
                  <a:pt x="26" y="84"/>
                  <a:pt x="24" y="86"/>
                  <a:pt x="24" y="88"/>
                </a:cubicBezTo>
                <a:cubicBezTo>
                  <a:pt x="24" y="90"/>
                  <a:pt x="26" y="92"/>
                  <a:pt x="28" y="92"/>
                </a:cubicBezTo>
                <a:cubicBezTo>
                  <a:pt x="30" y="92"/>
                  <a:pt x="32" y="90"/>
                  <a:pt x="32" y="88"/>
                </a:cubicBezTo>
                <a:cubicBezTo>
                  <a:pt x="32" y="86"/>
                  <a:pt x="30" y="84"/>
                  <a:pt x="28" y="84"/>
                </a:cubicBezTo>
                <a:moveTo>
                  <a:pt x="116" y="40"/>
                </a:moveTo>
                <a:cubicBezTo>
                  <a:pt x="118" y="41"/>
                  <a:pt x="120" y="40"/>
                  <a:pt x="121" y="38"/>
                </a:cubicBezTo>
                <a:cubicBezTo>
                  <a:pt x="123" y="36"/>
                  <a:pt x="122" y="34"/>
                  <a:pt x="120" y="33"/>
                </a:cubicBezTo>
                <a:cubicBezTo>
                  <a:pt x="118" y="31"/>
                  <a:pt x="116" y="32"/>
                  <a:pt x="115" y="34"/>
                </a:cubicBezTo>
                <a:cubicBezTo>
                  <a:pt x="113" y="36"/>
                  <a:pt x="114" y="38"/>
                  <a:pt x="116" y="40"/>
                </a:cubicBezTo>
                <a:moveTo>
                  <a:pt x="38" y="55"/>
                </a:moveTo>
                <a:cubicBezTo>
                  <a:pt x="36" y="53"/>
                  <a:pt x="34" y="54"/>
                  <a:pt x="33" y="56"/>
                </a:cubicBezTo>
                <a:cubicBezTo>
                  <a:pt x="31" y="58"/>
                  <a:pt x="32" y="60"/>
                  <a:pt x="34" y="61"/>
                </a:cubicBezTo>
                <a:cubicBezTo>
                  <a:pt x="36" y="63"/>
                  <a:pt x="38" y="62"/>
                  <a:pt x="40" y="60"/>
                </a:cubicBezTo>
                <a:cubicBezTo>
                  <a:pt x="41" y="58"/>
                  <a:pt x="40" y="56"/>
                  <a:pt x="38" y="55"/>
                </a:cubicBezTo>
                <a:moveTo>
                  <a:pt x="142" y="115"/>
                </a:moveTo>
                <a:cubicBezTo>
                  <a:pt x="140" y="113"/>
                  <a:pt x="138" y="114"/>
                  <a:pt x="137" y="116"/>
                </a:cubicBezTo>
                <a:cubicBezTo>
                  <a:pt x="135" y="118"/>
                  <a:pt x="136" y="120"/>
                  <a:pt x="138" y="121"/>
                </a:cubicBezTo>
                <a:cubicBezTo>
                  <a:pt x="140" y="123"/>
                  <a:pt x="142" y="122"/>
                  <a:pt x="143" y="120"/>
                </a:cubicBezTo>
                <a:cubicBezTo>
                  <a:pt x="145" y="118"/>
                  <a:pt x="144" y="116"/>
                  <a:pt x="142" y="115"/>
                </a:cubicBezTo>
                <a:moveTo>
                  <a:pt x="88" y="144"/>
                </a:moveTo>
                <a:cubicBezTo>
                  <a:pt x="86" y="144"/>
                  <a:pt x="84" y="146"/>
                  <a:pt x="84" y="148"/>
                </a:cubicBezTo>
                <a:cubicBezTo>
                  <a:pt x="84" y="150"/>
                  <a:pt x="86" y="152"/>
                  <a:pt x="88" y="152"/>
                </a:cubicBezTo>
                <a:cubicBezTo>
                  <a:pt x="90" y="152"/>
                  <a:pt x="92" y="150"/>
                  <a:pt x="92" y="148"/>
                </a:cubicBezTo>
                <a:cubicBezTo>
                  <a:pt x="92" y="146"/>
                  <a:pt x="90" y="144"/>
                  <a:pt x="88" y="144"/>
                </a:cubicBezTo>
                <a:moveTo>
                  <a:pt x="138" y="55"/>
                </a:moveTo>
                <a:cubicBezTo>
                  <a:pt x="136" y="56"/>
                  <a:pt x="135" y="58"/>
                  <a:pt x="137" y="60"/>
                </a:cubicBezTo>
                <a:cubicBezTo>
                  <a:pt x="138" y="62"/>
                  <a:pt x="140" y="63"/>
                  <a:pt x="142" y="61"/>
                </a:cubicBezTo>
                <a:cubicBezTo>
                  <a:pt x="144" y="60"/>
                  <a:pt x="145" y="58"/>
                  <a:pt x="143" y="56"/>
                </a:cubicBezTo>
                <a:cubicBezTo>
                  <a:pt x="142" y="54"/>
                  <a:pt x="140" y="53"/>
                  <a:pt x="138" y="55"/>
                </a:cubicBezTo>
                <a:moveTo>
                  <a:pt x="124" y="84"/>
                </a:moveTo>
                <a:cubicBezTo>
                  <a:pt x="103" y="84"/>
                  <a:pt x="103" y="84"/>
                  <a:pt x="103" y="84"/>
                </a:cubicBezTo>
                <a:cubicBezTo>
                  <a:pt x="102" y="78"/>
                  <a:pt x="98" y="74"/>
                  <a:pt x="92" y="73"/>
                </a:cubicBezTo>
                <a:cubicBezTo>
                  <a:pt x="92" y="28"/>
                  <a:pt x="92" y="28"/>
                  <a:pt x="92" y="28"/>
                </a:cubicBezTo>
                <a:cubicBezTo>
                  <a:pt x="92" y="26"/>
                  <a:pt x="90" y="24"/>
                  <a:pt x="88" y="24"/>
                </a:cubicBezTo>
                <a:cubicBezTo>
                  <a:pt x="86" y="24"/>
                  <a:pt x="84" y="26"/>
                  <a:pt x="84" y="28"/>
                </a:cubicBezTo>
                <a:cubicBezTo>
                  <a:pt x="84" y="73"/>
                  <a:pt x="84" y="73"/>
                  <a:pt x="84" y="73"/>
                </a:cubicBezTo>
                <a:cubicBezTo>
                  <a:pt x="77" y="74"/>
                  <a:pt x="72" y="81"/>
                  <a:pt x="72" y="88"/>
                </a:cubicBezTo>
                <a:cubicBezTo>
                  <a:pt x="72" y="97"/>
                  <a:pt x="79" y="104"/>
                  <a:pt x="88" y="104"/>
                </a:cubicBezTo>
                <a:cubicBezTo>
                  <a:pt x="95" y="104"/>
                  <a:pt x="102" y="99"/>
                  <a:pt x="103" y="92"/>
                </a:cubicBezTo>
                <a:cubicBezTo>
                  <a:pt x="124" y="92"/>
                  <a:pt x="124" y="92"/>
                  <a:pt x="124" y="92"/>
                </a:cubicBezTo>
                <a:cubicBezTo>
                  <a:pt x="126" y="92"/>
                  <a:pt x="128" y="90"/>
                  <a:pt x="128" y="88"/>
                </a:cubicBezTo>
                <a:cubicBezTo>
                  <a:pt x="128" y="86"/>
                  <a:pt x="126" y="84"/>
                  <a:pt x="124" y="84"/>
                </a:cubicBezTo>
                <a:moveTo>
                  <a:pt x="88" y="96"/>
                </a:moveTo>
                <a:cubicBezTo>
                  <a:pt x="84" y="96"/>
                  <a:pt x="80" y="92"/>
                  <a:pt x="80" y="88"/>
                </a:cubicBezTo>
                <a:cubicBezTo>
                  <a:pt x="80" y="84"/>
                  <a:pt x="84" y="80"/>
                  <a:pt x="88" y="80"/>
                </a:cubicBezTo>
                <a:cubicBezTo>
                  <a:pt x="92" y="80"/>
                  <a:pt x="96" y="84"/>
                  <a:pt x="96" y="88"/>
                </a:cubicBezTo>
                <a:cubicBezTo>
                  <a:pt x="96" y="92"/>
                  <a:pt x="92" y="96"/>
                  <a:pt x="88" y="96"/>
                </a:cubicBezTo>
                <a:moveTo>
                  <a:pt x="116" y="136"/>
                </a:moveTo>
                <a:cubicBezTo>
                  <a:pt x="114" y="138"/>
                  <a:pt x="113" y="140"/>
                  <a:pt x="115" y="142"/>
                </a:cubicBezTo>
                <a:cubicBezTo>
                  <a:pt x="116" y="144"/>
                  <a:pt x="118" y="145"/>
                  <a:pt x="120" y="143"/>
                </a:cubicBezTo>
                <a:cubicBezTo>
                  <a:pt x="122" y="142"/>
                  <a:pt x="123" y="140"/>
                  <a:pt x="121" y="138"/>
                </a:cubicBezTo>
                <a:cubicBezTo>
                  <a:pt x="120" y="136"/>
                  <a:pt x="118" y="135"/>
                  <a:pt x="116" y="136"/>
                </a:cubicBezTo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</a:path>
            </a:pathLst>
          </a:custGeom>
          <a:solidFill>
            <a:srgbClr val="44444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63">
              <a:defRPr/>
            </a:pPr>
            <a:endParaRPr lang="en-GB" sz="3600" kern="0">
              <a:solidFill>
                <a:srgbClr val="444444"/>
              </a:solidFill>
              <a:latin typeface="Arial"/>
            </a:endParaRPr>
          </a:p>
        </p:txBody>
      </p:sp>
      <p:pic>
        <p:nvPicPr>
          <p:cNvPr id="231" name="Picture 230">
            <a:extLst>
              <a:ext uri="{FF2B5EF4-FFF2-40B4-BE49-F238E27FC236}">
                <a16:creationId xmlns:a16="http://schemas.microsoft.com/office/drawing/2014/main" id="{2EA96F73-D2E9-E44B-8D77-9B6081D68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465" y="5846610"/>
            <a:ext cx="714375" cy="49530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77CA26B-715F-7C4E-C541-DBFE8AAC27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8A0F867-9C0D-F14E-BF53-FFFCA9BA6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3001328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9A31A62-CEC1-4930-B33F-8EAB5C930645}"/>
              </a:ext>
            </a:extLst>
          </p:cNvPr>
          <p:cNvSpPr txBox="1"/>
          <p:nvPr/>
        </p:nvSpPr>
        <p:spPr>
          <a:xfrm>
            <a:off x="1409039" y="978736"/>
            <a:ext cx="46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bg1"/>
                </a:solidFill>
                <a:latin typeface="Calibri" panose="020F0502020204030204"/>
              </a:rPr>
              <a:t>ICONS II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reihandform: Form 32">
            <a:extLst>
              <a:ext uri="{FF2B5EF4-FFF2-40B4-BE49-F238E27FC236}">
                <a16:creationId xmlns:a16="http://schemas.microsoft.com/office/drawing/2014/main" id="{78C49AAA-C9DD-4820-AD16-605AE07FC3A9}"/>
              </a:ext>
            </a:extLst>
          </p:cNvPr>
          <p:cNvSpPr/>
          <p:nvPr/>
        </p:nvSpPr>
        <p:spPr>
          <a:xfrm>
            <a:off x="4560296" y="1971872"/>
            <a:ext cx="565488" cy="565488"/>
          </a:xfrm>
          <a:custGeom>
            <a:avLst/>
            <a:gdLst>
              <a:gd name="connsiteX0" fmla="*/ 4289546 w 4886325"/>
              <a:gd name="connsiteY0" fmla="*/ 1167067 h 4886325"/>
              <a:gd name="connsiteX1" fmla="*/ 4299661 w 4886325"/>
              <a:gd name="connsiteY1" fmla="*/ 1167629 h 4886325"/>
              <a:gd name="connsiteX2" fmla="*/ 4364289 w 4886325"/>
              <a:gd name="connsiteY2" fmla="*/ 1140855 h 4886325"/>
              <a:gd name="connsiteX3" fmla="*/ 4857169 w 4886325"/>
              <a:gd name="connsiteY3" fmla="*/ 647983 h 4886325"/>
              <a:gd name="connsiteX4" fmla="*/ 4878477 w 4886325"/>
              <a:gd name="connsiteY4" fmla="*/ 552229 h 4886325"/>
              <a:gd name="connsiteX5" fmla="*/ 4800800 w 4886325"/>
              <a:gd name="connsiteY5" fmla="*/ 492307 h 4886325"/>
              <a:gd name="connsiteX6" fmla="*/ 4432268 w 4886325"/>
              <a:gd name="connsiteY6" fmla="*/ 458807 h 4886325"/>
              <a:gd name="connsiteX7" fmla="*/ 4398750 w 4886325"/>
              <a:gd name="connsiteY7" fmla="*/ 90276 h 4886325"/>
              <a:gd name="connsiteX8" fmla="*/ 4338838 w 4886325"/>
              <a:gd name="connsiteY8" fmla="*/ 12609 h 4886325"/>
              <a:gd name="connsiteX9" fmla="*/ 4243074 w 4886325"/>
              <a:gd name="connsiteY9" fmla="*/ 33916 h 4886325"/>
              <a:gd name="connsiteX10" fmla="*/ 3750193 w 4886325"/>
              <a:gd name="connsiteY10" fmla="*/ 526797 h 4886325"/>
              <a:gd name="connsiteX11" fmla="*/ 3723980 w 4886325"/>
              <a:gd name="connsiteY11" fmla="*/ 601540 h 4886325"/>
              <a:gd name="connsiteX12" fmla="*/ 3767604 w 4886325"/>
              <a:gd name="connsiteY12" fmla="*/ 994189 h 4886325"/>
              <a:gd name="connsiteX13" fmla="*/ 3675307 w 4886325"/>
              <a:gd name="connsiteY13" fmla="*/ 1086486 h 4886325"/>
              <a:gd name="connsiteX14" fmla="*/ 2395319 w 4886325"/>
              <a:gd name="connsiteY14" fmla="*/ 555372 h 4886325"/>
              <a:gd name="connsiteX15" fmla="*/ 2395319 w 4886325"/>
              <a:gd name="connsiteY15" fmla="*/ 381798 h 4886325"/>
              <a:gd name="connsiteX16" fmla="*/ 2303907 w 4886325"/>
              <a:gd name="connsiteY16" fmla="*/ 290386 h 4886325"/>
              <a:gd name="connsiteX17" fmla="*/ 2212496 w 4886325"/>
              <a:gd name="connsiteY17" fmla="*/ 381798 h 4886325"/>
              <a:gd name="connsiteX18" fmla="*/ 2212496 w 4886325"/>
              <a:gd name="connsiteY18" fmla="*/ 555343 h 4886325"/>
              <a:gd name="connsiteX19" fmla="*/ 272101 w 4886325"/>
              <a:gd name="connsiteY19" fmla="*/ 2495738 h 4886325"/>
              <a:gd name="connsiteX20" fmla="*/ 98555 w 4886325"/>
              <a:gd name="connsiteY20" fmla="*/ 2495738 h 4886325"/>
              <a:gd name="connsiteX21" fmla="*/ 7144 w 4886325"/>
              <a:gd name="connsiteY21" fmla="*/ 2587150 h 4886325"/>
              <a:gd name="connsiteX22" fmla="*/ 98555 w 4886325"/>
              <a:gd name="connsiteY22" fmla="*/ 2678561 h 4886325"/>
              <a:gd name="connsiteX23" fmla="*/ 272101 w 4886325"/>
              <a:gd name="connsiteY23" fmla="*/ 2678561 h 4886325"/>
              <a:gd name="connsiteX24" fmla="*/ 2212496 w 4886325"/>
              <a:gd name="connsiteY24" fmla="*/ 4618956 h 4886325"/>
              <a:gd name="connsiteX25" fmla="*/ 2212496 w 4886325"/>
              <a:gd name="connsiteY25" fmla="*/ 4792502 h 4886325"/>
              <a:gd name="connsiteX26" fmla="*/ 2303907 w 4886325"/>
              <a:gd name="connsiteY26" fmla="*/ 4883913 h 4886325"/>
              <a:gd name="connsiteX27" fmla="*/ 2395319 w 4886325"/>
              <a:gd name="connsiteY27" fmla="*/ 4792502 h 4886325"/>
              <a:gd name="connsiteX28" fmla="*/ 2395319 w 4886325"/>
              <a:gd name="connsiteY28" fmla="*/ 4618956 h 4886325"/>
              <a:gd name="connsiteX29" fmla="*/ 4335714 w 4886325"/>
              <a:gd name="connsiteY29" fmla="*/ 2678561 h 4886325"/>
              <a:gd name="connsiteX30" fmla="*/ 4509259 w 4886325"/>
              <a:gd name="connsiteY30" fmla="*/ 2678561 h 4886325"/>
              <a:gd name="connsiteX31" fmla="*/ 4600671 w 4886325"/>
              <a:gd name="connsiteY31" fmla="*/ 2587150 h 4886325"/>
              <a:gd name="connsiteX32" fmla="*/ 4509259 w 4886325"/>
              <a:gd name="connsiteY32" fmla="*/ 2495738 h 4886325"/>
              <a:gd name="connsiteX33" fmla="*/ 4335714 w 4886325"/>
              <a:gd name="connsiteY33" fmla="*/ 2495738 h 4886325"/>
              <a:gd name="connsiteX34" fmla="*/ 3804609 w 4886325"/>
              <a:gd name="connsiteY34" fmla="*/ 1215731 h 4886325"/>
              <a:gd name="connsiteX35" fmla="*/ 3896906 w 4886325"/>
              <a:gd name="connsiteY35" fmla="*/ 1123433 h 4886325"/>
              <a:gd name="connsiteX36" fmla="*/ 4289546 w 4886325"/>
              <a:gd name="connsiteY36" fmla="*/ 1167067 h 4886325"/>
              <a:gd name="connsiteX37" fmla="*/ 4234358 w 4886325"/>
              <a:gd name="connsiteY37" fmla="*/ 301197 h 4886325"/>
              <a:gd name="connsiteX38" fmla="*/ 4257094 w 4886325"/>
              <a:gd name="connsiteY38" fmla="*/ 551229 h 4886325"/>
              <a:gd name="connsiteX39" fmla="*/ 4339848 w 4886325"/>
              <a:gd name="connsiteY39" fmla="*/ 633991 h 4886325"/>
              <a:gd name="connsiteX40" fmla="*/ 4589879 w 4886325"/>
              <a:gd name="connsiteY40" fmla="*/ 656718 h 4886325"/>
              <a:gd name="connsiteX41" fmla="*/ 4266067 w 4886325"/>
              <a:gd name="connsiteY41" fmla="*/ 980520 h 4886325"/>
              <a:gd name="connsiteX42" fmla="*/ 3946103 w 4886325"/>
              <a:gd name="connsiteY42" fmla="*/ 944973 h 4886325"/>
              <a:gd name="connsiteX43" fmla="*/ 3910556 w 4886325"/>
              <a:gd name="connsiteY43" fmla="*/ 625009 h 4886325"/>
              <a:gd name="connsiteX44" fmla="*/ 4234358 w 4886325"/>
              <a:gd name="connsiteY44" fmla="*/ 301197 h 4886325"/>
              <a:gd name="connsiteX45" fmla="*/ 4152767 w 4886325"/>
              <a:gd name="connsiteY45" fmla="*/ 2495738 h 4886325"/>
              <a:gd name="connsiteX46" fmla="*/ 4023979 w 4886325"/>
              <a:gd name="connsiteY46" fmla="*/ 2495738 h 4886325"/>
              <a:gd name="connsiteX47" fmla="*/ 3932568 w 4886325"/>
              <a:gd name="connsiteY47" fmla="*/ 2587150 h 4886325"/>
              <a:gd name="connsiteX48" fmla="*/ 4023979 w 4886325"/>
              <a:gd name="connsiteY48" fmla="*/ 2678561 h 4886325"/>
              <a:gd name="connsiteX49" fmla="*/ 4152767 w 4886325"/>
              <a:gd name="connsiteY49" fmla="*/ 2678561 h 4886325"/>
              <a:gd name="connsiteX50" fmla="*/ 2395328 w 4886325"/>
              <a:gd name="connsiteY50" fmla="*/ 4436000 h 4886325"/>
              <a:gd name="connsiteX51" fmla="*/ 2395328 w 4886325"/>
              <a:gd name="connsiteY51" fmla="*/ 4307222 h 4886325"/>
              <a:gd name="connsiteX52" fmla="*/ 2303917 w 4886325"/>
              <a:gd name="connsiteY52" fmla="*/ 4215810 h 4886325"/>
              <a:gd name="connsiteX53" fmla="*/ 2212505 w 4886325"/>
              <a:gd name="connsiteY53" fmla="*/ 4307222 h 4886325"/>
              <a:gd name="connsiteX54" fmla="*/ 2212505 w 4886325"/>
              <a:gd name="connsiteY54" fmla="*/ 4436000 h 4886325"/>
              <a:gd name="connsiteX55" fmla="*/ 455057 w 4886325"/>
              <a:gd name="connsiteY55" fmla="*/ 2678571 h 4886325"/>
              <a:gd name="connsiteX56" fmla="*/ 583844 w 4886325"/>
              <a:gd name="connsiteY56" fmla="*/ 2678571 h 4886325"/>
              <a:gd name="connsiteX57" fmla="*/ 675256 w 4886325"/>
              <a:gd name="connsiteY57" fmla="*/ 2587159 h 4886325"/>
              <a:gd name="connsiteX58" fmla="*/ 583844 w 4886325"/>
              <a:gd name="connsiteY58" fmla="*/ 2495748 h 4886325"/>
              <a:gd name="connsiteX59" fmla="*/ 455057 w 4886325"/>
              <a:gd name="connsiteY59" fmla="*/ 2495748 h 4886325"/>
              <a:gd name="connsiteX60" fmla="*/ 2212496 w 4886325"/>
              <a:gd name="connsiteY60" fmla="*/ 738309 h 4886325"/>
              <a:gd name="connsiteX61" fmla="*/ 2212496 w 4886325"/>
              <a:gd name="connsiteY61" fmla="*/ 867087 h 4886325"/>
              <a:gd name="connsiteX62" fmla="*/ 2303907 w 4886325"/>
              <a:gd name="connsiteY62" fmla="*/ 958498 h 4886325"/>
              <a:gd name="connsiteX63" fmla="*/ 2395319 w 4886325"/>
              <a:gd name="connsiteY63" fmla="*/ 867087 h 4886325"/>
              <a:gd name="connsiteX64" fmla="*/ 2395319 w 4886325"/>
              <a:gd name="connsiteY64" fmla="*/ 738309 h 4886325"/>
              <a:gd name="connsiteX65" fmla="*/ 3545986 w 4886325"/>
              <a:gd name="connsiteY65" fmla="*/ 1215797 h 4886325"/>
              <a:gd name="connsiteX66" fmla="*/ 3270923 w 4886325"/>
              <a:gd name="connsiteY66" fmla="*/ 1490860 h 4886325"/>
              <a:gd name="connsiteX67" fmla="*/ 2303898 w 4886325"/>
              <a:gd name="connsiteY67" fmla="*/ 1124538 h 4886325"/>
              <a:gd name="connsiteX68" fmla="*/ 841277 w 4886325"/>
              <a:gd name="connsiteY68" fmla="*/ 2587159 h 4886325"/>
              <a:gd name="connsiteX69" fmla="*/ 2303898 w 4886325"/>
              <a:gd name="connsiteY69" fmla="*/ 4049780 h 4886325"/>
              <a:gd name="connsiteX70" fmla="*/ 3766518 w 4886325"/>
              <a:gd name="connsiteY70" fmla="*/ 2587159 h 4886325"/>
              <a:gd name="connsiteX71" fmla="*/ 3400216 w 4886325"/>
              <a:gd name="connsiteY71" fmla="*/ 1620124 h 4886325"/>
              <a:gd name="connsiteX72" fmla="*/ 3675278 w 4886325"/>
              <a:gd name="connsiteY72" fmla="*/ 1345061 h 4886325"/>
              <a:gd name="connsiteX73" fmla="*/ 4152767 w 4886325"/>
              <a:gd name="connsiteY73" fmla="*/ 2495738 h 4886325"/>
              <a:gd name="connsiteX74" fmla="*/ 2239270 w 4886325"/>
              <a:gd name="connsiteY74" fmla="*/ 2651796 h 4886325"/>
              <a:gd name="connsiteX75" fmla="*/ 2303907 w 4886325"/>
              <a:gd name="connsiteY75" fmla="*/ 2678571 h 4886325"/>
              <a:gd name="connsiteX76" fmla="*/ 2368544 w 4886325"/>
              <a:gd name="connsiteY76" fmla="*/ 2651796 h 4886325"/>
              <a:gd name="connsiteX77" fmla="*/ 2864987 w 4886325"/>
              <a:gd name="connsiteY77" fmla="*/ 2155353 h 4886325"/>
              <a:gd name="connsiteX78" fmla="*/ 3012358 w 4886325"/>
              <a:gd name="connsiteY78" fmla="*/ 2587159 h 4886325"/>
              <a:gd name="connsiteX79" fmla="*/ 2303898 w 4886325"/>
              <a:gd name="connsiteY79" fmla="*/ 3295619 h 4886325"/>
              <a:gd name="connsiteX80" fmla="*/ 1595438 w 4886325"/>
              <a:gd name="connsiteY80" fmla="*/ 2587159 h 4886325"/>
              <a:gd name="connsiteX81" fmla="*/ 2303898 w 4886325"/>
              <a:gd name="connsiteY81" fmla="*/ 1878699 h 4886325"/>
              <a:gd name="connsiteX82" fmla="*/ 2735704 w 4886325"/>
              <a:gd name="connsiteY82" fmla="*/ 2026070 h 4886325"/>
              <a:gd name="connsiteX83" fmla="*/ 2239261 w 4886325"/>
              <a:gd name="connsiteY83" fmla="*/ 2522513 h 4886325"/>
              <a:gd name="connsiteX84" fmla="*/ 2239270 w 4886325"/>
              <a:gd name="connsiteY84" fmla="*/ 2651796 h 4886325"/>
              <a:gd name="connsiteX85" fmla="*/ 2303917 w 4886325"/>
              <a:gd name="connsiteY85" fmla="*/ 1695886 h 4886325"/>
              <a:gd name="connsiteX86" fmla="*/ 1412634 w 4886325"/>
              <a:gd name="connsiteY86" fmla="*/ 2587169 h 4886325"/>
              <a:gd name="connsiteX87" fmla="*/ 2303917 w 4886325"/>
              <a:gd name="connsiteY87" fmla="*/ 3478452 h 4886325"/>
              <a:gd name="connsiteX88" fmla="*/ 3195200 w 4886325"/>
              <a:gd name="connsiteY88" fmla="*/ 2587169 h 4886325"/>
              <a:gd name="connsiteX89" fmla="*/ 2995117 w 4886325"/>
              <a:gd name="connsiteY89" fmla="*/ 2025251 h 4886325"/>
              <a:gd name="connsiteX90" fmla="*/ 3270790 w 4886325"/>
              <a:gd name="connsiteY90" fmla="*/ 1749578 h 4886325"/>
              <a:gd name="connsiteX91" fmla="*/ 3583715 w 4886325"/>
              <a:gd name="connsiteY91" fmla="*/ 2587159 h 4886325"/>
              <a:gd name="connsiteX92" fmla="*/ 2303926 w 4886325"/>
              <a:gd name="connsiteY92" fmla="*/ 3866948 h 4886325"/>
              <a:gd name="connsiteX93" fmla="*/ 1024138 w 4886325"/>
              <a:gd name="connsiteY93" fmla="*/ 2587159 h 4886325"/>
              <a:gd name="connsiteX94" fmla="*/ 2303926 w 4886325"/>
              <a:gd name="connsiteY94" fmla="*/ 1307361 h 4886325"/>
              <a:gd name="connsiteX95" fmla="*/ 3141517 w 4886325"/>
              <a:gd name="connsiteY95" fmla="*/ 1620286 h 4886325"/>
              <a:gd name="connsiteX96" fmla="*/ 2865844 w 4886325"/>
              <a:gd name="connsiteY96" fmla="*/ 1895968 h 4886325"/>
              <a:gd name="connsiteX97" fmla="*/ 2303917 w 4886325"/>
              <a:gd name="connsiteY97" fmla="*/ 1695886 h 4886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4886325" h="4886325">
                <a:moveTo>
                  <a:pt x="4289546" y="1167067"/>
                </a:moveTo>
                <a:cubicBezTo>
                  <a:pt x="4292927" y="1167448"/>
                  <a:pt x="4296299" y="1167629"/>
                  <a:pt x="4299661" y="1167629"/>
                </a:cubicBezTo>
                <a:cubicBezTo>
                  <a:pt x="4323750" y="1167629"/>
                  <a:pt x="4347048" y="1158085"/>
                  <a:pt x="4364289" y="1140855"/>
                </a:cubicBezTo>
                <a:lnTo>
                  <a:pt x="4857169" y="647983"/>
                </a:lnTo>
                <a:cubicBezTo>
                  <a:pt x="4882239" y="622904"/>
                  <a:pt x="4890554" y="585585"/>
                  <a:pt x="4878477" y="552229"/>
                </a:cubicBezTo>
                <a:cubicBezTo>
                  <a:pt x="4866399" y="518872"/>
                  <a:pt x="4836119" y="495517"/>
                  <a:pt x="4800800" y="492307"/>
                </a:cubicBezTo>
                <a:lnTo>
                  <a:pt x="4432268" y="458807"/>
                </a:lnTo>
                <a:lnTo>
                  <a:pt x="4398750" y="90276"/>
                </a:lnTo>
                <a:cubicBezTo>
                  <a:pt x="4395550" y="54957"/>
                  <a:pt x="4372185" y="24677"/>
                  <a:pt x="4338838" y="12609"/>
                </a:cubicBezTo>
                <a:cubicBezTo>
                  <a:pt x="4305481" y="531"/>
                  <a:pt x="4268162" y="8837"/>
                  <a:pt x="4243074" y="33916"/>
                </a:cubicBezTo>
                <a:lnTo>
                  <a:pt x="3750193" y="526797"/>
                </a:lnTo>
                <a:cubicBezTo>
                  <a:pt x="3730562" y="546428"/>
                  <a:pt x="3720903" y="573936"/>
                  <a:pt x="3723980" y="601540"/>
                </a:cubicBezTo>
                <a:lnTo>
                  <a:pt x="3767604" y="994189"/>
                </a:lnTo>
                <a:lnTo>
                  <a:pt x="3675307" y="1086486"/>
                </a:lnTo>
                <a:cubicBezTo>
                  <a:pt x="3334427" y="774666"/>
                  <a:pt x="2887323" y="577241"/>
                  <a:pt x="2395319" y="555372"/>
                </a:cubicBezTo>
                <a:lnTo>
                  <a:pt x="2395319" y="381798"/>
                </a:lnTo>
                <a:cubicBezTo>
                  <a:pt x="2395319" y="331315"/>
                  <a:pt x="2354390" y="290386"/>
                  <a:pt x="2303907" y="290386"/>
                </a:cubicBezTo>
                <a:cubicBezTo>
                  <a:pt x="2253425" y="290386"/>
                  <a:pt x="2212496" y="331315"/>
                  <a:pt x="2212496" y="381798"/>
                </a:cubicBezTo>
                <a:lnTo>
                  <a:pt x="2212496" y="555343"/>
                </a:lnTo>
                <a:cubicBezTo>
                  <a:pt x="1163555" y="601978"/>
                  <a:pt x="318745" y="1446788"/>
                  <a:pt x="272101" y="2495738"/>
                </a:cubicBezTo>
                <a:lnTo>
                  <a:pt x="98555" y="2495738"/>
                </a:lnTo>
                <a:cubicBezTo>
                  <a:pt x="48073" y="2495738"/>
                  <a:pt x="7144" y="2536667"/>
                  <a:pt x="7144" y="2587150"/>
                </a:cubicBezTo>
                <a:cubicBezTo>
                  <a:pt x="7144" y="2637632"/>
                  <a:pt x="48073" y="2678561"/>
                  <a:pt x="98555" y="2678561"/>
                </a:cubicBezTo>
                <a:lnTo>
                  <a:pt x="272101" y="2678561"/>
                </a:lnTo>
                <a:cubicBezTo>
                  <a:pt x="318745" y="3727511"/>
                  <a:pt x="1163555" y="4572312"/>
                  <a:pt x="2212496" y="4618956"/>
                </a:cubicBezTo>
                <a:lnTo>
                  <a:pt x="2212496" y="4792502"/>
                </a:lnTo>
                <a:cubicBezTo>
                  <a:pt x="2212496" y="4842984"/>
                  <a:pt x="2253425" y="4883913"/>
                  <a:pt x="2303907" y="4883913"/>
                </a:cubicBezTo>
                <a:cubicBezTo>
                  <a:pt x="2354390" y="4883913"/>
                  <a:pt x="2395319" y="4842984"/>
                  <a:pt x="2395319" y="4792502"/>
                </a:cubicBezTo>
                <a:lnTo>
                  <a:pt x="2395319" y="4618956"/>
                </a:lnTo>
                <a:cubicBezTo>
                  <a:pt x="3444259" y="4572322"/>
                  <a:pt x="4289070" y="3727511"/>
                  <a:pt x="4335714" y="2678561"/>
                </a:cubicBezTo>
                <a:lnTo>
                  <a:pt x="4509259" y="2678561"/>
                </a:lnTo>
                <a:cubicBezTo>
                  <a:pt x="4559742" y="2678561"/>
                  <a:pt x="4600671" y="2637632"/>
                  <a:pt x="4600671" y="2587150"/>
                </a:cubicBezTo>
                <a:cubicBezTo>
                  <a:pt x="4600671" y="2536667"/>
                  <a:pt x="4559742" y="2495738"/>
                  <a:pt x="4509259" y="2495738"/>
                </a:cubicBezTo>
                <a:lnTo>
                  <a:pt x="4335714" y="2495738"/>
                </a:lnTo>
                <a:cubicBezTo>
                  <a:pt x="4313844" y="2003734"/>
                  <a:pt x="4116420" y="1556630"/>
                  <a:pt x="3804609" y="1215731"/>
                </a:cubicBezTo>
                <a:lnTo>
                  <a:pt x="3896906" y="1123433"/>
                </a:lnTo>
                <a:lnTo>
                  <a:pt x="4289546" y="1167067"/>
                </a:lnTo>
                <a:close/>
                <a:moveTo>
                  <a:pt x="4234358" y="301197"/>
                </a:moveTo>
                <a:lnTo>
                  <a:pt x="4257094" y="551229"/>
                </a:lnTo>
                <a:cubicBezTo>
                  <a:pt x="4261095" y="595177"/>
                  <a:pt x="4295899" y="629991"/>
                  <a:pt x="4339848" y="633991"/>
                </a:cubicBezTo>
                <a:lnTo>
                  <a:pt x="4589879" y="656718"/>
                </a:lnTo>
                <a:lnTo>
                  <a:pt x="4266067" y="980520"/>
                </a:lnTo>
                <a:lnTo>
                  <a:pt x="3946103" y="944973"/>
                </a:lnTo>
                <a:lnTo>
                  <a:pt x="3910556" y="625009"/>
                </a:lnTo>
                <a:lnTo>
                  <a:pt x="4234358" y="301197"/>
                </a:lnTo>
                <a:close/>
                <a:moveTo>
                  <a:pt x="4152767" y="2495738"/>
                </a:moveTo>
                <a:lnTo>
                  <a:pt x="4023979" y="2495738"/>
                </a:lnTo>
                <a:cubicBezTo>
                  <a:pt x="3973497" y="2495738"/>
                  <a:pt x="3932568" y="2536667"/>
                  <a:pt x="3932568" y="2587150"/>
                </a:cubicBezTo>
                <a:cubicBezTo>
                  <a:pt x="3932568" y="2637632"/>
                  <a:pt x="3973497" y="2678561"/>
                  <a:pt x="4023979" y="2678561"/>
                </a:cubicBezTo>
                <a:lnTo>
                  <a:pt x="4152767" y="2678561"/>
                </a:lnTo>
                <a:cubicBezTo>
                  <a:pt x="4106428" y="3626699"/>
                  <a:pt x="3343456" y="4389670"/>
                  <a:pt x="2395328" y="4436000"/>
                </a:cubicBezTo>
                <a:lnTo>
                  <a:pt x="2395328" y="4307222"/>
                </a:lnTo>
                <a:cubicBezTo>
                  <a:pt x="2395328" y="4256740"/>
                  <a:pt x="2354399" y="4215810"/>
                  <a:pt x="2303917" y="4215810"/>
                </a:cubicBezTo>
                <a:cubicBezTo>
                  <a:pt x="2253434" y="4215810"/>
                  <a:pt x="2212505" y="4256740"/>
                  <a:pt x="2212505" y="4307222"/>
                </a:cubicBezTo>
                <a:lnTo>
                  <a:pt x="2212505" y="4436000"/>
                </a:lnTo>
                <a:cubicBezTo>
                  <a:pt x="1264368" y="4389680"/>
                  <a:pt x="501396" y="3626689"/>
                  <a:pt x="455057" y="2678571"/>
                </a:cubicBezTo>
                <a:lnTo>
                  <a:pt x="583844" y="2678571"/>
                </a:lnTo>
                <a:cubicBezTo>
                  <a:pt x="634327" y="2678571"/>
                  <a:pt x="675256" y="2637642"/>
                  <a:pt x="675256" y="2587159"/>
                </a:cubicBezTo>
                <a:cubicBezTo>
                  <a:pt x="675256" y="2536677"/>
                  <a:pt x="634327" y="2495748"/>
                  <a:pt x="583844" y="2495748"/>
                </a:cubicBezTo>
                <a:lnTo>
                  <a:pt x="455057" y="2495748"/>
                </a:lnTo>
                <a:cubicBezTo>
                  <a:pt x="501396" y="1547629"/>
                  <a:pt x="1264368" y="784639"/>
                  <a:pt x="2212496" y="738309"/>
                </a:cubicBezTo>
                <a:lnTo>
                  <a:pt x="2212496" y="867087"/>
                </a:lnTo>
                <a:cubicBezTo>
                  <a:pt x="2212496" y="917570"/>
                  <a:pt x="2253425" y="958498"/>
                  <a:pt x="2303907" y="958498"/>
                </a:cubicBezTo>
                <a:cubicBezTo>
                  <a:pt x="2354390" y="958498"/>
                  <a:pt x="2395319" y="917570"/>
                  <a:pt x="2395319" y="867087"/>
                </a:cubicBezTo>
                <a:lnTo>
                  <a:pt x="2395319" y="738309"/>
                </a:lnTo>
                <a:cubicBezTo>
                  <a:pt x="2836955" y="759893"/>
                  <a:pt x="3238405" y="936953"/>
                  <a:pt x="3545986" y="1215797"/>
                </a:cubicBezTo>
                <a:lnTo>
                  <a:pt x="3270923" y="1490860"/>
                </a:lnTo>
                <a:cubicBezTo>
                  <a:pt x="3012958" y="1263032"/>
                  <a:pt x="2674325" y="1124538"/>
                  <a:pt x="2303898" y="1124538"/>
                </a:cubicBezTo>
                <a:cubicBezTo>
                  <a:pt x="1497406" y="1124538"/>
                  <a:pt x="841277" y="1780658"/>
                  <a:pt x="841277" y="2587159"/>
                </a:cubicBezTo>
                <a:cubicBezTo>
                  <a:pt x="841277" y="3393660"/>
                  <a:pt x="1497406" y="4049780"/>
                  <a:pt x="2303898" y="4049780"/>
                </a:cubicBezTo>
                <a:cubicBezTo>
                  <a:pt x="3110389" y="4049780"/>
                  <a:pt x="3766518" y="3393660"/>
                  <a:pt x="3766518" y="2587159"/>
                </a:cubicBezTo>
                <a:cubicBezTo>
                  <a:pt x="3766518" y="2216741"/>
                  <a:pt x="3628025" y="1878109"/>
                  <a:pt x="3400216" y="1620124"/>
                </a:cubicBezTo>
                <a:lnTo>
                  <a:pt x="3675278" y="1345061"/>
                </a:lnTo>
                <a:cubicBezTo>
                  <a:pt x="3954132" y="1652652"/>
                  <a:pt x="4131183" y="2054112"/>
                  <a:pt x="4152767" y="2495738"/>
                </a:cubicBezTo>
                <a:close/>
                <a:moveTo>
                  <a:pt x="2239270" y="2651796"/>
                </a:moveTo>
                <a:cubicBezTo>
                  <a:pt x="2257130" y="2669646"/>
                  <a:pt x="2280514" y="2678571"/>
                  <a:pt x="2303907" y="2678571"/>
                </a:cubicBezTo>
                <a:cubicBezTo>
                  <a:pt x="2327301" y="2678571"/>
                  <a:pt x="2350703" y="2669646"/>
                  <a:pt x="2368544" y="2651796"/>
                </a:cubicBezTo>
                <a:lnTo>
                  <a:pt x="2864987" y="2155353"/>
                </a:lnTo>
                <a:cubicBezTo>
                  <a:pt x="2957265" y="2274987"/>
                  <a:pt x="3012358" y="2424729"/>
                  <a:pt x="3012358" y="2587159"/>
                </a:cubicBezTo>
                <a:cubicBezTo>
                  <a:pt x="3012358" y="2977808"/>
                  <a:pt x="2694546" y="3295619"/>
                  <a:pt x="2303898" y="3295619"/>
                </a:cubicBezTo>
                <a:cubicBezTo>
                  <a:pt x="1913249" y="3295619"/>
                  <a:pt x="1595438" y="2977808"/>
                  <a:pt x="1595438" y="2587159"/>
                </a:cubicBezTo>
                <a:cubicBezTo>
                  <a:pt x="1595438" y="2196510"/>
                  <a:pt x="1913249" y="1878699"/>
                  <a:pt x="2303898" y="1878699"/>
                </a:cubicBezTo>
                <a:cubicBezTo>
                  <a:pt x="2466327" y="1878699"/>
                  <a:pt x="2616061" y="1933792"/>
                  <a:pt x="2735704" y="2026070"/>
                </a:cubicBezTo>
                <a:lnTo>
                  <a:pt x="2239261" y="2522513"/>
                </a:lnTo>
                <a:cubicBezTo>
                  <a:pt x="2203580" y="2558222"/>
                  <a:pt x="2203580" y="2616096"/>
                  <a:pt x="2239270" y="2651796"/>
                </a:cubicBezTo>
                <a:close/>
                <a:moveTo>
                  <a:pt x="2303917" y="1695886"/>
                </a:moveTo>
                <a:cubicBezTo>
                  <a:pt x="1812455" y="1695886"/>
                  <a:pt x="1412634" y="2095717"/>
                  <a:pt x="1412634" y="2587169"/>
                </a:cubicBezTo>
                <a:cubicBezTo>
                  <a:pt x="1412634" y="3078621"/>
                  <a:pt x="1812455" y="3478452"/>
                  <a:pt x="2303917" y="3478452"/>
                </a:cubicBezTo>
                <a:cubicBezTo>
                  <a:pt x="2795378" y="3478452"/>
                  <a:pt x="3195200" y="3078621"/>
                  <a:pt x="3195200" y="2587169"/>
                </a:cubicBezTo>
                <a:cubicBezTo>
                  <a:pt x="3195200" y="2374304"/>
                  <a:pt x="3120095" y="2178699"/>
                  <a:pt x="2995117" y="2025251"/>
                </a:cubicBezTo>
                <a:lnTo>
                  <a:pt x="3270790" y="1749578"/>
                </a:lnTo>
                <a:cubicBezTo>
                  <a:pt x="3465643" y="1974206"/>
                  <a:pt x="3583715" y="2267148"/>
                  <a:pt x="3583715" y="2587159"/>
                </a:cubicBezTo>
                <a:cubicBezTo>
                  <a:pt x="3583715" y="3292838"/>
                  <a:pt x="3009605" y="3866948"/>
                  <a:pt x="2303926" y="3866948"/>
                </a:cubicBezTo>
                <a:cubicBezTo>
                  <a:pt x="1598247" y="3866948"/>
                  <a:pt x="1024138" y="3292838"/>
                  <a:pt x="1024138" y="2587159"/>
                </a:cubicBezTo>
                <a:cubicBezTo>
                  <a:pt x="1024138" y="1881480"/>
                  <a:pt x="1598247" y="1307361"/>
                  <a:pt x="2303926" y="1307361"/>
                </a:cubicBezTo>
                <a:cubicBezTo>
                  <a:pt x="2623928" y="1307361"/>
                  <a:pt x="2916888" y="1425433"/>
                  <a:pt x="3141517" y="1620286"/>
                </a:cubicBezTo>
                <a:lnTo>
                  <a:pt x="2865844" y="1895968"/>
                </a:lnTo>
                <a:cubicBezTo>
                  <a:pt x="2712387" y="1770991"/>
                  <a:pt x="2516791" y="1695886"/>
                  <a:pt x="2303917" y="1695886"/>
                </a:cubicBezTo>
                <a:close/>
              </a:path>
            </a:pathLst>
          </a:custGeom>
          <a:solidFill>
            <a:sysClr val="window" lastClr="FFFFFF"/>
          </a:solidFill>
          <a:ln w="9525" cap="flat">
            <a:noFill/>
            <a:prstDash val="solid"/>
            <a:miter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1A171B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5" name="Grafik 36">
            <a:extLst>
              <a:ext uri="{FF2B5EF4-FFF2-40B4-BE49-F238E27FC236}">
                <a16:creationId xmlns:a16="http://schemas.microsoft.com/office/drawing/2014/main" id="{1827BDA7-3726-174C-2910-7425493A9B65}"/>
              </a:ext>
            </a:extLst>
          </p:cNvPr>
          <p:cNvGrpSpPr/>
          <p:nvPr/>
        </p:nvGrpSpPr>
        <p:grpSpPr>
          <a:xfrm>
            <a:off x="7220793" y="3834638"/>
            <a:ext cx="605960" cy="605960"/>
            <a:chOff x="3300557" y="3452827"/>
            <a:chExt cx="2503714" cy="2503714"/>
          </a:xfrm>
          <a:solidFill>
            <a:sysClr val="window" lastClr="FFFFFF"/>
          </a:solidFill>
          <a:effectLst/>
        </p:grpSpPr>
        <p:sp>
          <p:nvSpPr>
            <p:cNvPr id="232" name="Freihandform: Form 36">
              <a:extLst>
                <a:ext uri="{FF2B5EF4-FFF2-40B4-BE49-F238E27FC236}">
                  <a16:creationId xmlns:a16="http://schemas.microsoft.com/office/drawing/2014/main" id="{5D35646F-CF78-4D2C-0020-7FBABE1714DF}"/>
                </a:ext>
              </a:extLst>
            </p:cNvPr>
            <p:cNvSpPr/>
            <p:nvPr/>
          </p:nvSpPr>
          <p:spPr>
            <a:xfrm>
              <a:off x="3893161" y="3941805"/>
              <a:ext cx="1309813" cy="2016881"/>
            </a:xfrm>
            <a:custGeom>
              <a:avLst/>
              <a:gdLst>
                <a:gd name="connsiteX0" fmla="*/ 658558 w 1309813"/>
                <a:gd name="connsiteY0" fmla="*/ 4347 h 2016880"/>
                <a:gd name="connsiteX1" fmla="*/ 4347 w 1309813"/>
                <a:gd name="connsiteY1" fmla="*/ 658558 h 2016880"/>
                <a:gd name="connsiteX2" fmla="*/ 313602 w 1309813"/>
                <a:gd name="connsiteY2" fmla="*/ 1252495 h 2016880"/>
                <a:gd name="connsiteX3" fmla="*/ 313602 w 1309813"/>
                <a:gd name="connsiteY3" fmla="*/ 1724955 h 2016880"/>
                <a:gd name="connsiteX4" fmla="*/ 316847 w 1309813"/>
                <a:gd name="connsiteY4" fmla="*/ 1740719 h 2016880"/>
                <a:gd name="connsiteX5" fmla="*/ 316847 w 1309813"/>
                <a:gd name="connsiteY5" fmla="*/ 1744428 h 2016880"/>
                <a:gd name="connsiteX6" fmla="*/ 319629 w 1309813"/>
                <a:gd name="connsiteY6" fmla="*/ 1749992 h 2016880"/>
                <a:gd name="connsiteX7" fmla="*/ 482834 w 1309813"/>
                <a:gd name="connsiteY7" fmla="*/ 1992945 h 2016880"/>
                <a:gd name="connsiteX8" fmla="*/ 521317 w 1309813"/>
                <a:gd name="connsiteY8" fmla="*/ 2013345 h 2016880"/>
                <a:gd name="connsiteX9" fmla="*/ 791162 w 1309813"/>
                <a:gd name="connsiteY9" fmla="*/ 2013345 h 2016880"/>
                <a:gd name="connsiteX10" fmla="*/ 829645 w 1309813"/>
                <a:gd name="connsiteY10" fmla="*/ 1992945 h 2016880"/>
                <a:gd name="connsiteX11" fmla="*/ 992850 w 1309813"/>
                <a:gd name="connsiteY11" fmla="*/ 1749992 h 2016880"/>
                <a:gd name="connsiteX12" fmla="*/ 995632 w 1309813"/>
                <a:gd name="connsiteY12" fmla="*/ 1744428 h 2016880"/>
                <a:gd name="connsiteX13" fmla="*/ 995632 w 1309813"/>
                <a:gd name="connsiteY13" fmla="*/ 1740719 h 2016880"/>
                <a:gd name="connsiteX14" fmla="*/ 998878 w 1309813"/>
                <a:gd name="connsiteY14" fmla="*/ 1724955 h 2016880"/>
                <a:gd name="connsiteX15" fmla="*/ 998878 w 1309813"/>
                <a:gd name="connsiteY15" fmla="*/ 1252495 h 2016880"/>
                <a:gd name="connsiteX16" fmla="*/ 1308133 w 1309813"/>
                <a:gd name="connsiteY16" fmla="*/ 658558 h 2016880"/>
                <a:gd name="connsiteX17" fmla="*/ 658558 w 1309813"/>
                <a:gd name="connsiteY17" fmla="*/ 4347 h 2016880"/>
                <a:gd name="connsiteX18" fmla="*/ 768907 w 1309813"/>
                <a:gd name="connsiteY18" fmla="*/ 1922006 h 2016880"/>
                <a:gd name="connsiteX19" fmla="*/ 548209 w 1309813"/>
                <a:gd name="connsiteY19" fmla="*/ 1922006 h 2016880"/>
                <a:gd name="connsiteX20" fmla="*/ 447133 w 1309813"/>
                <a:gd name="connsiteY20" fmla="*/ 1771783 h 2016880"/>
                <a:gd name="connsiteX21" fmla="*/ 869519 w 1309813"/>
                <a:gd name="connsiteY21" fmla="*/ 1771783 h 2016880"/>
                <a:gd name="connsiteX22" fmla="*/ 768907 w 1309813"/>
                <a:gd name="connsiteY22" fmla="*/ 1922006 h 2016880"/>
                <a:gd name="connsiteX23" fmla="*/ 406796 w 1309813"/>
                <a:gd name="connsiteY23" fmla="*/ 1679053 h 2016880"/>
                <a:gd name="connsiteX24" fmla="*/ 406796 w 1309813"/>
                <a:gd name="connsiteY24" fmla="*/ 1556186 h 2016880"/>
                <a:gd name="connsiteX25" fmla="*/ 910320 w 1309813"/>
                <a:gd name="connsiteY25" fmla="*/ 1556186 h 2016880"/>
                <a:gd name="connsiteX26" fmla="*/ 910784 w 1309813"/>
                <a:gd name="connsiteY26" fmla="*/ 1679053 h 2016880"/>
                <a:gd name="connsiteX27" fmla="*/ 406796 w 1309813"/>
                <a:gd name="connsiteY27" fmla="*/ 1679053 h 2016880"/>
                <a:gd name="connsiteX28" fmla="*/ 931648 w 1309813"/>
                <a:gd name="connsiteY28" fmla="*/ 1188974 h 2016880"/>
                <a:gd name="connsiteX29" fmla="*/ 931648 w 1309813"/>
                <a:gd name="connsiteY29" fmla="*/ 1190365 h 2016880"/>
                <a:gd name="connsiteX30" fmla="*/ 910784 w 1309813"/>
                <a:gd name="connsiteY30" fmla="*/ 1229312 h 2016880"/>
                <a:gd name="connsiteX31" fmla="*/ 910784 w 1309813"/>
                <a:gd name="connsiteY31" fmla="*/ 1464847 h 2016880"/>
                <a:gd name="connsiteX32" fmla="*/ 406796 w 1309813"/>
                <a:gd name="connsiteY32" fmla="*/ 1464847 h 2016880"/>
                <a:gd name="connsiteX33" fmla="*/ 406796 w 1309813"/>
                <a:gd name="connsiteY33" fmla="*/ 1226530 h 2016880"/>
                <a:gd name="connsiteX34" fmla="*/ 385931 w 1309813"/>
                <a:gd name="connsiteY34" fmla="*/ 1187583 h 2016880"/>
                <a:gd name="connsiteX35" fmla="*/ 97541 w 1309813"/>
                <a:gd name="connsiteY35" fmla="*/ 657167 h 2016880"/>
                <a:gd name="connsiteX36" fmla="*/ 674919 w 1309813"/>
                <a:gd name="connsiteY36" fmla="*/ 112047 h 2016880"/>
                <a:gd name="connsiteX37" fmla="*/ 1220039 w 1309813"/>
                <a:gd name="connsiteY37" fmla="*/ 657167 h 2016880"/>
                <a:gd name="connsiteX38" fmla="*/ 931648 w 1309813"/>
                <a:gd name="connsiteY38" fmla="*/ 1188974 h 2016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309813" h="2016880">
                  <a:moveTo>
                    <a:pt x="658558" y="4347"/>
                  </a:moveTo>
                  <a:cubicBezTo>
                    <a:pt x="297351" y="4602"/>
                    <a:pt x="4602" y="297351"/>
                    <a:pt x="4347" y="658558"/>
                  </a:cubicBezTo>
                  <a:cubicBezTo>
                    <a:pt x="7575" y="894336"/>
                    <a:pt x="122294" y="1114651"/>
                    <a:pt x="313602" y="1252495"/>
                  </a:cubicBezTo>
                  <a:lnTo>
                    <a:pt x="313602" y="1724955"/>
                  </a:lnTo>
                  <a:cubicBezTo>
                    <a:pt x="313758" y="1730356"/>
                    <a:pt x="314854" y="1735694"/>
                    <a:pt x="316847" y="1740719"/>
                  </a:cubicBezTo>
                  <a:lnTo>
                    <a:pt x="316847" y="1744428"/>
                  </a:lnTo>
                  <a:cubicBezTo>
                    <a:pt x="317647" y="1746341"/>
                    <a:pt x="318580" y="1748201"/>
                    <a:pt x="319629" y="1749992"/>
                  </a:cubicBezTo>
                  <a:lnTo>
                    <a:pt x="482834" y="1992945"/>
                  </a:lnTo>
                  <a:cubicBezTo>
                    <a:pt x="491470" y="2005724"/>
                    <a:pt x="505895" y="2013369"/>
                    <a:pt x="521317" y="2013345"/>
                  </a:cubicBezTo>
                  <a:lnTo>
                    <a:pt x="791162" y="2013345"/>
                  </a:lnTo>
                  <a:cubicBezTo>
                    <a:pt x="806584" y="2013369"/>
                    <a:pt x="821010" y="2005724"/>
                    <a:pt x="829645" y="1992945"/>
                  </a:cubicBezTo>
                  <a:lnTo>
                    <a:pt x="992850" y="1749992"/>
                  </a:lnTo>
                  <a:cubicBezTo>
                    <a:pt x="993899" y="1748201"/>
                    <a:pt x="994832" y="1746341"/>
                    <a:pt x="995632" y="1744428"/>
                  </a:cubicBezTo>
                  <a:lnTo>
                    <a:pt x="995632" y="1740719"/>
                  </a:lnTo>
                  <a:cubicBezTo>
                    <a:pt x="997626" y="1735694"/>
                    <a:pt x="998721" y="1730356"/>
                    <a:pt x="998878" y="1724955"/>
                  </a:cubicBezTo>
                  <a:lnTo>
                    <a:pt x="998878" y="1252495"/>
                  </a:lnTo>
                  <a:cubicBezTo>
                    <a:pt x="1190191" y="1114651"/>
                    <a:pt x="1304905" y="894336"/>
                    <a:pt x="1308133" y="658558"/>
                  </a:cubicBezTo>
                  <a:cubicBezTo>
                    <a:pt x="1307889" y="299153"/>
                    <a:pt x="1017951" y="7146"/>
                    <a:pt x="658558" y="4347"/>
                  </a:cubicBezTo>
                  <a:close/>
                  <a:moveTo>
                    <a:pt x="768907" y="1922006"/>
                  </a:moveTo>
                  <a:lnTo>
                    <a:pt x="548209" y="1922006"/>
                  </a:lnTo>
                  <a:lnTo>
                    <a:pt x="447133" y="1771783"/>
                  </a:lnTo>
                  <a:lnTo>
                    <a:pt x="869519" y="1771783"/>
                  </a:lnTo>
                  <a:lnTo>
                    <a:pt x="768907" y="1922006"/>
                  </a:lnTo>
                  <a:close/>
                  <a:moveTo>
                    <a:pt x="406796" y="1679053"/>
                  </a:moveTo>
                  <a:lnTo>
                    <a:pt x="406796" y="1556186"/>
                  </a:lnTo>
                  <a:lnTo>
                    <a:pt x="910320" y="1556186"/>
                  </a:lnTo>
                  <a:lnTo>
                    <a:pt x="910784" y="1679053"/>
                  </a:lnTo>
                  <a:lnTo>
                    <a:pt x="406796" y="1679053"/>
                  </a:lnTo>
                  <a:close/>
                  <a:moveTo>
                    <a:pt x="931648" y="1188974"/>
                  </a:moveTo>
                  <a:lnTo>
                    <a:pt x="931648" y="1190365"/>
                  </a:lnTo>
                  <a:cubicBezTo>
                    <a:pt x="918556" y="1198984"/>
                    <a:pt x="910709" y="1213635"/>
                    <a:pt x="910784" y="1229312"/>
                  </a:cubicBezTo>
                  <a:lnTo>
                    <a:pt x="910784" y="1464847"/>
                  </a:lnTo>
                  <a:lnTo>
                    <a:pt x="406796" y="1464847"/>
                  </a:lnTo>
                  <a:lnTo>
                    <a:pt x="406796" y="1226530"/>
                  </a:lnTo>
                  <a:cubicBezTo>
                    <a:pt x="406871" y="1210853"/>
                    <a:pt x="399024" y="1196202"/>
                    <a:pt x="385931" y="1187583"/>
                  </a:cubicBezTo>
                  <a:cubicBezTo>
                    <a:pt x="208423" y="1068964"/>
                    <a:pt x="100595" y="870638"/>
                    <a:pt x="97541" y="657167"/>
                  </a:cubicBezTo>
                  <a:cubicBezTo>
                    <a:pt x="106448" y="347199"/>
                    <a:pt x="364951" y="103139"/>
                    <a:pt x="674919" y="112047"/>
                  </a:cubicBezTo>
                  <a:cubicBezTo>
                    <a:pt x="972368" y="120596"/>
                    <a:pt x="1211490" y="359718"/>
                    <a:pt x="1220039" y="657167"/>
                  </a:cubicBezTo>
                  <a:cubicBezTo>
                    <a:pt x="1217443" y="871136"/>
                    <a:pt x="1109557" y="1070077"/>
                    <a:pt x="931648" y="11889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3" name="Freihandform: Form 37">
              <a:extLst>
                <a:ext uri="{FF2B5EF4-FFF2-40B4-BE49-F238E27FC236}">
                  <a16:creationId xmlns:a16="http://schemas.microsoft.com/office/drawing/2014/main" id="{94B74F3F-CF2A-722F-90BF-D5E039831A87}"/>
                </a:ext>
              </a:extLst>
            </p:cNvPr>
            <p:cNvSpPr/>
            <p:nvPr/>
          </p:nvSpPr>
          <p:spPr>
            <a:xfrm>
              <a:off x="4519553" y="4151838"/>
              <a:ext cx="492629" cy="492629"/>
            </a:xfrm>
            <a:custGeom>
              <a:avLst/>
              <a:gdLst>
                <a:gd name="connsiteX0" fmla="*/ 50712 w 492628"/>
                <a:gd name="connsiteY0" fmla="*/ 4347 h 492628"/>
                <a:gd name="connsiteX1" fmla="*/ 4347 w 492628"/>
                <a:gd name="connsiteY1" fmla="*/ 50712 h 492628"/>
                <a:gd name="connsiteX2" fmla="*/ 50712 w 492628"/>
                <a:gd name="connsiteY2" fmla="*/ 97077 h 492628"/>
                <a:gd name="connsiteX3" fmla="*/ 399841 w 492628"/>
                <a:gd name="connsiteY3" fmla="*/ 446206 h 492628"/>
                <a:gd name="connsiteX4" fmla="*/ 446206 w 492628"/>
                <a:gd name="connsiteY4" fmla="*/ 492571 h 492628"/>
                <a:gd name="connsiteX5" fmla="*/ 492571 w 492628"/>
                <a:gd name="connsiteY5" fmla="*/ 446206 h 492628"/>
                <a:gd name="connsiteX6" fmla="*/ 50712 w 492628"/>
                <a:gd name="connsiteY6" fmla="*/ 4347 h 492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92628" h="492628">
                  <a:moveTo>
                    <a:pt x="50712" y="4347"/>
                  </a:moveTo>
                  <a:cubicBezTo>
                    <a:pt x="25107" y="4347"/>
                    <a:pt x="4347" y="25107"/>
                    <a:pt x="4347" y="50712"/>
                  </a:cubicBezTo>
                  <a:cubicBezTo>
                    <a:pt x="4347" y="76317"/>
                    <a:pt x="25107" y="97077"/>
                    <a:pt x="50712" y="97077"/>
                  </a:cubicBezTo>
                  <a:cubicBezTo>
                    <a:pt x="243422" y="97332"/>
                    <a:pt x="399586" y="253495"/>
                    <a:pt x="399841" y="446206"/>
                  </a:cubicBezTo>
                  <a:cubicBezTo>
                    <a:pt x="399841" y="471811"/>
                    <a:pt x="420601" y="492571"/>
                    <a:pt x="446206" y="492571"/>
                  </a:cubicBezTo>
                  <a:cubicBezTo>
                    <a:pt x="471811" y="492571"/>
                    <a:pt x="492571" y="471811"/>
                    <a:pt x="492571" y="446206"/>
                  </a:cubicBezTo>
                  <a:cubicBezTo>
                    <a:pt x="492316" y="202279"/>
                    <a:pt x="294638" y="4602"/>
                    <a:pt x="50712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4" name="Freihandform: Form 38">
              <a:extLst>
                <a:ext uri="{FF2B5EF4-FFF2-40B4-BE49-F238E27FC236}">
                  <a16:creationId xmlns:a16="http://schemas.microsoft.com/office/drawing/2014/main" id="{8818EFA2-9A36-B159-F181-1F1863F66AF8}"/>
                </a:ext>
              </a:extLst>
            </p:cNvPr>
            <p:cNvSpPr/>
            <p:nvPr/>
          </p:nvSpPr>
          <p:spPr>
            <a:xfrm>
              <a:off x="3388245" y="4547333"/>
              <a:ext cx="434673" cy="98526"/>
            </a:xfrm>
            <a:custGeom>
              <a:avLst/>
              <a:gdLst>
                <a:gd name="connsiteX0" fmla="*/ 384540 w 434672"/>
                <a:gd name="connsiteY0" fmla="*/ 4347 h 98525"/>
                <a:gd name="connsiteX1" fmla="*/ 50712 w 434672"/>
                <a:gd name="connsiteY1" fmla="*/ 4347 h 98525"/>
                <a:gd name="connsiteX2" fmla="*/ 4347 w 434672"/>
                <a:gd name="connsiteY2" fmla="*/ 50712 h 98525"/>
                <a:gd name="connsiteX3" fmla="*/ 50712 w 434672"/>
                <a:gd name="connsiteY3" fmla="*/ 97077 h 98525"/>
                <a:gd name="connsiteX4" fmla="*/ 384540 w 434672"/>
                <a:gd name="connsiteY4" fmla="*/ 97077 h 98525"/>
                <a:gd name="connsiteX5" fmla="*/ 430905 w 434672"/>
                <a:gd name="connsiteY5" fmla="*/ 50712 h 98525"/>
                <a:gd name="connsiteX6" fmla="*/ 430905 w 434672"/>
                <a:gd name="connsiteY6" fmla="*/ 50712 h 98525"/>
                <a:gd name="connsiteX7" fmla="*/ 384540 w 434672"/>
                <a:gd name="connsiteY7" fmla="*/ 4347 h 9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4672" h="98525">
                  <a:moveTo>
                    <a:pt x="384540" y="4347"/>
                  </a:moveTo>
                  <a:lnTo>
                    <a:pt x="50712" y="4347"/>
                  </a:lnTo>
                  <a:cubicBezTo>
                    <a:pt x="25107" y="4347"/>
                    <a:pt x="4347" y="25107"/>
                    <a:pt x="4347" y="50712"/>
                  </a:cubicBezTo>
                  <a:cubicBezTo>
                    <a:pt x="4347" y="76317"/>
                    <a:pt x="25107" y="97077"/>
                    <a:pt x="50712" y="97077"/>
                  </a:cubicBezTo>
                  <a:lnTo>
                    <a:pt x="384540" y="97077"/>
                  </a:lnTo>
                  <a:cubicBezTo>
                    <a:pt x="410145" y="97077"/>
                    <a:pt x="430905" y="76317"/>
                    <a:pt x="430905" y="50712"/>
                  </a:cubicBezTo>
                  <a:cubicBezTo>
                    <a:pt x="430905" y="50712"/>
                    <a:pt x="430905" y="50712"/>
                    <a:pt x="430905" y="50712"/>
                  </a:cubicBezTo>
                  <a:cubicBezTo>
                    <a:pt x="430905" y="25107"/>
                    <a:pt x="410145" y="4347"/>
                    <a:pt x="384540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5" name="Freihandform: Form 39">
              <a:extLst>
                <a:ext uri="{FF2B5EF4-FFF2-40B4-BE49-F238E27FC236}">
                  <a16:creationId xmlns:a16="http://schemas.microsoft.com/office/drawing/2014/main" id="{7913DE79-E24E-2204-7213-2257F6CFCD78}"/>
                </a:ext>
              </a:extLst>
            </p:cNvPr>
            <p:cNvSpPr/>
            <p:nvPr/>
          </p:nvSpPr>
          <p:spPr>
            <a:xfrm>
              <a:off x="5279940" y="4547333"/>
              <a:ext cx="434673" cy="98526"/>
            </a:xfrm>
            <a:custGeom>
              <a:avLst/>
              <a:gdLst>
                <a:gd name="connsiteX0" fmla="*/ 384540 w 434672"/>
                <a:gd name="connsiteY0" fmla="*/ 4347 h 98525"/>
                <a:gd name="connsiteX1" fmla="*/ 50712 w 434672"/>
                <a:gd name="connsiteY1" fmla="*/ 4347 h 98525"/>
                <a:gd name="connsiteX2" fmla="*/ 4347 w 434672"/>
                <a:gd name="connsiteY2" fmla="*/ 50712 h 98525"/>
                <a:gd name="connsiteX3" fmla="*/ 50712 w 434672"/>
                <a:gd name="connsiteY3" fmla="*/ 97077 h 98525"/>
                <a:gd name="connsiteX4" fmla="*/ 384540 w 434672"/>
                <a:gd name="connsiteY4" fmla="*/ 97077 h 98525"/>
                <a:gd name="connsiteX5" fmla="*/ 430905 w 434672"/>
                <a:gd name="connsiteY5" fmla="*/ 50712 h 98525"/>
                <a:gd name="connsiteX6" fmla="*/ 384540 w 434672"/>
                <a:gd name="connsiteY6" fmla="*/ 4347 h 9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4672" h="98525">
                  <a:moveTo>
                    <a:pt x="384540" y="4347"/>
                  </a:moveTo>
                  <a:lnTo>
                    <a:pt x="50712" y="4347"/>
                  </a:lnTo>
                  <a:cubicBezTo>
                    <a:pt x="25107" y="4347"/>
                    <a:pt x="4347" y="25107"/>
                    <a:pt x="4347" y="50712"/>
                  </a:cubicBezTo>
                  <a:cubicBezTo>
                    <a:pt x="4347" y="76317"/>
                    <a:pt x="25107" y="97077"/>
                    <a:pt x="50712" y="97077"/>
                  </a:cubicBezTo>
                  <a:lnTo>
                    <a:pt x="384540" y="97077"/>
                  </a:lnTo>
                  <a:cubicBezTo>
                    <a:pt x="410145" y="97077"/>
                    <a:pt x="430905" y="76317"/>
                    <a:pt x="430905" y="50712"/>
                  </a:cubicBezTo>
                  <a:cubicBezTo>
                    <a:pt x="430905" y="25107"/>
                    <a:pt x="410145" y="4347"/>
                    <a:pt x="384540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6" name="Freihandform: Form 40">
              <a:extLst>
                <a:ext uri="{FF2B5EF4-FFF2-40B4-BE49-F238E27FC236}">
                  <a16:creationId xmlns:a16="http://schemas.microsoft.com/office/drawing/2014/main" id="{EB9BF782-B955-B2C1-8E4F-BC700F6815D2}"/>
                </a:ext>
              </a:extLst>
            </p:cNvPr>
            <p:cNvSpPr/>
            <p:nvPr/>
          </p:nvSpPr>
          <p:spPr>
            <a:xfrm>
              <a:off x="3710501" y="5096314"/>
              <a:ext cx="341942" cy="341942"/>
            </a:xfrm>
            <a:custGeom>
              <a:avLst/>
              <a:gdLst>
                <a:gd name="connsiteX0" fmla="*/ 327916 w 341942"/>
                <a:gd name="connsiteY0" fmla="*/ 20556 h 341942"/>
                <a:gd name="connsiteX1" fmla="*/ 262541 w 341942"/>
                <a:gd name="connsiteY1" fmla="*/ 15496 h 341942"/>
                <a:gd name="connsiteX2" fmla="*/ 257481 w 341942"/>
                <a:gd name="connsiteY2" fmla="*/ 20556 h 341942"/>
                <a:gd name="connsiteX3" fmla="*/ 257481 w 341942"/>
                <a:gd name="connsiteY3" fmla="*/ 19628 h 341942"/>
                <a:gd name="connsiteX4" fmla="*/ 20556 w 341942"/>
                <a:gd name="connsiteY4" fmla="*/ 257481 h 341942"/>
                <a:gd name="connsiteX5" fmla="*/ 15496 w 341942"/>
                <a:gd name="connsiteY5" fmla="*/ 322856 h 341942"/>
                <a:gd name="connsiteX6" fmla="*/ 80871 w 341942"/>
                <a:gd name="connsiteY6" fmla="*/ 327916 h 341942"/>
                <a:gd name="connsiteX7" fmla="*/ 85930 w 341942"/>
                <a:gd name="connsiteY7" fmla="*/ 322856 h 341942"/>
                <a:gd name="connsiteX8" fmla="*/ 322856 w 341942"/>
                <a:gd name="connsiteY8" fmla="*/ 85930 h 341942"/>
                <a:gd name="connsiteX9" fmla="*/ 327916 w 341942"/>
                <a:gd name="connsiteY9" fmla="*/ 20556 h 341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942" h="341942">
                  <a:moveTo>
                    <a:pt x="327916" y="20556"/>
                  </a:moveTo>
                  <a:cubicBezTo>
                    <a:pt x="311259" y="1106"/>
                    <a:pt x="281991" y="-1161"/>
                    <a:pt x="262541" y="15496"/>
                  </a:cubicBezTo>
                  <a:cubicBezTo>
                    <a:pt x="260727" y="17049"/>
                    <a:pt x="259034" y="18742"/>
                    <a:pt x="257481" y="20556"/>
                  </a:cubicBezTo>
                  <a:lnTo>
                    <a:pt x="257481" y="19628"/>
                  </a:lnTo>
                  <a:lnTo>
                    <a:pt x="20556" y="257481"/>
                  </a:lnTo>
                  <a:cubicBezTo>
                    <a:pt x="1106" y="274138"/>
                    <a:pt x="-1161" y="303406"/>
                    <a:pt x="15496" y="322856"/>
                  </a:cubicBezTo>
                  <a:cubicBezTo>
                    <a:pt x="32153" y="342306"/>
                    <a:pt x="61421" y="344572"/>
                    <a:pt x="80871" y="327916"/>
                  </a:cubicBezTo>
                  <a:cubicBezTo>
                    <a:pt x="82685" y="326362"/>
                    <a:pt x="84377" y="324670"/>
                    <a:pt x="85930" y="322856"/>
                  </a:cubicBezTo>
                  <a:lnTo>
                    <a:pt x="322856" y="85930"/>
                  </a:lnTo>
                  <a:cubicBezTo>
                    <a:pt x="342306" y="69274"/>
                    <a:pt x="344572" y="40006"/>
                    <a:pt x="327916" y="205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7" name="Freihandform: Form 41">
              <a:extLst>
                <a:ext uri="{FF2B5EF4-FFF2-40B4-BE49-F238E27FC236}">
                  <a16:creationId xmlns:a16="http://schemas.microsoft.com/office/drawing/2014/main" id="{518D4256-5817-2919-B8AB-A78BB7CD1773}"/>
                </a:ext>
              </a:extLst>
            </p:cNvPr>
            <p:cNvSpPr/>
            <p:nvPr/>
          </p:nvSpPr>
          <p:spPr>
            <a:xfrm>
              <a:off x="5052018" y="3761886"/>
              <a:ext cx="330351" cy="330351"/>
            </a:xfrm>
            <a:custGeom>
              <a:avLst/>
              <a:gdLst>
                <a:gd name="connsiteX0" fmla="*/ 315303 w 330351"/>
                <a:gd name="connsiteY0" fmla="*/ 15496 h 330351"/>
                <a:gd name="connsiteX1" fmla="*/ 254988 w 330351"/>
                <a:gd name="connsiteY1" fmla="*/ 15496 h 330351"/>
                <a:gd name="connsiteX2" fmla="*/ 18063 w 330351"/>
                <a:gd name="connsiteY2" fmla="*/ 252422 h 330351"/>
                <a:gd name="connsiteX3" fmla="*/ 17790 w 330351"/>
                <a:gd name="connsiteY3" fmla="*/ 317993 h 330351"/>
                <a:gd name="connsiteX4" fmla="*/ 50982 w 330351"/>
                <a:gd name="connsiteY4" fmla="*/ 331706 h 330351"/>
                <a:gd name="connsiteX5" fmla="*/ 50518 w 330351"/>
                <a:gd name="connsiteY5" fmla="*/ 331242 h 330351"/>
                <a:gd name="connsiteX6" fmla="*/ 83437 w 330351"/>
                <a:gd name="connsiteY6" fmla="*/ 317796 h 330351"/>
                <a:gd name="connsiteX7" fmla="*/ 320363 w 330351"/>
                <a:gd name="connsiteY7" fmla="*/ 80871 h 330351"/>
                <a:gd name="connsiteX8" fmla="*/ 315303 w 330351"/>
                <a:gd name="connsiteY8" fmla="*/ 15496 h 330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0351" h="330351">
                  <a:moveTo>
                    <a:pt x="315303" y="15496"/>
                  </a:moveTo>
                  <a:cubicBezTo>
                    <a:pt x="297945" y="630"/>
                    <a:pt x="272346" y="630"/>
                    <a:pt x="254988" y="15496"/>
                  </a:cubicBezTo>
                  <a:lnTo>
                    <a:pt x="18063" y="252422"/>
                  </a:lnTo>
                  <a:cubicBezTo>
                    <a:pt x="-118" y="270452"/>
                    <a:pt x="-240" y="299813"/>
                    <a:pt x="17790" y="317993"/>
                  </a:cubicBezTo>
                  <a:cubicBezTo>
                    <a:pt x="26559" y="326838"/>
                    <a:pt x="38521" y="331781"/>
                    <a:pt x="50982" y="331706"/>
                  </a:cubicBezTo>
                  <a:lnTo>
                    <a:pt x="50518" y="331242"/>
                  </a:lnTo>
                  <a:cubicBezTo>
                    <a:pt x="62839" y="331312"/>
                    <a:pt x="74686" y="326472"/>
                    <a:pt x="83437" y="317796"/>
                  </a:cubicBezTo>
                  <a:lnTo>
                    <a:pt x="320363" y="80871"/>
                  </a:lnTo>
                  <a:cubicBezTo>
                    <a:pt x="337019" y="61421"/>
                    <a:pt x="334753" y="32153"/>
                    <a:pt x="315303" y="154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8" name="Freihandform: Form 42">
              <a:extLst>
                <a:ext uri="{FF2B5EF4-FFF2-40B4-BE49-F238E27FC236}">
                  <a16:creationId xmlns:a16="http://schemas.microsoft.com/office/drawing/2014/main" id="{3CDA2B69-5AEA-E200-8502-F7841EF45B86}"/>
                </a:ext>
              </a:extLst>
            </p:cNvPr>
            <p:cNvSpPr/>
            <p:nvPr/>
          </p:nvSpPr>
          <p:spPr>
            <a:xfrm>
              <a:off x="5049524" y="5095387"/>
              <a:ext cx="341942" cy="341942"/>
            </a:xfrm>
            <a:custGeom>
              <a:avLst/>
              <a:gdLst>
                <a:gd name="connsiteX0" fmla="*/ 332054 w 341942"/>
                <a:gd name="connsiteY0" fmla="*/ 267734 h 341942"/>
                <a:gd name="connsiteX1" fmla="*/ 322856 w 341942"/>
                <a:gd name="connsiteY1" fmla="*/ 258408 h 341942"/>
                <a:gd name="connsiteX2" fmla="*/ 85931 w 341942"/>
                <a:gd name="connsiteY2" fmla="*/ 20556 h 341942"/>
                <a:gd name="connsiteX3" fmla="*/ 20556 w 341942"/>
                <a:gd name="connsiteY3" fmla="*/ 15496 h 341942"/>
                <a:gd name="connsiteX4" fmla="*/ 15496 w 341942"/>
                <a:gd name="connsiteY4" fmla="*/ 80871 h 341942"/>
                <a:gd name="connsiteX5" fmla="*/ 20556 w 341942"/>
                <a:gd name="connsiteY5" fmla="*/ 85930 h 341942"/>
                <a:gd name="connsiteX6" fmla="*/ 257481 w 341942"/>
                <a:gd name="connsiteY6" fmla="*/ 322856 h 341942"/>
                <a:gd name="connsiteX7" fmla="*/ 322329 w 341942"/>
                <a:gd name="connsiteY7" fmla="*/ 332581 h 341942"/>
                <a:gd name="connsiteX8" fmla="*/ 332054 w 341942"/>
                <a:gd name="connsiteY8" fmla="*/ 267734 h 341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1942" h="341942">
                  <a:moveTo>
                    <a:pt x="332054" y="267734"/>
                  </a:moveTo>
                  <a:cubicBezTo>
                    <a:pt x="329446" y="264204"/>
                    <a:pt x="326351" y="261063"/>
                    <a:pt x="322856" y="258408"/>
                  </a:cubicBezTo>
                  <a:lnTo>
                    <a:pt x="85931" y="20556"/>
                  </a:lnTo>
                  <a:cubicBezTo>
                    <a:pt x="69274" y="1106"/>
                    <a:pt x="40006" y="-1161"/>
                    <a:pt x="20556" y="15496"/>
                  </a:cubicBezTo>
                  <a:cubicBezTo>
                    <a:pt x="1106" y="32153"/>
                    <a:pt x="-1161" y="61421"/>
                    <a:pt x="15496" y="80871"/>
                  </a:cubicBezTo>
                  <a:cubicBezTo>
                    <a:pt x="17049" y="82685"/>
                    <a:pt x="18742" y="84377"/>
                    <a:pt x="20556" y="85930"/>
                  </a:cubicBezTo>
                  <a:lnTo>
                    <a:pt x="257481" y="322856"/>
                  </a:lnTo>
                  <a:cubicBezTo>
                    <a:pt x="272701" y="343448"/>
                    <a:pt x="301737" y="347800"/>
                    <a:pt x="322329" y="332581"/>
                  </a:cubicBezTo>
                  <a:cubicBezTo>
                    <a:pt x="342920" y="317362"/>
                    <a:pt x="347273" y="288325"/>
                    <a:pt x="332054" y="2677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9" name="Freihandform: Form 43">
              <a:extLst>
                <a:ext uri="{FF2B5EF4-FFF2-40B4-BE49-F238E27FC236}">
                  <a16:creationId xmlns:a16="http://schemas.microsoft.com/office/drawing/2014/main" id="{54CB434C-0F4F-E382-B9F3-A03534DA82EE}"/>
                </a:ext>
              </a:extLst>
            </p:cNvPr>
            <p:cNvSpPr/>
            <p:nvPr/>
          </p:nvSpPr>
          <p:spPr>
            <a:xfrm>
              <a:off x="3715561" y="3761886"/>
              <a:ext cx="330351" cy="330351"/>
            </a:xfrm>
            <a:custGeom>
              <a:avLst/>
              <a:gdLst>
                <a:gd name="connsiteX0" fmla="*/ 317796 w 330351"/>
                <a:gd name="connsiteY0" fmla="*/ 252422 h 330351"/>
                <a:gd name="connsiteX1" fmla="*/ 80871 w 330351"/>
                <a:gd name="connsiteY1" fmla="*/ 15496 h 330351"/>
                <a:gd name="connsiteX2" fmla="*/ 15496 w 330351"/>
                <a:gd name="connsiteY2" fmla="*/ 20556 h 330351"/>
                <a:gd name="connsiteX3" fmla="*/ 15496 w 330351"/>
                <a:gd name="connsiteY3" fmla="*/ 80871 h 330351"/>
                <a:gd name="connsiteX4" fmla="*/ 252422 w 330351"/>
                <a:gd name="connsiteY4" fmla="*/ 317796 h 330351"/>
                <a:gd name="connsiteX5" fmla="*/ 317796 w 330351"/>
                <a:gd name="connsiteY5" fmla="*/ 312737 h 330351"/>
                <a:gd name="connsiteX6" fmla="*/ 317796 w 330351"/>
                <a:gd name="connsiteY6" fmla="*/ 252422 h 330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0351" h="330351">
                  <a:moveTo>
                    <a:pt x="317796" y="252422"/>
                  </a:moveTo>
                  <a:lnTo>
                    <a:pt x="80871" y="15496"/>
                  </a:lnTo>
                  <a:cubicBezTo>
                    <a:pt x="61421" y="-1161"/>
                    <a:pt x="32153" y="1106"/>
                    <a:pt x="15496" y="20556"/>
                  </a:cubicBezTo>
                  <a:cubicBezTo>
                    <a:pt x="630" y="37914"/>
                    <a:pt x="630" y="63513"/>
                    <a:pt x="15496" y="80871"/>
                  </a:cubicBezTo>
                  <a:lnTo>
                    <a:pt x="252422" y="317796"/>
                  </a:lnTo>
                  <a:cubicBezTo>
                    <a:pt x="271872" y="334453"/>
                    <a:pt x="301140" y="332187"/>
                    <a:pt x="317796" y="312737"/>
                  </a:cubicBezTo>
                  <a:cubicBezTo>
                    <a:pt x="332662" y="295379"/>
                    <a:pt x="332662" y="269780"/>
                    <a:pt x="317796" y="2524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0" name="Freihandform: Form 44">
              <a:extLst>
                <a:ext uri="{FF2B5EF4-FFF2-40B4-BE49-F238E27FC236}">
                  <a16:creationId xmlns:a16="http://schemas.microsoft.com/office/drawing/2014/main" id="{B9C4EA87-7C83-B8A9-5884-D451EDAF92FB}"/>
                </a:ext>
              </a:extLst>
            </p:cNvPr>
            <p:cNvSpPr/>
            <p:nvPr/>
          </p:nvSpPr>
          <p:spPr>
            <a:xfrm>
              <a:off x="4500985" y="3448480"/>
              <a:ext cx="98526" cy="434673"/>
            </a:xfrm>
            <a:custGeom>
              <a:avLst/>
              <a:gdLst>
                <a:gd name="connsiteX0" fmla="*/ 50733 w 98525"/>
                <a:gd name="connsiteY0" fmla="*/ 4347 h 434672"/>
                <a:gd name="connsiteX1" fmla="*/ 4368 w 98525"/>
                <a:gd name="connsiteY1" fmla="*/ 50712 h 434672"/>
                <a:gd name="connsiteX2" fmla="*/ 4368 w 98525"/>
                <a:gd name="connsiteY2" fmla="*/ 385931 h 434672"/>
                <a:gd name="connsiteX3" fmla="*/ 49319 w 98525"/>
                <a:gd name="connsiteY3" fmla="*/ 433664 h 434672"/>
                <a:gd name="connsiteX4" fmla="*/ 50733 w 98525"/>
                <a:gd name="connsiteY4" fmla="*/ 433687 h 434672"/>
                <a:gd name="connsiteX5" fmla="*/ 97098 w 98525"/>
                <a:gd name="connsiteY5" fmla="*/ 387322 h 434672"/>
                <a:gd name="connsiteX6" fmla="*/ 97098 w 98525"/>
                <a:gd name="connsiteY6" fmla="*/ 50712 h 434672"/>
                <a:gd name="connsiteX7" fmla="*/ 50733 w 98525"/>
                <a:gd name="connsiteY7" fmla="*/ 4347 h 434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8525" h="434672">
                  <a:moveTo>
                    <a:pt x="50733" y="4347"/>
                  </a:moveTo>
                  <a:cubicBezTo>
                    <a:pt x="25128" y="4347"/>
                    <a:pt x="4368" y="25107"/>
                    <a:pt x="4368" y="50712"/>
                  </a:cubicBezTo>
                  <a:lnTo>
                    <a:pt x="4368" y="385931"/>
                  </a:lnTo>
                  <a:cubicBezTo>
                    <a:pt x="3597" y="411525"/>
                    <a:pt x="23726" y="432899"/>
                    <a:pt x="49319" y="433664"/>
                  </a:cubicBezTo>
                  <a:cubicBezTo>
                    <a:pt x="49788" y="433676"/>
                    <a:pt x="50258" y="433687"/>
                    <a:pt x="50733" y="433687"/>
                  </a:cubicBezTo>
                  <a:cubicBezTo>
                    <a:pt x="76338" y="433687"/>
                    <a:pt x="97098" y="412927"/>
                    <a:pt x="97098" y="387322"/>
                  </a:cubicBezTo>
                  <a:lnTo>
                    <a:pt x="97098" y="50712"/>
                  </a:lnTo>
                  <a:cubicBezTo>
                    <a:pt x="97098" y="25107"/>
                    <a:pt x="76338" y="4347"/>
                    <a:pt x="50733" y="43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41" name="Grafik 31">
            <a:extLst>
              <a:ext uri="{FF2B5EF4-FFF2-40B4-BE49-F238E27FC236}">
                <a16:creationId xmlns:a16="http://schemas.microsoft.com/office/drawing/2014/main" id="{3B6B97EC-E858-865F-C489-2BCF668FE81C}"/>
              </a:ext>
            </a:extLst>
          </p:cNvPr>
          <p:cNvGrpSpPr/>
          <p:nvPr/>
        </p:nvGrpSpPr>
        <p:grpSpPr>
          <a:xfrm flipH="1">
            <a:off x="5827804" y="1927006"/>
            <a:ext cx="655222" cy="655220"/>
            <a:chOff x="9702800" y="1206545"/>
            <a:chExt cx="1400629" cy="1400620"/>
          </a:xfrm>
          <a:solidFill>
            <a:sysClr val="window" lastClr="FFFFFF"/>
          </a:solidFill>
          <a:effectLst/>
        </p:grpSpPr>
        <p:sp>
          <p:nvSpPr>
            <p:cNvPr id="242" name="Freihandform: Form 46">
              <a:extLst>
                <a:ext uri="{FF2B5EF4-FFF2-40B4-BE49-F238E27FC236}">
                  <a16:creationId xmlns:a16="http://schemas.microsoft.com/office/drawing/2014/main" id="{3E3A7064-8B65-170A-016A-80DA4C72B885}"/>
                </a:ext>
              </a:extLst>
            </p:cNvPr>
            <p:cNvSpPr/>
            <p:nvPr/>
          </p:nvSpPr>
          <p:spPr>
            <a:xfrm>
              <a:off x="9672787" y="1650010"/>
              <a:ext cx="440198" cy="280124"/>
            </a:xfrm>
            <a:custGeom>
              <a:avLst/>
              <a:gdLst>
                <a:gd name="connsiteX0" fmla="*/ 194046 w 440197"/>
                <a:gd name="connsiteY0" fmla="*/ 282096 h 280124"/>
                <a:gd name="connsiteX1" fmla="*/ 190285 w 440197"/>
                <a:gd name="connsiteY1" fmla="*/ 281736 h 280124"/>
                <a:gd name="connsiteX2" fmla="*/ 177479 w 440197"/>
                <a:gd name="connsiteY2" fmla="*/ 273332 h 280124"/>
                <a:gd name="connsiteX3" fmla="*/ 33454 w 440197"/>
                <a:gd name="connsiteY3" fmla="*/ 61238 h 280124"/>
                <a:gd name="connsiteX4" fmla="*/ 38776 w 440197"/>
                <a:gd name="connsiteY4" fmla="*/ 33426 h 280124"/>
                <a:gd name="connsiteX5" fmla="*/ 66589 w 440197"/>
                <a:gd name="connsiteY5" fmla="*/ 38748 h 280124"/>
                <a:gd name="connsiteX6" fmla="*/ 199329 w 440197"/>
                <a:gd name="connsiteY6" fmla="*/ 234315 h 280124"/>
                <a:gd name="connsiteX7" fmla="*/ 394856 w 440197"/>
                <a:gd name="connsiteY7" fmla="*/ 101496 h 280124"/>
                <a:gd name="connsiteX8" fmla="*/ 422669 w 440197"/>
                <a:gd name="connsiteY8" fmla="*/ 106818 h 280124"/>
                <a:gd name="connsiteX9" fmla="*/ 417347 w 440197"/>
                <a:gd name="connsiteY9" fmla="*/ 134631 h 280124"/>
                <a:gd name="connsiteX10" fmla="*/ 205251 w 440197"/>
                <a:gd name="connsiteY10" fmla="*/ 278694 h 280124"/>
                <a:gd name="connsiteX11" fmla="*/ 194046 w 440197"/>
                <a:gd name="connsiteY11" fmla="*/ 282096 h 280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40197" h="280124">
                  <a:moveTo>
                    <a:pt x="194046" y="282096"/>
                  </a:moveTo>
                  <a:cubicBezTo>
                    <a:pt x="192806" y="282096"/>
                    <a:pt x="191525" y="281976"/>
                    <a:pt x="190285" y="281736"/>
                  </a:cubicBezTo>
                  <a:cubicBezTo>
                    <a:pt x="185082" y="280735"/>
                    <a:pt x="180480" y="277694"/>
                    <a:pt x="177479" y="273332"/>
                  </a:cubicBezTo>
                  <a:lnTo>
                    <a:pt x="33454" y="61238"/>
                  </a:lnTo>
                  <a:cubicBezTo>
                    <a:pt x="27291" y="52074"/>
                    <a:pt x="29612" y="39628"/>
                    <a:pt x="38776" y="33426"/>
                  </a:cubicBezTo>
                  <a:cubicBezTo>
                    <a:pt x="47901" y="27303"/>
                    <a:pt x="60386" y="29624"/>
                    <a:pt x="66589" y="38748"/>
                  </a:cubicBezTo>
                  <a:lnTo>
                    <a:pt x="199329" y="234315"/>
                  </a:lnTo>
                  <a:lnTo>
                    <a:pt x="394856" y="101496"/>
                  </a:lnTo>
                  <a:cubicBezTo>
                    <a:pt x="403981" y="95373"/>
                    <a:pt x="416386" y="97694"/>
                    <a:pt x="422669" y="106818"/>
                  </a:cubicBezTo>
                  <a:cubicBezTo>
                    <a:pt x="428832" y="115982"/>
                    <a:pt x="426511" y="128428"/>
                    <a:pt x="417347" y="134631"/>
                  </a:cubicBezTo>
                  <a:lnTo>
                    <a:pt x="205251" y="278694"/>
                  </a:lnTo>
                  <a:cubicBezTo>
                    <a:pt x="201930" y="280935"/>
                    <a:pt x="198008" y="282096"/>
                    <a:pt x="194046" y="282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3" name="Freihandform: Form 47">
              <a:extLst>
                <a:ext uri="{FF2B5EF4-FFF2-40B4-BE49-F238E27FC236}">
                  <a16:creationId xmlns:a16="http://schemas.microsoft.com/office/drawing/2014/main" id="{E4B09361-80B2-035E-7BC4-B3BA6C3F7635}"/>
                </a:ext>
              </a:extLst>
            </p:cNvPr>
            <p:cNvSpPr/>
            <p:nvPr/>
          </p:nvSpPr>
          <p:spPr>
            <a:xfrm>
              <a:off x="9816811" y="1248524"/>
              <a:ext cx="1320593" cy="1320585"/>
            </a:xfrm>
            <a:custGeom>
              <a:avLst/>
              <a:gdLst>
                <a:gd name="connsiteX0" fmla="*/ 663538 w 1320593"/>
                <a:gd name="connsiteY0" fmla="*/ 1297054 h 1320584"/>
                <a:gd name="connsiteX1" fmla="*/ 138222 w 1320593"/>
                <a:gd name="connsiteY1" fmla="*/ 1017771 h 1320584"/>
                <a:gd name="connsiteX2" fmla="*/ 143584 w 1320593"/>
                <a:gd name="connsiteY2" fmla="*/ 989998 h 1320584"/>
                <a:gd name="connsiteX3" fmla="*/ 171357 w 1320593"/>
                <a:gd name="connsiteY3" fmla="*/ 995361 h 1320584"/>
                <a:gd name="connsiteX4" fmla="*/ 663538 w 1320593"/>
                <a:gd name="connsiteY4" fmla="*/ 1257036 h 1320584"/>
                <a:gd name="connsiteX5" fmla="*/ 1257045 w 1320593"/>
                <a:gd name="connsiteY5" fmla="*/ 663534 h 1320584"/>
                <a:gd name="connsiteX6" fmla="*/ 663538 w 1320593"/>
                <a:gd name="connsiteY6" fmla="*/ 70031 h 1320584"/>
                <a:gd name="connsiteX7" fmla="*/ 70031 w 1320593"/>
                <a:gd name="connsiteY7" fmla="*/ 663534 h 1320584"/>
                <a:gd name="connsiteX8" fmla="*/ 50022 w 1320593"/>
                <a:gd name="connsiteY8" fmla="*/ 683543 h 1320584"/>
                <a:gd name="connsiteX9" fmla="*/ 30013 w 1320593"/>
                <a:gd name="connsiteY9" fmla="*/ 663534 h 1320584"/>
                <a:gd name="connsiteX10" fmla="*/ 663538 w 1320593"/>
                <a:gd name="connsiteY10" fmla="*/ 30013 h 1320584"/>
                <a:gd name="connsiteX11" fmla="*/ 1297063 w 1320593"/>
                <a:gd name="connsiteY11" fmla="*/ 663534 h 1320584"/>
                <a:gd name="connsiteX12" fmla="*/ 663538 w 1320593"/>
                <a:gd name="connsiteY12" fmla="*/ 1297054 h 132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20593" h="1320584">
                  <a:moveTo>
                    <a:pt x="663538" y="1297054"/>
                  </a:moveTo>
                  <a:cubicBezTo>
                    <a:pt x="452723" y="1297054"/>
                    <a:pt x="256355" y="1192648"/>
                    <a:pt x="138222" y="1017771"/>
                  </a:cubicBezTo>
                  <a:cubicBezTo>
                    <a:pt x="132019" y="1008607"/>
                    <a:pt x="134420" y="996161"/>
                    <a:pt x="143584" y="989998"/>
                  </a:cubicBezTo>
                  <a:cubicBezTo>
                    <a:pt x="152709" y="983795"/>
                    <a:pt x="165154" y="986197"/>
                    <a:pt x="171357" y="995361"/>
                  </a:cubicBezTo>
                  <a:cubicBezTo>
                    <a:pt x="282047" y="1159233"/>
                    <a:pt x="466009" y="1257036"/>
                    <a:pt x="663538" y="1257036"/>
                  </a:cubicBezTo>
                  <a:cubicBezTo>
                    <a:pt x="990805" y="1257036"/>
                    <a:pt x="1257045" y="990799"/>
                    <a:pt x="1257045" y="663534"/>
                  </a:cubicBezTo>
                  <a:cubicBezTo>
                    <a:pt x="1257045" y="336269"/>
                    <a:pt x="990805" y="70031"/>
                    <a:pt x="663538" y="70031"/>
                  </a:cubicBezTo>
                  <a:cubicBezTo>
                    <a:pt x="336271" y="70031"/>
                    <a:pt x="70031" y="336309"/>
                    <a:pt x="70031" y="663534"/>
                  </a:cubicBezTo>
                  <a:cubicBezTo>
                    <a:pt x="70031" y="674579"/>
                    <a:pt x="61067" y="683543"/>
                    <a:pt x="50022" y="683543"/>
                  </a:cubicBezTo>
                  <a:cubicBezTo>
                    <a:pt x="38978" y="683543"/>
                    <a:pt x="30013" y="674579"/>
                    <a:pt x="30013" y="663534"/>
                  </a:cubicBezTo>
                  <a:cubicBezTo>
                    <a:pt x="30013" y="314219"/>
                    <a:pt x="314221" y="30013"/>
                    <a:pt x="663538" y="30013"/>
                  </a:cubicBezTo>
                  <a:cubicBezTo>
                    <a:pt x="1012855" y="30013"/>
                    <a:pt x="1297063" y="314219"/>
                    <a:pt x="1297063" y="663534"/>
                  </a:cubicBezTo>
                  <a:cubicBezTo>
                    <a:pt x="1297063" y="1012848"/>
                    <a:pt x="1012855" y="1297054"/>
                    <a:pt x="663538" y="12970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4" name="Freihandform: Form 48">
              <a:extLst>
                <a:ext uri="{FF2B5EF4-FFF2-40B4-BE49-F238E27FC236}">
                  <a16:creationId xmlns:a16="http://schemas.microsoft.com/office/drawing/2014/main" id="{89D22ACE-2753-7925-8EC6-6D2D06E5FE03}"/>
                </a:ext>
              </a:extLst>
            </p:cNvPr>
            <p:cNvSpPr/>
            <p:nvPr/>
          </p:nvSpPr>
          <p:spPr>
            <a:xfrm>
              <a:off x="10430327" y="1478385"/>
              <a:ext cx="280126" cy="680301"/>
            </a:xfrm>
            <a:custGeom>
              <a:avLst/>
              <a:gdLst>
                <a:gd name="connsiteX0" fmla="*/ 241188 w 280125"/>
                <a:gd name="connsiteY0" fmla="*/ 684583 h 680301"/>
                <a:gd name="connsiteX1" fmla="*/ 225781 w 280125"/>
                <a:gd name="connsiteY1" fmla="*/ 677340 h 680301"/>
                <a:gd name="connsiteX2" fmla="*/ 34616 w 280125"/>
                <a:gd name="connsiteY2" fmla="*/ 446438 h 680301"/>
                <a:gd name="connsiteX3" fmla="*/ 30013 w 280125"/>
                <a:gd name="connsiteY3" fmla="*/ 433672 h 680301"/>
                <a:gd name="connsiteX4" fmla="*/ 30013 w 280125"/>
                <a:gd name="connsiteY4" fmla="*/ 50022 h 680301"/>
                <a:gd name="connsiteX5" fmla="*/ 50022 w 280125"/>
                <a:gd name="connsiteY5" fmla="*/ 30013 h 680301"/>
                <a:gd name="connsiteX6" fmla="*/ 70031 w 280125"/>
                <a:gd name="connsiteY6" fmla="*/ 50022 h 680301"/>
                <a:gd name="connsiteX7" fmla="*/ 70031 w 280125"/>
                <a:gd name="connsiteY7" fmla="*/ 426509 h 680301"/>
                <a:gd name="connsiteX8" fmla="*/ 256595 w 280125"/>
                <a:gd name="connsiteY8" fmla="*/ 651809 h 680301"/>
                <a:gd name="connsiteX9" fmla="*/ 253994 w 280125"/>
                <a:gd name="connsiteY9" fmla="*/ 679981 h 680301"/>
                <a:gd name="connsiteX10" fmla="*/ 241188 w 280125"/>
                <a:gd name="connsiteY10" fmla="*/ 684583 h 680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0125" h="680301">
                  <a:moveTo>
                    <a:pt x="241188" y="684583"/>
                  </a:moveTo>
                  <a:cubicBezTo>
                    <a:pt x="235426" y="684583"/>
                    <a:pt x="229743" y="682102"/>
                    <a:pt x="225781" y="677340"/>
                  </a:cubicBezTo>
                  <a:lnTo>
                    <a:pt x="34616" y="446438"/>
                  </a:lnTo>
                  <a:cubicBezTo>
                    <a:pt x="31654" y="442836"/>
                    <a:pt x="30013" y="438314"/>
                    <a:pt x="30013" y="433672"/>
                  </a:cubicBezTo>
                  <a:lnTo>
                    <a:pt x="30013" y="50022"/>
                  </a:lnTo>
                  <a:cubicBezTo>
                    <a:pt x="30013" y="38977"/>
                    <a:pt x="38977" y="30013"/>
                    <a:pt x="50022" y="30013"/>
                  </a:cubicBezTo>
                  <a:cubicBezTo>
                    <a:pt x="61067" y="30013"/>
                    <a:pt x="70031" y="38977"/>
                    <a:pt x="70031" y="50022"/>
                  </a:cubicBezTo>
                  <a:lnTo>
                    <a:pt x="70031" y="426509"/>
                  </a:lnTo>
                  <a:lnTo>
                    <a:pt x="256595" y="651809"/>
                  </a:lnTo>
                  <a:cubicBezTo>
                    <a:pt x="263678" y="660332"/>
                    <a:pt x="262438" y="672938"/>
                    <a:pt x="253994" y="679981"/>
                  </a:cubicBezTo>
                  <a:cubicBezTo>
                    <a:pt x="250232" y="683062"/>
                    <a:pt x="245670" y="684583"/>
                    <a:pt x="241188" y="6845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45" name="Grafik 49">
            <a:extLst>
              <a:ext uri="{FF2B5EF4-FFF2-40B4-BE49-F238E27FC236}">
                <a16:creationId xmlns:a16="http://schemas.microsoft.com/office/drawing/2014/main" id="{69F0D4D7-F91E-B42D-D4A4-C8E1632E9C3E}"/>
              </a:ext>
            </a:extLst>
          </p:cNvPr>
          <p:cNvGrpSpPr/>
          <p:nvPr/>
        </p:nvGrpSpPr>
        <p:grpSpPr>
          <a:xfrm>
            <a:off x="5836079" y="2944738"/>
            <a:ext cx="638672" cy="638672"/>
            <a:chOff x="5562600" y="2795586"/>
            <a:chExt cx="1066800" cy="1066800"/>
          </a:xfrm>
          <a:solidFill>
            <a:sysClr val="window" lastClr="FFFFFF"/>
          </a:solidFill>
          <a:effectLst/>
        </p:grpSpPr>
        <p:sp>
          <p:nvSpPr>
            <p:cNvPr id="246" name="Freihandform: Form 51">
              <a:extLst>
                <a:ext uri="{FF2B5EF4-FFF2-40B4-BE49-F238E27FC236}">
                  <a16:creationId xmlns:a16="http://schemas.microsoft.com/office/drawing/2014/main" id="{D584FD6D-E04D-4ED2-C100-61DDCA22058D}"/>
                </a:ext>
              </a:extLst>
            </p:cNvPr>
            <p:cNvSpPr/>
            <p:nvPr/>
          </p:nvSpPr>
          <p:spPr>
            <a:xfrm>
              <a:off x="5846742" y="3320315"/>
              <a:ext cx="302121" cy="338203"/>
            </a:xfrm>
            <a:custGeom>
              <a:avLst/>
              <a:gdLst>
                <a:gd name="connsiteX0" fmla="*/ 36325 w 302121"/>
                <a:gd name="connsiteY0" fmla="*/ 339779 h 338202"/>
                <a:gd name="connsiteX1" fmla="*/ 18265 w 302121"/>
                <a:gd name="connsiteY1" fmla="*/ 334951 h 338202"/>
                <a:gd name="connsiteX2" fmla="*/ 342 w 302121"/>
                <a:gd name="connsiteY2" fmla="*/ 304043 h 338202"/>
                <a:gd name="connsiteX3" fmla="*/ 342 w 302121"/>
                <a:gd name="connsiteY3" fmla="*/ 36055 h 338202"/>
                <a:gd name="connsiteX4" fmla="*/ 18240 w 302121"/>
                <a:gd name="connsiteY4" fmla="*/ 5163 h 338202"/>
                <a:gd name="connsiteX5" fmla="*/ 54532 w 302121"/>
                <a:gd name="connsiteY5" fmla="*/ 5222 h 338202"/>
                <a:gd name="connsiteX6" fmla="*/ 284802 w 302121"/>
                <a:gd name="connsiteY6" fmla="*/ 139198 h 338202"/>
                <a:gd name="connsiteX7" fmla="*/ 302603 w 302121"/>
                <a:gd name="connsiteY7" fmla="*/ 170058 h 338202"/>
                <a:gd name="connsiteX8" fmla="*/ 284802 w 302121"/>
                <a:gd name="connsiteY8" fmla="*/ 200899 h 338202"/>
                <a:gd name="connsiteX9" fmla="*/ 54532 w 302121"/>
                <a:gd name="connsiteY9" fmla="*/ 334878 h 338202"/>
                <a:gd name="connsiteX10" fmla="*/ 36325 w 302121"/>
                <a:gd name="connsiteY10" fmla="*/ 339779 h 338202"/>
                <a:gd name="connsiteX11" fmla="*/ 36667 w 302121"/>
                <a:gd name="connsiteY11" fmla="*/ 36038 h 338202"/>
                <a:gd name="connsiteX12" fmla="*/ 35903 w 302121"/>
                <a:gd name="connsiteY12" fmla="*/ 304043 h 338202"/>
                <a:gd name="connsiteX13" fmla="*/ 35903 w 302121"/>
                <a:gd name="connsiteY13" fmla="*/ 304118 h 338202"/>
                <a:gd name="connsiteX14" fmla="*/ 266927 w 302121"/>
                <a:gd name="connsiteY14" fmla="*/ 170089 h 338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2121" h="338202">
                  <a:moveTo>
                    <a:pt x="36325" y="339779"/>
                  </a:moveTo>
                  <a:cubicBezTo>
                    <a:pt x="30083" y="339779"/>
                    <a:pt x="23841" y="338180"/>
                    <a:pt x="18265" y="334951"/>
                  </a:cubicBezTo>
                  <a:cubicBezTo>
                    <a:pt x="7041" y="328500"/>
                    <a:pt x="342" y="316944"/>
                    <a:pt x="342" y="304043"/>
                  </a:cubicBezTo>
                  <a:lnTo>
                    <a:pt x="342" y="36055"/>
                  </a:lnTo>
                  <a:cubicBezTo>
                    <a:pt x="342" y="23178"/>
                    <a:pt x="7024" y="11631"/>
                    <a:pt x="18240" y="5163"/>
                  </a:cubicBezTo>
                  <a:cubicBezTo>
                    <a:pt x="29448" y="-1302"/>
                    <a:pt x="43349" y="-1246"/>
                    <a:pt x="54532" y="5222"/>
                  </a:cubicBezTo>
                  <a:lnTo>
                    <a:pt x="284802" y="139198"/>
                  </a:lnTo>
                  <a:cubicBezTo>
                    <a:pt x="295952" y="145691"/>
                    <a:pt x="302603" y="157246"/>
                    <a:pt x="302603" y="170058"/>
                  </a:cubicBezTo>
                  <a:cubicBezTo>
                    <a:pt x="302603" y="182901"/>
                    <a:pt x="295927" y="194409"/>
                    <a:pt x="284802" y="200899"/>
                  </a:cubicBezTo>
                  <a:lnTo>
                    <a:pt x="54532" y="334878"/>
                  </a:lnTo>
                  <a:cubicBezTo>
                    <a:pt x="48931" y="338139"/>
                    <a:pt x="42641" y="339779"/>
                    <a:pt x="36325" y="339779"/>
                  </a:cubicBezTo>
                  <a:close/>
                  <a:moveTo>
                    <a:pt x="36667" y="36038"/>
                  </a:moveTo>
                  <a:lnTo>
                    <a:pt x="35903" y="304043"/>
                  </a:lnTo>
                  <a:lnTo>
                    <a:pt x="35903" y="304118"/>
                  </a:lnTo>
                  <a:lnTo>
                    <a:pt x="266927" y="170089"/>
                  </a:ln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7" name="Freihandform: Form 52">
              <a:extLst>
                <a:ext uri="{FF2B5EF4-FFF2-40B4-BE49-F238E27FC236}">
                  <a16:creationId xmlns:a16="http://schemas.microsoft.com/office/drawing/2014/main" id="{4DA52868-F7C1-7A87-D299-6882072F98BE}"/>
                </a:ext>
              </a:extLst>
            </p:cNvPr>
            <p:cNvSpPr/>
            <p:nvPr/>
          </p:nvSpPr>
          <p:spPr>
            <a:xfrm>
              <a:off x="5562258" y="3170396"/>
              <a:ext cx="816769" cy="640915"/>
            </a:xfrm>
            <a:custGeom>
              <a:avLst/>
              <a:gdLst>
                <a:gd name="connsiteX0" fmla="*/ 761472 w 816768"/>
                <a:gd name="connsiteY0" fmla="*/ 641673 h 640915"/>
                <a:gd name="connsiteX1" fmla="*/ 57095 w 816768"/>
                <a:gd name="connsiteY1" fmla="*/ 641673 h 640915"/>
                <a:gd name="connsiteX2" fmla="*/ 342 w 816768"/>
                <a:gd name="connsiteY2" fmla="*/ 584834 h 640915"/>
                <a:gd name="connsiteX3" fmla="*/ 342 w 816768"/>
                <a:gd name="connsiteY3" fmla="*/ 57192 h 640915"/>
                <a:gd name="connsiteX4" fmla="*/ 57095 w 816768"/>
                <a:gd name="connsiteY4" fmla="*/ 343 h 640915"/>
                <a:gd name="connsiteX5" fmla="*/ 761472 w 816768"/>
                <a:gd name="connsiteY5" fmla="*/ 343 h 640915"/>
                <a:gd name="connsiteX6" fmla="*/ 818225 w 816768"/>
                <a:gd name="connsiteY6" fmla="*/ 57192 h 640915"/>
                <a:gd name="connsiteX7" fmla="*/ 818225 w 816768"/>
                <a:gd name="connsiteY7" fmla="*/ 584809 h 640915"/>
                <a:gd name="connsiteX8" fmla="*/ 761472 w 816768"/>
                <a:gd name="connsiteY8" fmla="*/ 641673 h 640915"/>
                <a:gd name="connsiteX9" fmla="*/ 57095 w 816768"/>
                <a:gd name="connsiteY9" fmla="*/ 35973 h 640915"/>
                <a:gd name="connsiteX10" fmla="*/ 35901 w 816768"/>
                <a:gd name="connsiteY10" fmla="*/ 57192 h 640915"/>
                <a:gd name="connsiteX11" fmla="*/ 35901 w 816768"/>
                <a:gd name="connsiteY11" fmla="*/ 584809 h 640915"/>
                <a:gd name="connsiteX12" fmla="*/ 57095 w 816768"/>
                <a:gd name="connsiteY12" fmla="*/ 606045 h 640915"/>
                <a:gd name="connsiteX13" fmla="*/ 761472 w 816768"/>
                <a:gd name="connsiteY13" fmla="*/ 606045 h 640915"/>
                <a:gd name="connsiteX14" fmla="*/ 782658 w 816768"/>
                <a:gd name="connsiteY14" fmla="*/ 584834 h 640915"/>
                <a:gd name="connsiteX15" fmla="*/ 782658 w 816768"/>
                <a:gd name="connsiteY15" fmla="*/ 57192 h 640915"/>
                <a:gd name="connsiteX16" fmla="*/ 761472 w 816768"/>
                <a:gd name="connsiteY16" fmla="*/ 35973 h 640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16768" h="640915">
                  <a:moveTo>
                    <a:pt x="761472" y="641673"/>
                  </a:moveTo>
                  <a:lnTo>
                    <a:pt x="57095" y="641673"/>
                  </a:lnTo>
                  <a:cubicBezTo>
                    <a:pt x="25801" y="641673"/>
                    <a:pt x="342" y="616166"/>
                    <a:pt x="342" y="584834"/>
                  </a:cubicBezTo>
                  <a:lnTo>
                    <a:pt x="342" y="57192"/>
                  </a:lnTo>
                  <a:cubicBezTo>
                    <a:pt x="342" y="25852"/>
                    <a:pt x="25801" y="343"/>
                    <a:pt x="57095" y="343"/>
                  </a:cubicBezTo>
                  <a:lnTo>
                    <a:pt x="761472" y="343"/>
                  </a:lnTo>
                  <a:cubicBezTo>
                    <a:pt x="792760" y="343"/>
                    <a:pt x="818225" y="25852"/>
                    <a:pt x="818225" y="57192"/>
                  </a:cubicBezTo>
                  <a:lnTo>
                    <a:pt x="818225" y="584809"/>
                  </a:lnTo>
                  <a:cubicBezTo>
                    <a:pt x="818225" y="616166"/>
                    <a:pt x="792760" y="641673"/>
                    <a:pt x="761472" y="641673"/>
                  </a:cubicBezTo>
                  <a:close/>
                  <a:moveTo>
                    <a:pt x="57095" y="35973"/>
                  </a:moveTo>
                  <a:cubicBezTo>
                    <a:pt x="45416" y="35973"/>
                    <a:pt x="35901" y="45488"/>
                    <a:pt x="35901" y="57192"/>
                  </a:cubicBezTo>
                  <a:lnTo>
                    <a:pt x="35901" y="584809"/>
                  </a:lnTo>
                  <a:cubicBezTo>
                    <a:pt x="35901" y="596536"/>
                    <a:pt x="45416" y="606045"/>
                    <a:pt x="57095" y="606045"/>
                  </a:cubicBezTo>
                  <a:lnTo>
                    <a:pt x="761472" y="606045"/>
                  </a:lnTo>
                  <a:cubicBezTo>
                    <a:pt x="773151" y="606045"/>
                    <a:pt x="782658" y="596536"/>
                    <a:pt x="782658" y="584834"/>
                  </a:cubicBezTo>
                  <a:lnTo>
                    <a:pt x="782658" y="57192"/>
                  </a:lnTo>
                  <a:cubicBezTo>
                    <a:pt x="782658" y="45488"/>
                    <a:pt x="773151" y="35973"/>
                    <a:pt x="761472" y="35973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8" name="Freihandform: Form 53">
              <a:extLst>
                <a:ext uri="{FF2B5EF4-FFF2-40B4-BE49-F238E27FC236}">
                  <a16:creationId xmlns:a16="http://schemas.microsoft.com/office/drawing/2014/main" id="{599073D7-0473-AC22-1F95-577CF5FAA30F}"/>
                </a:ext>
              </a:extLst>
            </p:cNvPr>
            <p:cNvSpPr/>
            <p:nvPr/>
          </p:nvSpPr>
          <p:spPr>
            <a:xfrm>
              <a:off x="6344575" y="3206087"/>
              <a:ext cx="283369" cy="569934"/>
            </a:xfrm>
            <a:custGeom>
              <a:avLst/>
              <a:gdLst>
                <a:gd name="connsiteX0" fmla="*/ 243910 w 283368"/>
                <a:gd name="connsiteY0" fmla="*/ 570353 h 569934"/>
                <a:gd name="connsiteX1" fmla="*/ 225460 w 283368"/>
                <a:gd name="connsiteY1" fmla="*/ 565884 h 569934"/>
                <a:gd name="connsiteX2" fmla="*/ 224443 w 283368"/>
                <a:gd name="connsiteY2" fmla="*/ 565330 h 569934"/>
                <a:gd name="connsiteX3" fmla="*/ 342 w 283368"/>
                <a:gd name="connsiteY3" fmla="*/ 431809 h 569934"/>
                <a:gd name="connsiteX4" fmla="*/ 342 w 283368"/>
                <a:gd name="connsiteY4" fmla="*/ 138825 h 569934"/>
                <a:gd name="connsiteX5" fmla="*/ 224466 w 283368"/>
                <a:gd name="connsiteY5" fmla="*/ 5304 h 569934"/>
                <a:gd name="connsiteX6" fmla="*/ 265087 w 283368"/>
                <a:gd name="connsiteY6" fmla="*/ 6306 h 569934"/>
                <a:gd name="connsiteX7" fmla="*/ 284825 w 283368"/>
                <a:gd name="connsiteY7" fmla="*/ 41788 h 569934"/>
                <a:gd name="connsiteX8" fmla="*/ 284825 w 283368"/>
                <a:gd name="connsiteY8" fmla="*/ 528844 h 569934"/>
                <a:gd name="connsiteX9" fmla="*/ 265087 w 283368"/>
                <a:gd name="connsiteY9" fmla="*/ 564335 h 569934"/>
                <a:gd name="connsiteX10" fmla="*/ 243910 w 283368"/>
                <a:gd name="connsiteY10" fmla="*/ 570353 h 569934"/>
                <a:gd name="connsiteX11" fmla="*/ 241974 w 283368"/>
                <a:gd name="connsiteY11" fmla="*/ 534316 h 569934"/>
                <a:gd name="connsiteX12" fmla="*/ 246506 w 283368"/>
                <a:gd name="connsiteY12" fmla="*/ 533942 h 569934"/>
                <a:gd name="connsiteX13" fmla="*/ 249267 w 283368"/>
                <a:gd name="connsiteY13" fmla="*/ 528844 h 569934"/>
                <a:gd name="connsiteX14" fmla="*/ 249267 w 283368"/>
                <a:gd name="connsiteY14" fmla="*/ 41788 h 569934"/>
                <a:gd name="connsiteX15" fmla="*/ 246506 w 283368"/>
                <a:gd name="connsiteY15" fmla="*/ 36692 h 569934"/>
                <a:gd name="connsiteX16" fmla="*/ 241639 w 283368"/>
                <a:gd name="connsiteY16" fmla="*/ 36479 h 569934"/>
                <a:gd name="connsiteX17" fmla="*/ 35909 w 283368"/>
                <a:gd name="connsiteY17" fmla="*/ 159082 h 569934"/>
                <a:gd name="connsiteX18" fmla="*/ 35909 w 283368"/>
                <a:gd name="connsiteY18" fmla="*/ 411553 h 569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83368" h="569934">
                  <a:moveTo>
                    <a:pt x="243910" y="570353"/>
                  </a:moveTo>
                  <a:cubicBezTo>
                    <a:pt x="237619" y="570353"/>
                    <a:pt x="231327" y="568877"/>
                    <a:pt x="225460" y="565884"/>
                  </a:cubicBezTo>
                  <a:lnTo>
                    <a:pt x="224443" y="565330"/>
                  </a:lnTo>
                  <a:lnTo>
                    <a:pt x="342" y="431809"/>
                  </a:lnTo>
                  <a:lnTo>
                    <a:pt x="342" y="138825"/>
                  </a:lnTo>
                  <a:lnTo>
                    <a:pt x="224466" y="5304"/>
                  </a:lnTo>
                  <a:cubicBezTo>
                    <a:pt x="238132" y="-1750"/>
                    <a:pt x="252928" y="-1163"/>
                    <a:pt x="265087" y="6306"/>
                  </a:cubicBezTo>
                  <a:cubicBezTo>
                    <a:pt x="277443" y="13891"/>
                    <a:pt x="284825" y="27168"/>
                    <a:pt x="284825" y="41788"/>
                  </a:cubicBezTo>
                  <a:lnTo>
                    <a:pt x="284825" y="528844"/>
                  </a:lnTo>
                  <a:cubicBezTo>
                    <a:pt x="284825" y="543475"/>
                    <a:pt x="277443" y="556744"/>
                    <a:pt x="265087" y="564335"/>
                  </a:cubicBezTo>
                  <a:cubicBezTo>
                    <a:pt x="258545" y="568339"/>
                    <a:pt x="251236" y="570353"/>
                    <a:pt x="243910" y="570353"/>
                  </a:cubicBezTo>
                  <a:close/>
                  <a:moveTo>
                    <a:pt x="241974" y="534316"/>
                  </a:moveTo>
                  <a:cubicBezTo>
                    <a:pt x="243862" y="535116"/>
                    <a:pt x="245481" y="534619"/>
                    <a:pt x="246506" y="533942"/>
                  </a:cubicBezTo>
                  <a:cubicBezTo>
                    <a:pt x="247539" y="533322"/>
                    <a:pt x="249267" y="531821"/>
                    <a:pt x="249267" y="528844"/>
                  </a:cubicBezTo>
                  <a:lnTo>
                    <a:pt x="249267" y="41788"/>
                  </a:lnTo>
                  <a:cubicBezTo>
                    <a:pt x="249267" y="38813"/>
                    <a:pt x="247539" y="37321"/>
                    <a:pt x="246506" y="36692"/>
                  </a:cubicBezTo>
                  <a:cubicBezTo>
                    <a:pt x="245408" y="35999"/>
                    <a:pt x="243683" y="35452"/>
                    <a:pt x="241639" y="36479"/>
                  </a:cubicBezTo>
                  <a:lnTo>
                    <a:pt x="35909" y="159082"/>
                  </a:lnTo>
                  <a:lnTo>
                    <a:pt x="35909" y="411553"/>
                  </a:ln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9" name="Freihandform: Form 54">
              <a:extLst>
                <a:ext uri="{FF2B5EF4-FFF2-40B4-BE49-F238E27FC236}">
                  <a16:creationId xmlns:a16="http://schemas.microsoft.com/office/drawing/2014/main" id="{D96D9022-4407-07B2-4489-410D8A5776B6}"/>
                </a:ext>
              </a:extLst>
            </p:cNvPr>
            <p:cNvSpPr/>
            <p:nvPr/>
          </p:nvSpPr>
          <p:spPr>
            <a:xfrm>
              <a:off x="5597818" y="2885364"/>
              <a:ext cx="318790" cy="319414"/>
            </a:xfrm>
            <a:custGeom>
              <a:avLst/>
              <a:gdLst>
                <a:gd name="connsiteX0" fmla="*/ 160364 w 318789"/>
                <a:gd name="connsiteY0" fmla="*/ 321005 h 319413"/>
                <a:gd name="connsiteX1" fmla="*/ 342 w 318789"/>
                <a:gd name="connsiteY1" fmla="*/ 160669 h 319413"/>
                <a:gd name="connsiteX2" fmla="*/ 160364 w 318789"/>
                <a:gd name="connsiteY2" fmla="*/ 343 h 319413"/>
                <a:gd name="connsiteX3" fmla="*/ 320385 w 318789"/>
                <a:gd name="connsiteY3" fmla="*/ 160669 h 319413"/>
                <a:gd name="connsiteX4" fmla="*/ 160364 w 318789"/>
                <a:gd name="connsiteY4" fmla="*/ 321005 h 319413"/>
                <a:gd name="connsiteX5" fmla="*/ 160364 w 318789"/>
                <a:gd name="connsiteY5" fmla="*/ 35972 h 319413"/>
                <a:gd name="connsiteX6" fmla="*/ 35901 w 318789"/>
                <a:gd name="connsiteY6" fmla="*/ 160669 h 319413"/>
                <a:gd name="connsiteX7" fmla="*/ 160364 w 318789"/>
                <a:gd name="connsiteY7" fmla="*/ 285374 h 319413"/>
                <a:gd name="connsiteX8" fmla="*/ 284827 w 318789"/>
                <a:gd name="connsiteY8" fmla="*/ 160669 h 319413"/>
                <a:gd name="connsiteX9" fmla="*/ 160364 w 318789"/>
                <a:gd name="connsiteY9" fmla="*/ 35972 h 319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18789" h="319413">
                  <a:moveTo>
                    <a:pt x="160364" y="321005"/>
                  </a:moveTo>
                  <a:cubicBezTo>
                    <a:pt x="72120" y="321005"/>
                    <a:pt x="342" y="249084"/>
                    <a:pt x="342" y="160669"/>
                  </a:cubicBezTo>
                  <a:cubicBezTo>
                    <a:pt x="342" y="72261"/>
                    <a:pt x="72120" y="343"/>
                    <a:pt x="160364" y="343"/>
                  </a:cubicBezTo>
                  <a:cubicBezTo>
                    <a:pt x="248607" y="343"/>
                    <a:pt x="320385" y="72261"/>
                    <a:pt x="320385" y="160669"/>
                  </a:cubicBezTo>
                  <a:cubicBezTo>
                    <a:pt x="320385" y="249084"/>
                    <a:pt x="248607" y="321005"/>
                    <a:pt x="160364" y="321005"/>
                  </a:cubicBezTo>
                  <a:close/>
                  <a:moveTo>
                    <a:pt x="160364" y="35972"/>
                  </a:moveTo>
                  <a:cubicBezTo>
                    <a:pt x="91735" y="35972"/>
                    <a:pt x="35901" y="91923"/>
                    <a:pt x="35901" y="160669"/>
                  </a:cubicBezTo>
                  <a:cubicBezTo>
                    <a:pt x="35901" y="229423"/>
                    <a:pt x="91735" y="285374"/>
                    <a:pt x="160364" y="285374"/>
                  </a:cubicBezTo>
                  <a:cubicBezTo>
                    <a:pt x="228993" y="285374"/>
                    <a:pt x="284827" y="229423"/>
                    <a:pt x="284827" y="160669"/>
                  </a:cubicBezTo>
                  <a:cubicBezTo>
                    <a:pt x="284827" y="91923"/>
                    <a:pt x="228993" y="35972"/>
                    <a:pt x="160364" y="35972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50" name="Freihandform: Form 55">
              <a:extLst>
                <a:ext uri="{FF2B5EF4-FFF2-40B4-BE49-F238E27FC236}">
                  <a16:creationId xmlns:a16="http://schemas.microsoft.com/office/drawing/2014/main" id="{E8E59C5E-AB29-0A8D-9C9A-2DC951CC1B42}"/>
                </a:ext>
              </a:extLst>
            </p:cNvPr>
            <p:cNvSpPr/>
            <p:nvPr/>
          </p:nvSpPr>
          <p:spPr>
            <a:xfrm>
              <a:off x="5882302" y="2796287"/>
              <a:ext cx="408384" cy="409184"/>
            </a:xfrm>
            <a:custGeom>
              <a:avLst/>
              <a:gdLst>
                <a:gd name="connsiteX0" fmla="*/ 204809 w 408384"/>
                <a:gd name="connsiteY0" fmla="*/ 410081 h 409183"/>
                <a:gd name="connsiteX1" fmla="*/ 342 w 408384"/>
                <a:gd name="connsiteY1" fmla="*/ 205212 h 409183"/>
                <a:gd name="connsiteX2" fmla="*/ 204809 w 408384"/>
                <a:gd name="connsiteY2" fmla="*/ 343 h 409183"/>
                <a:gd name="connsiteX3" fmla="*/ 409278 w 408384"/>
                <a:gd name="connsiteY3" fmla="*/ 205212 h 409183"/>
                <a:gd name="connsiteX4" fmla="*/ 204809 w 408384"/>
                <a:gd name="connsiteY4" fmla="*/ 410081 h 409183"/>
                <a:gd name="connsiteX5" fmla="*/ 204809 w 408384"/>
                <a:gd name="connsiteY5" fmla="*/ 35972 h 409183"/>
                <a:gd name="connsiteX6" fmla="*/ 35900 w 408384"/>
                <a:gd name="connsiteY6" fmla="*/ 205212 h 409183"/>
                <a:gd name="connsiteX7" fmla="*/ 204809 w 408384"/>
                <a:gd name="connsiteY7" fmla="*/ 374451 h 409183"/>
                <a:gd name="connsiteX8" fmla="*/ 373720 w 408384"/>
                <a:gd name="connsiteY8" fmla="*/ 205212 h 409183"/>
                <a:gd name="connsiteX9" fmla="*/ 204809 w 408384"/>
                <a:gd name="connsiteY9" fmla="*/ 35972 h 409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8384" h="409183">
                  <a:moveTo>
                    <a:pt x="204809" y="410081"/>
                  </a:moveTo>
                  <a:cubicBezTo>
                    <a:pt x="92068" y="410081"/>
                    <a:pt x="342" y="318174"/>
                    <a:pt x="342" y="205212"/>
                  </a:cubicBezTo>
                  <a:cubicBezTo>
                    <a:pt x="342" y="92249"/>
                    <a:pt x="92068" y="343"/>
                    <a:pt x="204809" y="343"/>
                  </a:cubicBezTo>
                  <a:cubicBezTo>
                    <a:pt x="317552" y="343"/>
                    <a:pt x="409278" y="92249"/>
                    <a:pt x="409278" y="205212"/>
                  </a:cubicBezTo>
                  <a:cubicBezTo>
                    <a:pt x="409278" y="318174"/>
                    <a:pt x="317552" y="410081"/>
                    <a:pt x="204809" y="410081"/>
                  </a:cubicBezTo>
                  <a:close/>
                  <a:moveTo>
                    <a:pt x="204809" y="35972"/>
                  </a:moveTo>
                  <a:cubicBezTo>
                    <a:pt x="111675" y="35972"/>
                    <a:pt x="35900" y="111902"/>
                    <a:pt x="35900" y="205212"/>
                  </a:cubicBezTo>
                  <a:cubicBezTo>
                    <a:pt x="35900" y="298529"/>
                    <a:pt x="111675" y="374451"/>
                    <a:pt x="204809" y="374451"/>
                  </a:cubicBezTo>
                  <a:cubicBezTo>
                    <a:pt x="297937" y="374451"/>
                    <a:pt x="373720" y="298529"/>
                    <a:pt x="373720" y="205212"/>
                  </a:cubicBezTo>
                  <a:cubicBezTo>
                    <a:pt x="373720" y="111902"/>
                    <a:pt x="297937" y="35972"/>
                    <a:pt x="204809" y="35972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51" name="Freihandform: Form 56">
              <a:extLst>
                <a:ext uri="{FF2B5EF4-FFF2-40B4-BE49-F238E27FC236}">
                  <a16:creationId xmlns:a16="http://schemas.microsoft.com/office/drawing/2014/main" id="{15743F67-0B35-44BF-D6AB-ABBB9205D1BD}"/>
                </a:ext>
              </a:extLst>
            </p:cNvPr>
            <p:cNvSpPr/>
            <p:nvPr/>
          </p:nvSpPr>
          <p:spPr>
            <a:xfrm>
              <a:off x="5953420" y="2867545"/>
              <a:ext cx="266700" cy="267222"/>
            </a:xfrm>
            <a:custGeom>
              <a:avLst/>
              <a:gdLst>
                <a:gd name="connsiteX0" fmla="*/ 133692 w 266700"/>
                <a:gd name="connsiteY0" fmla="*/ 267565 h 267221"/>
                <a:gd name="connsiteX1" fmla="*/ 342 w 266700"/>
                <a:gd name="connsiteY1" fmla="*/ 133953 h 267221"/>
                <a:gd name="connsiteX2" fmla="*/ 133692 w 266700"/>
                <a:gd name="connsiteY2" fmla="*/ 343 h 267221"/>
                <a:gd name="connsiteX3" fmla="*/ 151469 w 266700"/>
                <a:gd name="connsiteY3" fmla="*/ 18161 h 267221"/>
                <a:gd name="connsiteX4" fmla="*/ 133692 w 266700"/>
                <a:gd name="connsiteY4" fmla="*/ 35972 h 267221"/>
                <a:gd name="connsiteX5" fmla="*/ 35903 w 266700"/>
                <a:gd name="connsiteY5" fmla="*/ 133953 h 267221"/>
                <a:gd name="connsiteX6" fmla="*/ 133692 w 266700"/>
                <a:gd name="connsiteY6" fmla="*/ 231935 h 267221"/>
                <a:gd name="connsiteX7" fmla="*/ 231483 w 266700"/>
                <a:gd name="connsiteY7" fmla="*/ 133953 h 267221"/>
                <a:gd name="connsiteX8" fmla="*/ 249258 w 266700"/>
                <a:gd name="connsiteY8" fmla="*/ 116143 h 267221"/>
                <a:gd name="connsiteX9" fmla="*/ 267042 w 266700"/>
                <a:gd name="connsiteY9" fmla="*/ 133953 h 267221"/>
                <a:gd name="connsiteX10" fmla="*/ 133692 w 266700"/>
                <a:gd name="connsiteY10" fmla="*/ 267565 h 2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6700" h="267221">
                  <a:moveTo>
                    <a:pt x="133692" y="267565"/>
                  </a:moveTo>
                  <a:cubicBezTo>
                    <a:pt x="60172" y="267565"/>
                    <a:pt x="342" y="207634"/>
                    <a:pt x="342" y="133953"/>
                  </a:cubicBezTo>
                  <a:cubicBezTo>
                    <a:pt x="342" y="60273"/>
                    <a:pt x="60172" y="343"/>
                    <a:pt x="133692" y="343"/>
                  </a:cubicBezTo>
                  <a:cubicBezTo>
                    <a:pt x="143508" y="343"/>
                    <a:pt x="151469" y="8310"/>
                    <a:pt x="151469" y="18161"/>
                  </a:cubicBezTo>
                  <a:cubicBezTo>
                    <a:pt x="151469" y="28012"/>
                    <a:pt x="143508" y="35972"/>
                    <a:pt x="133692" y="35972"/>
                  </a:cubicBezTo>
                  <a:cubicBezTo>
                    <a:pt x="79764" y="35972"/>
                    <a:pt x="35903" y="79943"/>
                    <a:pt x="35903" y="133953"/>
                  </a:cubicBezTo>
                  <a:cubicBezTo>
                    <a:pt x="35903" y="187972"/>
                    <a:pt x="79764" y="231935"/>
                    <a:pt x="133692" y="231935"/>
                  </a:cubicBezTo>
                  <a:cubicBezTo>
                    <a:pt x="187613" y="231935"/>
                    <a:pt x="231483" y="187972"/>
                    <a:pt x="231483" y="133953"/>
                  </a:cubicBezTo>
                  <a:cubicBezTo>
                    <a:pt x="231483" y="124102"/>
                    <a:pt x="239443" y="116143"/>
                    <a:pt x="249258" y="116143"/>
                  </a:cubicBezTo>
                  <a:cubicBezTo>
                    <a:pt x="259074" y="116143"/>
                    <a:pt x="267042" y="124102"/>
                    <a:pt x="267042" y="133953"/>
                  </a:cubicBezTo>
                  <a:cubicBezTo>
                    <a:pt x="267042" y="207634"/>
                    <a:pt x="207228" y="267565"/>
                    <a:pt x="133692" y="267565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52" name="Freihandform: Form 57">
              <a:extLst>
                <a:ext uri="{FF2B5EF4-FFF2-40B4-BE49-F238E27FC236}">
                  <a16:creationId xmlns:a16="http://schemas.microsoft.com/office/drawing/2014/main" id="{0F196AE6-F6DE-765C-40F2-A4E86E5B9CB4}"/>
                </a:ext>
              </a:extLst>
            </p:cNvPr>
            <p:cNvSpPr/>
            <p:nvPr/>
          </p:nvSpPr>
          <p:spPr>
            <a:xfrm>
              <a:off x="5668936" y="2956622"/>
              <a:ext cx="177105" cy="177452"/>
            </a:xfrm>
            <a:custGeom>
              <a:avLst/>
              <a:gdLst>
                <a:gd name="connsiteX0" fmla="*/ 89245 w 177105"/>
                <a:gd name="connsiteY0" fmla="*/ 178488 h 177452"/>
                <a:gd name="connsiteX1" fmla="*/ 342 w 177105"/>
                <a:gd name="connsiteY1" fmla="*/ 89411 h 177452"/>
                <a:gd name="connsiteX2" fmla="*/ 18126 w 177105"/>
                <a:gd name="connsiteY2" fmla="*/ 71601 h 177452"/>
                <a:gd name="connsiteX3" fmla="*/ 35901 w 177105"/>
                <a:gd name="connsiteY3" fmla="*/ 89411 h 177452"/>
                <a:gd name="connsiteX4" fmla="*/ 89245 w 177105"/>
                <a:gd name="connsiteY4" fmla="*/ 142858 h 177452"/>
                <a:gd name="connsiteX5" fmla="*/ 142580 w 177105"/>
                <a:gd name="connsiteY5" fmla="*/ 89411 h 177452"/>
                <a:gd name="connsiteX6" fmla="*/ 89245 w 177105"/>
                <a:gd name="connsiteY6" fmla="*/ 35972 h 177452"/>
                <a:gd name="connsiteX7" fmla="*/ 71461 w 177105"/>
                <a:gd name="connsiteY7" fmla="*/ 18153 h 177452"/>
                <a:gd name="connsiteX8" fmla="*/ 89245 w 177105"/>
                <a:gd name="connsiteY8" fmla="*/ 343 h 177452"/>
                <a:gd name="connsiteX9" fmla="*/ 178147 w 177105"/>
                <a:gd name="connsiteY9" fmla="*/ 89411 h 177452"/>
                <a:gd name="connsiteX10" fmla="*/ 89245 w 177105"/>
                <a:gd name="connsiteY10" fmla="*/ 178488 h 177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7105" h="177452">
                  <a:moveTo>
                    <a:pt x="89245" y="178488"/>
                  </a:moveTo>
                  <a:cubicBezTo>
                    <a:pt x="40223" y="178488"/>
                    <a:pt x="342" y="138528"/>
                    <a:pt x="342" y="89411"/>
                  </a:cubicBezTo>
                  <a:cubicBezTo>
                    <a:pt x="342" y="79560"/>
                    <a:pt x="8310" y="71601"/>
                    <a:pt x="18126" y="71601"/>
                  </a:cubicBezTo>
                  <a:cubicBezTo>
                    <a:pt x="27941" y="71601"/>
                    <a:pt x="35901" y="79560"/>
                    <a:pt x="35901" y="89411"/>
                  </a:cubicBezTo>
                  <a:cubicBezTo>
                    <a:pt x="35901" y="118883"/>
                    <a:pt x="59838" y="142858"/>
                    <a:pt x="89245" y="142858"/>
                  </a:cubicBezTo>
                  <a:cubicBezTo>
                    <a:pt x="118650" y="142858"/>
                    <a:pt x="142580" y="118883"/>
                    <a:pt x="142580" y="89411"/>
                  </a:cubicBezTo>
                  <a:cubicBezTo>
                    <a:pt x="142580" y="59948"/>
                    <a:pt x="118650" y="35972"/>
                    <a:pt x="89245" y="35972"/>
                  </a:cubicBezTo>
                  <a:cubicBezTo>
                    <a:pt x="79429" y="35972"/>
                    <a:pt x="71461" y="28004"/>
                    <a:pt x="71461" y="18153"/>
                  </a:cubicBezTo>
                  <a:cubicBezTo>
                    <a:pt x="71461" y="8302"/>
                    <a:pt x="79429" y="343"/>
                    <a:pt x="89245" y="343"/>
                  </a:cubicBezTo>
                  <a:cubicBezTo>
                    <a:pt x="138267" y="343"/>
                    <a:pt x="178147" y="40302"/>
                    <a:pt x="178147" y="89411"/>
                  </a:cubicBezTo>
                  <a:cubicBezTo>
                    <a:pt x="178147" y="138528"/>
                    <a:pt x="138267" y="178488"/>
                    <a:pt x="89245" y="178488"/>
                  </a:cubicBezTo>
                  <a:close/>
                </a:path>
              </a:pathLst>
            </a:custGeom>
            <a:grpFill/>
            <a:ln w="2084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53" name="Grafik 4">
            <a:extLst>
              <a:ext uri="{FF2B5EF4-FFF2-40B4-BE49-F238E27FC236}">
                <a16:creationId xmlns:a16="http://schemas.microsoft.com/office/drawing/2014/main" id="{6AB69E59-C9B3-4545-FE9E-528F59A8235C}"/>
              </a:ext>
            </a:extLst>
          </p:cNvPr>
          <p:cNvGrpSpPr/>
          <p:nvPr/>
        </p:nvGrpSpPr>
        <p:grpSpPr>
          <a:xfrm>
            <a:off x="597312" y="4851881"/>
            <a:ext cx="552322" cy="552322"/>
            <a:chOff x="4200525" y="1533525"/>
            <a:chExt cx="3790950" cy="3790950"/>
          </a:xfrm>
          <a:solidFill>
            <a:sysClr val="window" lastClr="FFFFFF"/>
          </a:solidFill>
          <a:effectLst/>
        </p:grpSpPr>
        <p:sp>
          <p:nvSpPr>
            <p:cNvPr id="254" name="Freihandform: Form 59">
              <a:extLst>
                <a:ext uri="{FF2B5EF4-FFF2-40B4-BE49-F238E27FC236}">
                  <a16:creationId xmlns:a16="http://schemas.microsoft.com/office/drawing/2014/main" id="{05977684-E83F-FBEB-44CA-5D2231C3B578}"/>
                </a:ext>
              </a:extLst>
            </p:cNvPr>
            <p:cNvSpPr/>
            <p:nvPr/>
          </p:nvSpPr>
          <p:spPr>
            <a:xfrm>
              <a:off x="4339717" y="1526381"/>
              <a:ext cx="3505200" cy="3800475"/>
            </a:xfrm>
            <a:custGeom>
              <a:avLst/>
              <a:gdLst>
                <a:gd name="connsiteX0" fmla="*/ 3318802 w 3505200"/>
                <a:gd name="connsiteY0" fmla="*/ 58217 h 3800475"/>
                <a:gd name="connsiteX1" fmla="*/ 3284131 w 3505200"/>
                <a:gd name="connsiteY1" fmla="*/ 15164 h 3800475"/>
                <a:gd name="connsiteX2" fmla="*/ 3284131 w 3505200"/>
                <a:gd name="connsiteY2" fmla="*/ 15164 h 3800475"/>
                <a:gd name="connsiteX3" fmla="*/ 3190919 w 3505200"/>
                <a:gd name="connsiteY3" fmla="*/ 43863 h 3800475"/>
                <a:gd name="connsiteX4" fmla="*/ 3190786 w 3505200"/>
                <a:gd name="connsiteY4" fmla="*/ 44120 h 3800475"/>
                <a:gd name="connsiteX5" fmla="*/ 1768894 w 3505200"/>
                <a:gd name="connsiteY5" fmla="*/ 841934 h 3800475"/>
                <a:gd name="connsiteX6" fmla="*/ 1363510 w 3505200"/>
                <a:gd name="connsiteY6" fmla="*/ 950138 h 3800475"/>
                <a:gd name="connsiteX7" fmla="*/ 822871 w 3505200"/>
                <a:gd name="connsiteY7" fmla="*/ 1445438 h 3800475"/>
                <a:gd name="connsiteX8" fmla="*/ 689902 w 3505200"/>
                <a:gd name="connsiteY8" fmla="*/ 2123618 h 3800475"/>
                <a:gd name="connsiteX9" fmla="*/ 856780 w 3505200"/>
                <a:gd name="connsiteY9" fmla="*/ 2604440 h 3800475"/>
                <a:gd name="connsiteX10" fmla="*/ 7531 w 3505200"/>
                <a:gd name="connsiteY10" fmla="*/ 3721532 h 3800475"/>
                <a:gd name="connsiteX11" fmla="*/ 68872 w 3505200"/>
                <a:gd name="connsiteY11" fmla="*/ 3797351 h 3800475"/>
                <a:gd name="connsiteX12" fmla="*/ 144691 w 3505200"/>
                <a:gd name="connsiteY12" fmla="*/ 3736010 h 3800475"/>
                <a:gd name="connsiteX13" fmla="*/ 938314 w 3505200"/>
                <a:gd name="connsiteY13" fmla="*/ 2716454 h 3800475"/>
                <a:gd name="connsiteX14" fmla="*/ 1809280 w 3505200"/>
                <a:gd name="connsiteY14" fmla="*/ 3148127 h 3800475"/>
                <a:gd name="connsiteX15" fmla="*/ 2480221 w 3505200"/>
                <a:gd name="connsiteY15" fmla="*/ 3033827 h 3800475"/>
                <a:gd name="connsiteX16" fmla="*/ 3071533 w 3505200"/>
                <a:gd name="connsiteY16" fmla="*/ 2594534 h 3800475"/>
                <a:gd name="connsiteX17" fmla="*/ 3318802 w 3505200"/>
                <a:gd name="connsiteY17" fmla="*/ 58217 h 3800475"/>
                <a:gd name="connsiteX18" fmla="*/ 977938 w 3505200"/>
                <a:gd name="connsiteY18" fmla="*/ 2536241 h 3800475"/>
                <a:gd name="connsiteX19" fmla="*/ 977938 w 3505200"/>
                <a:gd name="connsiteY19" fmla="*/ 2536241 h 3800475"/>
                <a:gd name="connsiteX20" fmla="*/ 908596 w 3505200"/>
                <a:gd name="connsiteY20" fmla="*/ 2406701 h 3800475"/>
                <a:gd name="connsiteX21" fmla="*/ 828586 w 3505200"/>
                <a:gd name="connsiteY21" fmla="*/ 2108759 h 3800475"/>
                <a:gd name="connsiteX22" fmla="*/ 942886 w 3505200"/>
                <a:gd name="connsiteY22" fmla="*/ 1510589 h 3800475"/>
                <a:gd name="connsiteX23" fmla="*/ 1419136 w 3505200"/>
                <a:gd name="connsiteY23" fmla="*/ 1075106 h 3800475"/>
                <a:gd name="connsiteX24" fmla="*/ 1784134 w 3505200"/>
                <a:gd name="connsiteY24" fmla="*/ 979475 h 3800475"/>
                <a:gd name="connsiteX25" fmla="*/ 3123349 w 3505200"/>
                <a:gd name="connsiteY25" fmla="*/ 359588 h 3800475"/>
                <a:gd name="connsiteX26" fmla="*/ 2487079 w 3505200"/>
                <a:gd name="connsiteY26" fmla="*/ 1478585 h 3800475"/>
                <a:gd name="connsiteX27" fmla="*/ 2445169 w 3505200"/>
                <a:gd name="connsiteY27" fmla="*/ 1056437 h 3800475"/>
                <a:gd name="connsiteX28" fmla="*/ 2372455 w 3505200"/>
                <a:gd name="connsiteY28" fmla="*/ 991448 h 3800475"/>
                <a:gd name="connsiteX29" fmla="*/ 2307466 w 3505200"/>
                <a:gd name="connsiteY29" fmla="*/ 1064162 h 3800475"/>
                <a:gd name="connsiteX30" fmla="*/ 2308009 w 3505200"/>
                <a:gd name="connsiteY30" fmla="*/ 1069772 h 3800475"/>
                <a:gd name="connsiteX31" fmla="*/ 2361730 w 3505200"/>
                <a:gd name="connsiteY31" fmla="*/ 1612316 h 3800475"/>
                <a:gd name="connsiteX32" fmla="*/ 977938 w 3505200"/>
                <a:gd name="connsiteY32" fmla="*/ 2536241 h 3800475"/>
                <a:gd name="connsiteX33" fmla="*/ 2964853 w 3505200"/>
                <a:gd name="connsiteY33" fmla="*/ 2506142 h 3800475"/>
                <a:gd name="connsiteX34" fmla="*/ 2964853 w 3505200"/>
                <a:gd name="connsiteY34" fmla="*/ 2506523 h 3800475"/>
                <a:gd name="connsiteX35" fmla="*/ 2426881 w 3505200"/>
                <a:gd name="connsiteY35" fmla="*/ 2908097 h 3800475"/>
                <a:gd name="connsiteX36" fmla="*/ 1817281 w 3505200"/>
                <a:gd name="connsiteY36" fmla="*/ 3010205 h 3800475"/>
                <a:gd name="connsiteX37" fmla="*/ 1060996 w 3505200"/>
                <a:gd name="connsiteY37" fmla="*/ 2649398 h 3800475"/>
                <a:gd name="connsiteX38" fmla="*/ 1718602 w 3505200"/>
                <a:gd name="connsiteY38" fmla="*/ 2300021 h 3800475"/>
                <a:gd name="connsiteX39" fmla="*/ 2324011 w 3505200"/>
                <a:gd name="connsiteY39" fmla="*/ 2414321 h 3800475"/>
                <a:gd name="connsiteX40" fmla="*/ 2402811 w 3505200"/>
                <a:gd name="connsiteY40" fmla="*/ 2356867 h 3800475"/>
                <a:gd name="connsiteX41" fmla="*/ 2348776 w 3505200"/>
                <a:gd name="connsiteY41" fmla="*/ 2278685 h 3800475"/>
                <a:gd name="connsiteX42" fmla="*/ 1883575 w 3505200"/>
                <a:gd name="connsiteY42" fmla="*/ 2190674 h 3800475"/>
                <a:gd name="connsiteX43" fmla="*/ 2480602 w 3505200"/>
                <a:gd name="connsiteY43" fmla="*/ 1688897 h 3800475"/>
                <a:gd name="connsiteX44" fmla="*/ 2489746 w 3505200"/>
                <a:gd name="connsiteY44" fmla="*/ 1679372 h 3800475"/>
                <a:gd name="connsiteX45" fmla="*/ 3260509 w 3505200"/>
                <a:gd name="connsiteY45" fmla="*/ 378638 h 3800475"/>
                <a:gd name="connsiteX46" fmla="*/ 2964853 w 3505200"/>
                <a:gd name="connsiteY46" fmla="*/ 2506142 h 3800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505200" h="3800475">
                  <a:moveTo>
                    <a:pt x="3318802" y="58217"/>
                  </a:moveTo>
                  <a:cubicBezTo>
                    <a:pt x="3313754" y="39663"/>
                    <a:pt x="3301190" y="24051"/>
                    <a:pt x="3284131" y="15164"/>
                  </a:cubicBezTo>
                  <a:lnTo>
                    <a:pt x="3284131" y="15164"/>
                  </a:lnTo>
                  <a:cubicBezTo>
                    <a:pt x="3250469" y="-2648"/>
                    <a:pt x="3208741" y="10202"/>
                    <a:pt x="3190919" y="43863"/>
                  </a:cubicBezTo>
                  <a:cubicBezTo>
                    <a:pt x="3190872" y="43949"/>
                    <a:pt x="3190824" y="44035"/>
                    <a:pt x="3190786" y="44120"/>
                  </a:cubicBezTo>
                  <a:cubicBezTo>
                    <a:pt x="3190786" y="46025"/>
                    <a:pt x="2841409" y="723824"/>
                    <a:pt x="1768894" y="841934"/>
                  </a:cubicBezTo>
                  <a:cubicBezTo>
                    <a:pt x="1628991" y="856860"/>
                    <a:pt x="1492240" y="893360"/>
                    <a:pt x="1363510" y="950138"/>
                  </a:cubicBezTo>
                  <a:cubicBezTo>
                    <a:pt x="1133091" y="1050313"/>
                    <a:pt x="942791" y="1224658"/>
                    <a:pt x="822871" y="1445438"/>
                  </a:cubicBezTo>
                  <a:cubicBezTo>
                    <a:pt x="710914" y="1652826"/>
                    <a:pt x="664546" y="1889313"/>
                    <a:pt x="689902" y="2123618"/>
                  </a:cubicBezTo>
                  <a:cubicBezTo>
                    <a:pt x="708580" y="2294421"/>
                    <a:pt x="765626" y="2458794"/>
                    <a:pt x="856780" y="2604440"/>
                  </a:cubicBezTo>
                  <a:cubicBezTo>
                    <a:pt x="666280" y="2741219"/>
                    <a:pt x="62014" y="3214040"/>
                    <a:pt x="7531" y="3721532"/>
                  </a:cubicBezTo>
                  <a:cubicBezTo>
                    <a:pt x="3530" y="3759404"/>
                    <a:pt x="31000" y="3793351"/>
                    <a:pt x="68872" y="3797351"/>
                  </a:cubicBezTo>
                  <a:cubicBezTo>
                    <a:pt x="106753" y="3801352"/>
                    <a:pt x="140690" y="3773882"/>
                    <a:pt x="144691" y="3736010"/>
                  </a:cubicBezTo>
                  <a:cubicBezTo>
                    <a:pt x="194602" y="3283001"/>
                    <a:pt x="761530" y="2843708"/>
                    <a:pt x="938314" y="2716454"/>
                  </a:cubicBezTo>
                  <a:cubicBezTo>
                    <a:pt x="1150531" y="2977058"/>
                    <a:pt x="1468285" y="3124124"/>
                    <a:pt x="1809280" y="3148127"/>
                  </a:cubicBezTo>
                  <a:cubicBezTo>
                    <a:pt x="2038785" y="3162939"/>
                    <a:pt x="2268566" y="3123801"/>
                    <a:pt x="2480221" y="3033827"/>
                  </a:cubicBezTo>
                  <a:cubicBezTo>
                    <a:pt x="2709983" y="2937425"/>
                    <a:pt x="2912903" y="2786673"/>
                    <a:pt x="3071533" y="2594534"/>
                  </a:cubicBezTo>
                  <a:cubicBezTo>
                    <a:pt x="3480346" y="2099234"/>
                    <a:pt x="3675037" y="1266749"/>
                    <a:pt x="3318802" y="58217"/>
                  </a:cubicBezTo>
                  <a:close/>
                  <a:moveTo>
                    <a:pt x="977938" y="2536241"/>
                  </a:moveTo>
                  <a:lnTo>
                    <a:pt x="977938" y="2536241"/>
                  </a:lnTo>
                  <a:cubicBezTo>
                    <a:pt x="951649" y="2494836"/>
                    <a:pt x="928474" y="2451536"/>
                    <a:pt x="908596" y="2406701"/>
                  </a:cubicBezTo>
                  <a:cubicBezTo>
                    <a:pt x="866762" y="2312090"/>
                    <a:pt x="839778" y="2211601"/>
                    <a:pt x="828586" y="2108759"/>
                  </a:cubicBezTo>
                  <a:cubicBezTo>
                    <a:pt x="805250" y="1902400"/>
                    <a:pt x="845102" y="1693812"/>
                    <a:pt x="942886" y="1510589"/>
                  </a:cubicBezTo>
                  <a:cubicBezTo>
                    <a:pt x="1048575" y="1316336"/>
                    <a:pt x="1216225" y="1163041"/>
                    <a:pt x="1419136" y="1075106"/>
                  </a:cubicBezTo>
                  <a:cubicBezTo>
                    <a:pt x="1535141" y="1024595"/>
                    <a:pt x="1658261" y="992344"/>
                    <a:pt x="1784134" y="979475"/>
                  </a:cubicBezTo>
                  <a:cubicBezTo>
                    <a:pt x="2492032" y="903275"/>
                    <a:pt x="2908465" y="588188"/>
                    <a:pt x="3123349" y="359588"/>
                  </a:cubicBezTo>
                  <a:cubicBezTo>
                    <a:pt x="2997095" y="775250"/>
                    <a:pt x="2779725" y="1157526"/>
                    <a:pt x="2487079" y="1478585"/>
                  </a:cubicBezTo>
                  <a:lnTo>
                    <a:pt x="2445169" y="1056437"/>
                  </a:lnTo>
                  <a:cubicBezTo>
                    <a:pt x="2443035" y="1018413"/>
                    <a:pt x="2410479" y="989315"/>
                    <a:pt x="2372455" y="991448"/>
                  </a:cubicBezTo>
                  <a:cubicBezTo>
                    <a:pt x="2334431" y="993582"/>
                    <a:pt x="2305332" y="1026138"/>
                    <a:pt x="2307466" y="1064162"/>
                  </a:cubicBezTo>
                  <a:cubicBezTo>
                    <a:pt x="2307571" y="1066038"/>
                    <a:pt x="2307752" y="1067915"/>
                    <a:pt x="2308009" y="1069772"/>
                  </a:cubicBezTo>
                  <a:lnTo>
                    <a:pt x="2361730" y="1612316"/>
                  </a:lnTo>
                  <a:cubicBezTo>
                    <a:pt x="2041309" y="1937309"/>
                    <a:pt x="1595920" y="2263826"/>
                    <a:pt x="977938" y="2536241"/>
                  </a:cubicBezTo>
                  <a:close/>
                  <a:moveTo>
                    <a:pt x="2964853" y="2506142"/>
                  </a:moveTo>
                  <a:lnTo>
                    <a:pt x="2964853" y="2506523"/>
                  </a:lnTo>
                  <a:cubicBezTo>
                    <a:pt x="2820721" y="2682003"/>
                    <a:pt x="2636097" y="2819820"/>
                    <a:pt x="2426881" y="2908097"/>
                  </a:cubicBezTo>
                  <a:cubicBezTo>
                    <a:pt x="2234485" y="2989403"/>
                    <a:pt x="2025669" y="3024378"/>
                    <a:pt x="1817281" y="3010205"/>
                  </a:cubicBezTo>
                  <a:cubicBezTo>
                    <a:pt x="1527178" y="2995508"/>
                    <a:pt x="1254944" y="2865625"/>
                    <a:pt x="1060996" y="2649398"/>
                  </a:cubicBezTo>
                  <a:cubicBezTo>
                    <a:pt x="1288281" y="2548824"/>
                    <a:pt x="1508042" y="2432067"/>
                    <a:pt x="1718602" y="2300021"/>
                  </a:cubicBezTo>
                  <a:lnTo>
                    <a:pt x="2324011" y="2414321"/>
                  </a:lnTo>
                  <a:cubicBezTo>
                    <a:pt x="2361634" y="2420217"/>
                    <a:pt x="2396915" y="2394490"/>
                    <a:pt x="2402811" y="2356867"/>
                  </a:cubicBezTo>
                  <a:cubicBezTo>
                    <a:pt x="2408498" y="2320576"/>
                    <a:pt x="2384733" y="2286191"/>
                    <a:pt x="2348776" y="2278685"/>
                  </a:cubicBezTo>
                  <a:lnTo>
                    <a:pt x="1883575" y="2190674"/>
                  </a:lnTo>
                  <a:cubicBezTo>
                    <a:pt x="2098373" y="2043151"/>
                    <a:pt x="2298322" y="1875101"/>
                    <a:pt x="2480602" y="1688897"/>
                  </a:cubicBezTo>
                  <a:cubicBezTo>
                    <a:pt x="2483945" y="1686021"/>
                    <a:pt x="2487003" y="1682830"/>
                    <a:pt x="2489746" y="1679372"/>
                  </a:cubicBezTo>
                  <a:cubicBezTo>
                    <a:pt x="2970568" y="1178738"/>
                    <a:pt x="3175165" y="683438"/>
                    <a:pt x="3260509" y="378638"/>
                  </a:cubicBezTo>
                  <a:cubicBezTo>
                    <a:pt x="3495967" y="1382954"/>
                    <a:pt x="3315754" y="2081708"/>
                    <a:pt x="2964853" y="25061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55" name="Grafik 4">
            <a:extLst>
              <a:ext uri="{FF2B5EF4-FFF2-40B4-BE49-F238E27FC236}">
                <a16:creationId xmlns:a16="http://schemas.microsoft.com/office/drawing/2014/main" id="{3E64A69D-2CD4-8224-3538-CF71A27F4B01}"/>
              </a:ext>
            </a:extLst>
          </p:cNvPr>
          <p:cNvGrpSpPr/>
          <p:nvPr/>
        </p:nvGrpSpPr>
        <p:grpSpPr>
          <a:xfrm>
            <a:off x="4572873" y="4857876"/>
            <a:ext cx="540334" cy="540332"/>
            <a:chOff x="4483100" y="1816100"/>
            <a:chExt cx="3225800" cy="3225800"/>
          </a:xfrm>
          <a:solidFill>
            <a:sysClr val="window" lastClr="FFFFFF"/>
          </a:solidFill>
          <a:effectLst/>
        </p:grpSpPr>
        <p:sp>
          <p:nvSpPr>
            <p:cNvPr id="256" name="Freihandform: Form 61">
              <a:extLst>
                <a:ext uri="{FF2B5EF4-FFF2-40B4-BE49-F238E27FC236}">
                  <a16:creationId xmlns:a16="http://schemas.microsoft.com/office/drawing/2014/main" id="{F9B0B816-86A6-C129-393F-84384B7144D8}"/>
                </a:ext>
              </a:extLst>
            </p:cNvPr>
            <p:cNvSpPr/>
            <p:nvPr/>
          </p:nvSpPr>
          <p:spPr>
            <a:xfrm>
              <a:off x="4436589" y="1882849"/>
              <a:ext cx="3287835" cy="3039696"/>
            </a:xfrm>
            <a:custGeom>
              <a:avLst/>
              <a:gdLst>
                <a:gd name="connsiteX0" fmla="*/ 3266790 w 3287834"/>
                <a:gd name="connsiteY0" fmla="*/ 940817 h 3039696"/>
                <a:gd name="connsiteX1" fmla="*/ 2393839 w 3287834"/>
                <a:gd name="connsiteY1" fmla="*/ 46588 h 3039696"/>
                <a:gd name="connsiteX2" fmla="*/ 1650416 w 3287834"/>
                <a:gd name="connsiteY2" fmla="*/ 474937 h 3039696"/>
                <a:gd name="connsiteX3" fmla="*/ 924797 w 3287834"/>
                <a:gd name="connsiteY3" fmla="*/ 46526 h 3039696"/>
                <a:gd name="connsiteX4" fmla="*/ 51908 w 3287834"/>
                <a:gd name="connsiteY4" fmla="*/ 940755 h 3039696"/>
                <a:gd name="connsiteX5" fmla="*/ 79328 w 3287834"/>
                <a:gd name="connsiteY5" fmla="*/ 1280581 h 3039696"/>
                <a:gd name="connsiteX6" fmla="*/ 525915 w 3287834"/>
                <a:gd name="connsiteY6" fmla="*/ 2025802 h 3039696"/>
                <a:gd name="connsiteX7" fmla="*/ 1649672 w 3287834"/>
                <a:gd name="connsiteY7" fmla="*/ 3045590 h 3039696"/>
                <a:gd name="connsiteX8" fmla="*/ 2792722 w 3287834"/>
                <a:gd name="connsiteY8" fmla="*/ 2025865 h 3039696"/>
                <a:gd name="connsiteX9" fmla="*/ 3239309 w 3287834"/>
                <a:gd name="connsiteY9" fmla="*/ 1280581 h 3039696"/>
                <a:gd name="connsiteX10" fmla="*/ 3266790 w 3287834"/>
                <a:gd name="connsiteY10" fmla="*/ 940817 h 3039696"/>
                <a:gd name="connsiteX11" fmla="*/ 3118528 w 3287834"/>
                <a:gd name="connsiteY11" fmla="*/ 1252169 h 3039696"/>
                <a:gd name="connsiteX12" fmla="*/ 2709719 w 3287834"/>
                <a:gd name="connsiteY12" fmla="*/ 1933619 h 3039696"/>
                <a:gd name="connsiteX13" fmla="*/ 1650416 w 3287834"/>
                <a:gd name="connsiteY13" fmla="*/ 2878716 h 3039696"/>
                <a:gd name="connsiteX14" fmla="*/ 609289 w 3287834"/>
                <a:gd name="connsiteY14" fmla="*/ 1933867 h 3039696"/>
                <a:gd name="connsiteX15" fmla="*/ 200109 w 3287834"/>
                <a:gd name="connsiteY15" fmla="*/ 1252107 h 3039696"/>
                <a:gd name="connsiteX16" fmla="*/ 174303 w 3287834"/>
                <a:gd name="connsiteY16" fmla="*/ 960482 h 3039696"/>
                <a:gd name="connsiteX17" fmla="*/ 175233 w 3287834"/>
                <a:gd name="connsiteY17" fmla="*/ 954216 h 3039696"/>
                <a:gd name="connsiteX18" fmla="*/ 924797 w 3287834"/>
                <a:gd name="connsiteY18" fmla="*/ 170595 h 3039696"/>
                <a:gd name="connsiteX19" fmla="*/ 1592972 w 3287834"/>
                <a:gd name="connsiteY19" fmla="*/ 636785 h 3039696"/>
                <a:gd name="connsiteX20" fmla="*/ 1650106 w 3287834"/>
                <a:gd name="connsiteY20" fmla="*/ 772207 h 3039696"/>
                <a:gd name="connsiteX21" fmla="*/ 1707240 w 3287834"/>
                <a:gd name="connsiteY21" fmla="*/ 636785 h 3039696"/>
                <a:gd name="connsiteX22" fmla="*/ 2393901 w 3287834"/>
                <a:gd name="connsiteY22" fmla="*/ 170657 h 3039696"/>
                <a:gd name="connsiteX23" fmla="*/ 3144272 w 3287834"/>
                <a:gd name="connsiteY23" fmla="*/ 960172 h 3039696"/>
                <a:gd name="connsiteX24" fmla="*/ 3118528 w 3287834"/>
                <a:gd name="connsiteY24" fmla="*/ 1252169 h 3039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287834" h="3039696">
                  <a:moveTo>
                    <a:pt x="3266790" y="940817"/>
                  </a:moveTo>
                  <a:cubicBezTo>
                    <a:pt x="3219706" y="422580"/>
                    <a:pt x="2852895" y="46588"/>
                    <a:pt x="2393839" y="46588"/>
                  </a:cubicBezTo>
                  <a:cubicBezTo>
                    <a:pt x="2088009" y="46588"/>
                    <a:pt x="1807984" y="211166"/>
                    <a:pt x="1650416" y="474937"/>
                  </a:cubicBezTo>
                  <a:cubicBezTo>
                    <a:pt x="1494275" y="207754"/>
                    <a:pt x="1225727" y="46526"/>
                    <a:pt x="924797" y="46526"/>
                  </a:cubicBezTo>
                  <a:cubicBezTo>
                    <a:pt x="465803" y="46526"/>
                    <a:pt x="98931" y="422518"/>
                    <a:pt x="51908" y="940755"/>
                  </a:cubicBezTo>
                  <a:cubicBezTo>
                    <a:pt x="48186" y="963646"/>
                    <a:pt x="32926" y="1084117"/>
                    <a:pt x="79328" y="1280581"/>
                  </a:cubicBezTo>
                  <a:cubicBezTo>
                    <a:pt x="146201" y="1563955"/>
                    <a:pt x="300667" y="1821709"/>
                    <a:pt x="525915" y="2025802"/>
                  </a:cubicBezTo>
                  <a:lnTo>
                    <a:pt x="1649672" y="3045590"/>
                  </a:lnTo>
                  <a:lnTo>
                    <a:pt x="2792722" y="2025865"/>
                  </a:lnTo>
                  <a:cubicBezTo>
                    <a:pt x="3017970" y="1821709"/>
                    <a:pt x="3172436" y="1564017"/>
                    <a:pt x="3239309" y="1280581"/>
                  </a:cubicBezTo>
                  <a:cubicBezTo>
                    <a:pt x="3285711" y="1084179"/>
                    <a:pt x="3270450" y="963708"/>
                    <a:pt x="3266790" y="940817"/>
                  </a:cubicBezTo>
                  <a:close/>
                  <a:moveTo>
                    <a:pt x="3118528" y="1252169"/>
                  </a:moveTo>
                  <a:cubicBezTo>
                    <a:pt x="3057485" y="1510977"/>
                    <a:pt x="2915985" y="1746771"/>
                    <a:pt x="2709719" y="1933619"/>
                  </a:cubicBezTo>
                  <a:lnTo>
                    <a:pt x="1650416" y="2878716"/>
                  </a:lnTo>
                  <a:lnTo>
                    <a:pt x="609289" y="1933867"/>
                  </a:lnTo>
                  <a:cubicBezTo>
                    <a:pt x="402652" y="1746647"/>
                    <a:pt x="261213" y="1510915"/>
                    <a:pt x="200109" y="1252107"/>
                  </a:cubicBezTo>
                  <a:cubicBezTo>
                    <a:pt x="156188" y="1066189"/>
                    <a:pt x="174241" y="961164"/>
                    <a:pt x="174303" y="960482"/>
                  </a:cubicBezTo>
                  <a:lnTo>
                    <a:pt x="175233" y="954216"/>
                  </a:lnTo>
                  <a:cubicBezTo>
                    <a:pt x="215556" y="500185"/>
                    <a:pt x="530754" y="170595"/>
                    <a:pt x="924797" y="170595"/>
                  </a:cubicBezTo>
                  <a:cubicBezTo>
                    <a:pt x="1215554" y="170595"/>
                    <a:pt x="1471509" y="349255"/>
                    <a:pt x="1592972" y="636785"/>
                  </a:cubicBezTo>
                  <a:lnTo>
                    <a:pt x="1650106" y="772207"/>
                  </a:lnTo>
                  <a:lnTo>
                    <a:pt x="1707240" y="636785"/>
                  </a:lnTo>
                  <a:cubicBezTo>
                    <a:pt x="1826781" y="353659"/>
                    <a:pt x="2096259" y="170657"/>
                    <a:pt x="2393901" y="170657"/>
                  </a:cubicBezTo>
                  <a:cubicBezTo>
                    <a:pt x="2787883" y="170657"/>
                    <a:pt x="3103143" y="500247"/>
                    <a:pt x="3144272" y="960172"/>
                  </a:cubicBezTo>
                  <a:cubicBezTo>
                    <a:pt x="3144396" y="961164"/>
                    <a:pt x="3162448" y="1066251"/>
                    <a:pt x="3118528" y="12521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57" name="Freihandform: Form 62">
              <a:extLst>
                <a:ext uri="{FF2B5EF4-FFF2-40B4-BE49-F238E27FC236}">
                  <a16:creationId xmlns:a16="http://schemas.microsoft.com/office/drawing/2014/main" id="{31836314-54D4-7477-CDC7-FC95E770C870}"/>
                </a:ext>
              </a:extLst>
            </p:cNvPr>
            <p:cNvSpPr/>
            <p:nvPr/>
          </p:nvSpPr>
          <p:spPr>
            <a:xfrm>
              <a:off x="4808720" y="2259896"/>
              <a:ext cx="744415" cy="744415"/>
            </a:xfrm>
            <a:custGeom>
              <a:avLst/>
              <a:gdLst>
                <a:gd name="connsiteX0" fmla="*/ 666872 w 744415"/>
                <a:gd name="connsiteY0" fmla="*/ 46526 h 744415"/>
                <a:gd name="connsiteX1" fmla="*/ 46526 w 744415"/>
                <a:gd name="connsiteY1" fmla="*/ 666872 h 744415"/>
                <a:gd name="connsiteX2" fmla="*/ 108561 w 744415"/>
                <a:gd name="connsiteY2" fmla="*/ 728907 h 744415"/>
                <a:gd name="connsiteX3" fmla="*/ 170595 w 744415"/>
                <a:gd name="connsiteY3" fmla="*/ 666872 h 744415"/>
                <a:gd name="connsiteX4" fmla="*/ 666872 w 744415"/>
                <a:gd name="connsiteY4" fmla="*/ 170595 h 744415"/>
                <a:gd name="connsiteX5" fmla="*/ 728907 w 744415"/>
                <a:gd name="connsiteY5" fmla="*/ 108561 h 744415"/>
                <a:gd name="connsiteX6" fmla="*/ 666872 w 744415"/>
                <a:gd name="connsiteY6" fmla="*/ 46526 h 744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4415" h="744415">
                  <a:moveTo>
                    <a:pt x="666872" y="46526"/>
                  </a:moveTo>
                  <a:cubicBezTo>
                    <a:pt x="324813" y="46526"/>
                    <a:pt x="46526" y="324813"/>
                    <a:pt x="46526" y="666872"/>
                  </a:cubicBezTo>
                  <a:cubicBezTo>
                    <a:pt x="46526" y="701177"/>
                    <a:pt x="74255" y="728907"/>
                    <a:pt x="108561" y="728907"/>
                  </a:cubicBezTo>
                  <a:cubicBezTo>
                    <a:pt x="142866" y="728907"/>
                    <a:pt x="170595" y="701177"/>
                    <a:pt x="170595" y="666872"/>
                  </a:cubicBezTo>
                  <a:cubicBezTo>
                    <a:pt x="170595" y="393237"/>
                    <a:pt x="393237" y="170595"/>
                    <a:pt x="666872" y="170595"/>
                  </a:cubicBezTo>
                  <a:cubicBezTo>
                    <a:pt x="701177" y="170595"/>
                    <a:pt x="728907" y="142866"/>
                    <a:pt x="728907" y="108561"/>
                  </a:cubicBezTo>
                  <a:cubicBezTo>
                    <a:pt x="728907" y="74255"/>
                    <a:pt x="701115" y="46526"/>
                    <a:pt x="666872" y="465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58" name="Grafik 7">
            <a:extLst>
              <a:ext uri="{FF2B5EF4-FFF2-40B4-BE49-F238E27FC236}">
                <a16:creationId xmlns:a16="http://schemas.microsoft.com/office/drawing/2014/main" id="{5F4E2BFF-FC60-8C9E-C3B8-8AF3C4859367}"/>
              </a:ext>
            </a:extLst>
          </p:cNvPr>
          <p:cNvGrpSpPr/>
          <p:nvPr/>
        </p:nvGrpSpPr>
        <p:grpSpPr>
          <a:xfrm>
            <a:off x="8592196" y="1811615"/>
            <a:ext cx="886002" cy="886002"/>
            <a:chOff x="1408187" y="1625184"/>
            <a:chExt cx="1612302" cy="1612302"/>
          </a:xfrm>
          <a:solidFill>
            <a:sysClr val="window" lastClr="FFFFFF"/>
          </a:solidFill>
          <a:effectLst/>
        </p:grpSpPr>
        <p:sp>
          <p:nvSpPr>
            <p:cNvPr id="259" name="Freihandform: Form 67">
              <a:extLst>
                <a:ext uri="{FF2B5EF4-FFF2-40B4-BE49-F238E27FC236}">
                  <a16:creationId xmlns:a16="http://schemas.microsoft.com/office/drawing/2014/main" id="{A831134C-2DF3-8B00-9C9C-66D395471B06}"/>
                </a:ext>
              </a:extLst>
            </p:cNvPr>
            <p:cNvSpPr/>
            <p:nvPr/>
          </p:nvSpPr>
          <p:spPr>
            <a:xfrm>
              <a:off x="1860205" y="1913112"/>
              <a:ext cx="705382" cy="1036030"/>
            </a:xfrm>
            <a:custGeom>
              <a:avLst/>
              <a:gdLst>
                <a:gd name="connsiteX0" fmla="*/ 631922 w 705382"/>
                <a:gd name="connsiteY0" fmla="*/ 583581 h 1036029"/>
                <a:gd name="connsiteX1" fmla="*/ 494681 w 705382"/>
                <a:gd name="connsiteY1" fmla="*/ 522584 h 1036029"/>
                <a:gd name="connsiteX2" fmla="*/ 478725 w 705382"/>
                <a:gd name="connsiteY2" fmla="*/ 498031 h 1036029"/>
                <a:gd name="connsiteX3" fmla="*/ 478725 w 705382"/>
                <a:gd name="connsiteY3" fmla="*/ 460344 h 1036029"/>
                <a:gd name="connsiteX4" fmla="*/ 554459 w 705382"/>
                <a:gd name="connsiteY4" fmla="*/ 303654 h 1036029"/>
                <a:gd name="connsiteX5" fmla="*/ 554459 w 705382"/>
                <a:gd name="connsiteY5" fmla="*/ 250603 h 1036029"/>
                <a:gd name="connsiteX6" fmla="*/ 579701 w 705382"/>
                <a:gd name="connsiteY6" fmla="*/ 207830 h 1036029"/>
                <a:gd name="connsiteX7" fmla="*/ 579701 w 705382"/>
                <a:gd name="connsiteY7" fmla="*/ 202681 h 1036029"/>
                <a:gd name="connsiteX8" fmla="*/ 379382 w 705382"/>
                <a:gd name="connsiteY8" fmla="*/ 2362 h 1036029"/>
                <a:gd name="connsiteX9" fmla="*/ 328897 w 705382"/>
                <a:gd name="connsiteY9" fmla="*/ 2362 h 1036029"/>
                <a:gd name="connsiteX10" fmla="*/ 128578 w 705382"/>
                <a:gd name="connsiteY10" fmla="*/ 202681 h 1036029"/>
                <a:gd name="connsiteX11" fmla="*/ 128578 w 705382"/>
                <a:gd name="connsiteY11" fmla="*/ 249397 h 1036029"/>
                <a:gd name="connsiteX12" fmla="*/ 147425 w 705382"/>
                <a:gd name="connsiteY12" fmla="*/ 289081 h 1036029"/>
                <a:gd name="connsiteX13" fmla="*/ 153821 w 705382"/>
                <a:gd name="connsiteY13" fmla="*/ 293222 h 1036029"/>
                <a:gd name="connsiteX14" fmla="*/ 153821 w 705382"/>
                <a:gd name="connsiteY14" fmla="*/ 303651 h 1036029"/>
                <a:gd name="connsiteX15" fmla="*/ 229548 w 705382"/>
                <a:gd name="connsiteY15" fmla="*/ 460337 h 1036029"/>
                <a:gd name="connsiteX16" fmla="*/ 229548 w 705382"/>
                <a:gd name="connsiteY16" fmla="*/ 498028 h 1036029"/>
                <a:gd name="connsiteX17" fmla="*/ 213592 w 705382"/>
                <a:gd name="connsiteY17" fmla="*/ 522581 h 1036029"/>
                <a:gd name="connsiteX18" fmla="*/ 76351 w 705382"/>
                <a:gd name="connsiteY18" fmla="*/ 583578 h 1036029"/>
                <a:gd name="connsiteX19" fmla="*/ 2362 w 705382"/>
                <a:gd name="connsiteY19" fmla="*/ 697428 h 1036029"/>
                <a:gd name="connsiteX20" fmla="*/ 2362 w 705382"/>
                <a:gd name="connsiteY20" fmla="*/ 1010454 h 1036029"/>
                <a:gd name="connsiteX21" fmla="*/ 25979 w 705382"/>
                <a:gd name="connsiteY21" fmla="*/ 1034071 h 1036029"/>
                <a:gd name="connsiteX22" fmla="*/ 49597 w 705382"/>
                <a:gd name="connsiteY22" fmla="*/ 1010454 h 1036029"/>
                <a:gd name="connsiteX23" fmla="*/ 49597 w 705382"/>
                <a:gd name="connsiteY23" fmla="*/ 697431 h 1036029"/>
                <a:gd name="connsiteX24" fmla="*/ 50076 w 705382"/>
                <a:gd name="connsiteY24" fmla="*/ 689306 h 1036029"/>
                <a:gd name="connsiteX25" fmla="*/ 113315 w 705382"/>
                <a:gd name="connsiteY25" fmla="*/ 752545 h 1036029"/>
                <a:gd name="connsiteX26" fmla="*/ 128578 w 705382"/>
                <a:gd name="connsiteY26" fmla="*/ 789395 h 1036029"/>
                <a:gd name="connsiteX27" fmla="*/ 128578 w 705382"/>
                <a:gd name="connsiteY27" fmla="*/ 1010457 h 1036029"/>
                <a:gd name="connsiteX28" fmla="*/ 152196 w 705382"/>
                <a:gd name="connsiteY28" fmla="*/ 1034074 h 1036029"/>
                <a:gd name="connsiteX29" fmla="*/ 175813 w 705382"/>
                <a:gd name="connsiteY29" fmla="*/ 1010457 h 1036029"/>
                <a:gd name="connsiteX30" fmla="*/ 175813 w 705382"/>
                <a:gd name="connsiteY30" fmla="*/ 789395 h 1036029"/>
                <a:gd name="connsiteX31" fmla="*/ 146716 w 705382"/>
                <a:gd name="connsiteY31" fmla="*/ 719147 h 1036029"/>
                <a:gd name="connsiteX32" fmla="*/ 71325 w 705382"/>
                <a:gd name="connsiteY32" fmla="*/ 643753 h 1036029"/>
                <a:gd name="connsiteX33" fmla="*/ 95538 w 705382"/>
                <a:gd name="connsiteY33" fmla="*/ 626741 h 1036029"/>
                <a:gd name="connsiteX34" fmla="*/ 230465 w 705382"/>
                <a:gd name="connsiteY34" fmla="*/ 566775 h 1036029"/>
                <a:gd name="connsiteX35" fmla="*/ 330525 w 705382"/>
                <a:gd name="connsiteY35" fmla="*/ 666835 h 1036029"/>
                <a:gd name="connsiteX36" fmla="*/ 330525 w 705382"/>
                <a:gd name="connsiteY36" fmla="*/ 1010454 h 1036029"/>
                <a:gd name="connsiteX37" fmla="*/ 354143 w 705382"/>
                <a:gd name="connsiteY37" fmla="*/ 1034071 h 1036029"/>
                <a:gd name="connsiteX38" fmla="*/ 377760 w 705382"/>
                <a:gd name="connsiteY38" fmla="*/ 1010454 h 1036029"/>
                <a:gd name="connsiteX39" fmla="*/ 377760 w 705382"/>
                <a:gd name="connsiteY39" fmla="*/ 666838 h 1036029"/>
                <a:gd name="connsiteX40" fmla="*/ 477821 w 705382"/>
                <a:gd name="connsiteY40" fmla="*/ 566778 h 1036029"/>
                <a:gd name="connsiteX41" fmla="*/ 612744 w 705382"/>
                <a:gd name="connsiteY41" fmla="*/ 626741 h 1036029"/>
                <a:gd name="connsiteX42" fmla="*/ 636957 w 705382"/>
                <a:gd name="connsiteY42" fmla="*/ 643756 h 1036029"/>
                <a:gd name="connsiteX43" fmla="*/ 561566 w 705382"/>
                <a:gd name="connsiteY43" fmla="*/ 719147 h 1036029"/>
                <a:gd name="connsiteX44" fmla="*/ 532469 w 705382"/>
                <a:gd name="connsiteY44" fmla="*/ 789395 h 1036029"/>
                <a:gd name="connsiteX45" fmla="*/ 532469 w 705382"/>
                <a:gd name="connsiteY45" fmla="*/ 1010457 h 1036029"/>
                <a:gd name="connsiteX46" fmla="*/ 556087 w 705382"/>
                <a:gd name="connsiteY46" fmla="*/ 1034074 h 1036029"/>
                <a:gd name="connsiteX47" fmla="*/ 579704 w 705382"/>
                <a:gd name="connsiteY47" fmla="*/ 1010457 h 1036029"/>
                <a:gd name="connsiteX48" fmla="*/ 579704 w 705382"/>
                <a:gd name="connsiteY48" fmla="*/ 789395 h 1036029"/>
                <a:gd name="connsiteX49" fmla="*/ 594968 w 705382"/>
                <a:gd name="connsiteY49" fmla="*/ 752545 h 1036029"/>
                <a:gd name="connsiteX50" fmla="*/ 658203 w 705382"/>
                <a:gd name="connsiteY50" fmla="*/ 689309 h 1036029"/>
                <a:gd name="connsiteX51" fmla="*/ 658682 w 705382"/>
                <a:gd name="connsiteY51" fmla="*/ 697428 h 1036029"/>
                <a:gd name="connsiteX52" fmla="*/ 658682 w 705382"/>
                <a:gd name="connsiteY52" fmla="*/ 1010454 h 1036029"/>
                <a:gd name="connsiteX53" fmla="*/ 682300 w 705382"/>
                <a:gd name="connsiteY53" fmla="*/ 1034071 h 1036029"/>
                <a:gd name="connsiteX54" fmla="*/ 705917 w 705382"/>
                <a:gd name="connsiteY54" fmla="*/ 1010454 h 1036029"/>
                <a:gd name="connsiteX55" fmla="*/ 705917 w 705382"/>
                <a:gd name="connsiteY55" fmla="*/ 697431 h 1036029"/>
                <a:gd name="connsiteX56" fmla="*/ 631922 w 705382"/>
                <a:gd name="connsiteY56" fmla="*/ 583581 h 1036029"/>
                <a:gd name="connsiteX57" fmla="*/ 354133 w 705382"/>
                <a:gd name="connsiteY57" fmla="*/ 623655 h 1036029"/>
                <a:gd name="connsiteX58" fmla="*/ 266335 w 705382"/>
                <a:gd name="connsiteY58" fmla="*/ 535854 h 1036029"/>
                <a:gd name="connsiteX59" fmla="*/ 276781 w 705382"/>
                <a:gd name="connsiteY59" fmla="*/ 498031 h 1036029"/>
                <a:gd name="connsiteX60" fmla="*/ 276781 w 705382"/>
                <a:gd name="connsiteY60" fmla="*/ 488420 h 1036029"/>
                <a:gd name="connsiteX61" fmla="*/ 354136 w 705382"/>
                <a:gd name="connsiteY61" fmla="*/ 503974 h 1036029"/>
                <a:gd name="connsiteX62" fmla="*/ 431486 w 705382"/>
                <a:gd name="connsiteY62" fmla="*/ 488424 h 1036029"/>
                <a:gd name="connsiteX63" fmla="*/ 431486 w 705382"/>
                <a:gd name="connsiteY63" fmla="*/ 498031 h 1036029"/>
                <a:gd name="connsiteX64" fmla="*/ 441934 w 705382"/>
                <a:gd name="connsiteY64" fmla="*/ 535857 h 1036029"/>
                <a:gd name="connsiteX65" fmla="*/ 354133 w 705382"/>
                <a:gd name="connsiteY65" fmla="*/ 623655 h 1036029"/>
                <a:gd name="connsiteX66" fmla="*/ 354136 w 705382"/>
                <a:gd name="connsiteY66" fmla="*/ 456735 h 1036029"/>
                <a:gd name="connsiteX67" fmla="*/ 201053 w 705382"/>
                <a:gd name="connsiteY67" fmla="*/ 303654 h 1036029"/>
                <a:gd name="connsiteX68" fmla="*/ 201053 w 705382"/>
                <a:gd name="connsiteY68" fmla="*/ 293033 h 1036029"/>
                <a:gd name="connsiteX69" fmla="*/ 243946 w 705382"/>
                <a:gd name="connsiteY69" fmla="*/ 265189 h 1036029"/>
                <a:gd name="connsiteX70" fmla="*/ 245281 w 705382"/>
                <a:gd name="connsiteY70" fmla="*/ 231816 h 1036029"/>
                <a:gd name="connsiteX71" fmla="*/ 211908 w 705382"/>
                <a:gd name="connsiteY71" fmla="*/ 230477 h 1036029"/>
                <a:gd name="connsiteX72" fmla="*/ 176837 w 705382"/>
                <a:gd name="connsiteY72" fmla="*/ 251418 h 1036029"/>
                <a:gd name="connsiteX73" fmla="*/ 176210 w 705382"/>
                <a:gd name="connsiteY73" fmla="*/ 251535 h 1036029"/>
                <a:gd name="connsiteX74" fmla="*/ 175810 w 705382"/>
                <a:gd name="connsiteY74" fmla="*/ 249400 h 1036029"/>
                <a:gd name="connsiteX75" fmla="*/ 175810 w 705382"/>
                <a:gd name="connsiteY75" fmla="*/ 202684 h 1036029"/>
                <a:gd name="connsiteX76" fmla="*/ 328894 w 705382"/>
                <a:gd name="connsiteY76" fmla="*/ 49600 h 1036029"/>
                <a:gd name="connsiteX77" fmla="*/ 379379 w 705382"/>
                <a:gd name="connsiteY77" fmla="*/ 49600 h 1036029"/>
                <a:gd name="connsiteX78" fmla="*/ 532463 w 705382"/>
                <a:gd name="connsiteY78" fmla="*/ 202684 h 1036029"/>
                <a:gd name="connsiteX79" fmla="*/ 532463 w 705382"/>
                <a:gd name="connsiteY79" fmla="*/ 207833 h 1036029"/>
                <a:gd name="connsiteX80" fmla="*/ 531398 w 705382"/>
                <a:gd name="connsiteY80" fmla="*/ 209382 h 1036029"/>
                <a:gd name="connsiteX81" fmla="*/ 295105 w 705382"/>
                <a:gd name="connsiteY81" fmla="*/ 160739 h 1036029"/>
                <a:gd name="connsiteX82" fmla="*/ 261706 w 705382"/>
                <a:gd name="connsiteY82" fmla="*/ 160739 h 1036029"/>
                <a:gd name="connsiteX83" fmla="*/ 261706 w 705382"/>
                <a:gd name="connsiteY83" fmla="*/ 194138 h 1036029"/>
                <a:gd name="connsiteX84" fmla="*/ 507220 w 705382"/>
                <a:gd name="connsiteY84" fmla="*/ 260973 h 1036029"/>
                <a:gd name="connsiteX85" fmla="*/ 507220 w 705382"/>
                <a:gd name="connsiteY85" fmla="*/ 303651 h 1036029"/>
                <a:gd name="connsiteX86" fmla="*/ 354136 w 705382"/>
                <a:gd name="connsiteY86" fmla="*/ 456735 h 1036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05382" h="1036029">
                  <a:moveTo>
                    <a:pt x="631922" y="583581"/>
                  </a:moveTo>
                  <a:lnTo>
                    <a:pt x="494681" y="522584"/>
                  </a:lnTo>
                  <a:cubicBezTo>
                    <a:pt x="484985" y="518276"/>
                    <a:pt x="478725" y="508637"/>
                    <a:pt x="478725" y="498031"/>
                  </a:cubicBezTo>
                  <a:lnTo>
                    <a:pt x="478725" y="460344"/>
                  </a:lnTo>
                  <a:cubicBezTo>
                    <a:pt x="524826" y="423610"/>
                    <a:pt x="554459" y="367044"/>
                    <a:pt x="554459" y="303654"/>
                  </a:cubicBezTo>
                  <a:lnTo>
                    <a:pt x="554459" y="250603"/>
                  </a:lnTo>
                  <a:cubicBezTo>
                    <a:pt x="569646" y="242211"/>
                    <a:pt x="579701" y="225993"/>
                    <a:pt x="579701" y="207830"/>
                  </a:cubicBezTo>
                  <a:lnTo>
                    <a:pt x="579701" y="202681"/>
                  </a:lnTo>
                  <a:cubicBezTo>
                    <a:pt x="579701" y="92226"/>
                    <a:pt x="489837" y="2362"/>
                    <a:pt x="379382" y="2362"/>
                  </a:cubicBezTo>
                  <a:lnTo>
                    <a:pt x="328897" y="2362"/>
                  </a:lnTo>
                  <a:cubicBezTo>
                    <a:pt x="218442" y="2362"/>
                    <a:pt x="128578" y="92226"/>
                    <a:pt x="128578" y="202681"/>
                  </a:cubicBezTo>
                  <a:lnTo>
                    <a:pt x="128578" y="249397"/>
                  </a:lnTo>
                  <a:cubicBezTo>
                    <a:pt x="128578" y="265362"/>
                    <a:pt x="135449" y="279826"/>
                    <a:pt x="147425" y="289081"/>
                  </a:cubicBezTo>
                  <a:cubicBezTo>
                    <a:pt x="149456" y="290649"/>
                    <a:pt x="151594" y="292028"/>
                    <a:pt x="153821" y="293222"/>
                  </a:cubicBezTo>
                  <a:lnTo>
                    <a:pt x="153821" y="303651"/>
                  </a:lnTo>
                  <a:cubicBezTo>
                    <a:pt x="153821" y="367041"/>
                    <a:pt x="183450" y="423607"/>
                    <a:pt x="229548" y="460337"/>
                  </a:cubicBezTo>
                  <a:lnTo>
                    <a:pt x="229548" y="498028"/>
                  </a:lnTo>
                  <a:cubicBezTo>
                    <a:pt x="229548" y="508634"/>
                    <a:pt x="223285" y="518273"/>
                    <a:pt x="213592" y="522581"/>
                  </a:cubicBezTo>
                  <a:lnTo>
                    <a:pt x="76351" y="583578"/>
                  </a:lnTo>
                  <a:cubicBezTo>
                    <a:pt x="31405" y="603552"/>
                    <a:pt x="2362" y="648243"/>
                    <a:pt x="2362" y="697428"/>
                  </a:cubicBezTo>
                  <a:lnTo>
                    <a:pt x="2362" y="1010454"/>
                  </a:lnTo>
                  <a:cubicBezTo>
                    <a:pt x="2362" y="1023497"/>
                    <a:pt x="12936" y="1034071"/>
                    <a:pt x="25979" y="1034071"/>
                  </a:cubicBezTo>
                  <a:cubicBezTo>
                    <a:pt x="39023" y="1034071"/>
                    <a:pt x="49597" y="1023497"/>
                    <a:pt x="49597" y="1010454"/>
                  </a:cubicBezTo>
                  <a:lnTo>
                    <a:pt x="49597" y="697431"/>
                  </a:lnTo>
                  <a:cubicBezTo>
                    <a:pt x="49597" y="694694"/>
                    <a:pt x="49792" y="691989"/>
                    <a:pt x="50076" y="689306"/>
                  </a:cubicBezTo>
                  <a:lnTo>
                    <a:pt x="113315" y="752545"/>
                  </a:lnTo>
                  <a:cubicBezTo>
                    <a:pt x="123155" y="762389"/>
                    <a:pt x="128578" y="775473"/>
                    <a:pt x="128578" y="789395"/>
                  </a:cubicBezTo>
                  <a:lnTo>
                    <a:pt x="128578" y="1010457"/>
                  </a:lnTo>
                  <a:cubicBezTo>
                    <a:pt x="128578" y="1023500"/>
                    <a:pt x="139152" y="1034074"/>
                    <a:pt x="152196" y="1034074"/>
                  </a:cubicBezTo>
                  <a:cubicBezTo>
                    <a:pt x="165239" y="1034074"/>
                    <a:pt x="175813" y="1023500"/>
                    <a:pt x="175813" y="1010457"/>
                  </a:cubicBezTo>
                  <a:lnTo>
                    <a:pt x="175813" y="789395"/>
                  </a:lnTo>
                  <a:cubicBezTo>
                    <a:pt x="175813" y="762858"/>
                    <a:pt x="165481" y="737912"/>
                    <a:pt x="146716" y="719147"/>
                  </a:cubicBezTo>
                  <a:lnTo>
                    <a:pt x="71325" y="643753"/>
                  </a:lnTo>
                  <a:cubicBezTo>
                    <a:pt x="78118" y="636705"/>
                    <a:pt x="86268" y="630864"/>
                    <a:pt x="95538" y="626741"/>
                  </a:cubicBezTo>
                  <a:lnTo>
                    <a:pt x="230465" y="566775"/>
                  </a:lnTo>
                  <a:lnTo>
                    <a:pt x="330525" y="666835"/>
                  </a:lnTo>
                  <a:lnTo>
                    <a:pt x="330525" y="1010454"/>
                  </a:lnTo>
                  <a:cubicBezTo>
                    <a:pt x="330525" y="1023497"/>
                    <a:pt x="341099" y="1034071"/>
                    <a:pt x="354143" y="1034071"/>
                  </a:cubicBezTo>
                  <a:cubicBezTo>
                    <a:pt x="367186" y="1034071"/>
                    <a:pt x="377760" y="1023497"/>
                    <a:pt x="377760" y="1010454"/>
                  </a:cubicBezTo>
                  <a:lnTo>
                    <a:pt x="377760" y="666838"/>
                  </a:lnTo>
                  <a:lnTo>
                    <a:pt x="477821" y="566778"/>
                  </a:lnTo>
                  <a:lnTo>
                    <a:pt x="612744" y="626741"/>
                  </a:lnTo>
                  <a:cubicBezTo>
                    <a:pt x="622015" y="630864"/>
                    <a:pt x="630164" y="636705"/>
                    <a:pt x="636957" y="643756"/>
                  </a:cubicBezTo>
                  <a:lnTo>
                    <a:pt x="561566" y="719147"/>
                  </a:lnTo>
                  <a:cubicBezTo>
                    <a:pt x="542801" y="737912"/>
                    <a:pt x="532469" y="762858"/>
                    <a:pt x="532469" y="789395"/>
                  </a:cubicBezTo>
                  <a:lnTo>
                    <a:pt x="532469" y="1010457"/>
                  </a:lnTo>
                  <a:cubicBezTo>
                    <a:pt x="532469" y="1023500"/>
                    <a:pt x="543043" y="1034074"/>
                    <a:pt x="556087" y="1034074"/>
                  </a:cubicBezTo>
                  <a:cubicBezTo>
                    <a:pt x="569130" y="1034074"/>
                    <a:pt x="579704" y="1023500"/>
                    <a:pt x="579704" y="1010457"/>
                  </a:cubicBezTo>
                  <a:lnTo>
                    <a:pt x="579704" y="789395"/>
                  </a:lnTo>
                  <a:cubicBezTo>
                    <a:pt x="579704" y="775476"/>
                    <a:pt x="585124" y="762389"/>
                    <a:pt x="594968" y="752545"/>
                  </a:cubicBezTo>
                  <a:lnTo>
                    <a:pt x="658203" y="689309"/>
                  </a:lnTo>
                  <a:cubicBezTo>
                    <a:pt x="658487" y="691993"/>
                    <a:pt x="658682" y="694691"/>
                    <a:pt x="658682" y="697428"/>
                  </a:cubicBezTo>
                  <a:lnTo>
                    <a:pt x="658682" y="1010454"/>
                  </a:lnTo>
                  <a:cubicBezTo>
                    <a:pt x="658682" y="1023497"/>
                    <a:pt x="669257" y="1034071"/>
                    <a:pt x="682300" y="1034071"/>
                  </a:cubicBezTo>
                  <a:cubicBezTo>
                    <a:pt x="695343" y="1034071"/>
                    <a:pt x="705917" y="1023497"/>
                    <a:pt x="705917" y="1010454"/>
                  </a:cubicBezTo>
                  <a:lnTo>
                    <a:pt x="705917" y="697431"/>
                  </a:lnTo>
                  <a:cubicBezTo>
                    <a:pt x="705908" y="648246"/>
                    <a:pt x="676868" y="603555"/>
                    <a:pt x="631922" y="583581"/>
                  </a:cubicBezTo>
                  <a:close/>
                  <a:moveTo>
                    <a:pt x="354133" y="623655"/>
                  </a:moveTo>
                  <a:lnTo>
                    <a:pt x="266335" y="535854"/>
                  </a:lnTo>
                  <a:cubicBezTo>
                    <a:pt x="273011" y="524622"/>
                    <a:pt x="276781" y="511626"/>
                    <a:pt x="276781" y="498031"/>
                  </a:cubicBezTo>
                  <a:lnTo>
                    <a:pt x="276781" y="488420"/>
                  </a:lnTo>
                  <a:cubicBezTo>
                    <a:pt x="300597" y="498428"/>
                    <a:pt x="326730" y="503974"/>
                    <a:pt x="354136" y="503974"/>
                  </a:cubicBezTo>
                  <a:cubicBezTo>
                    <a:pt x="381542" y="503974"/>
                    <a:pt x="407673" y="498431"/>
                    <a:pt x="431486" y="488424"/>
                  </a:cubicBezTo>
                  <a:lnTo>
                    <a:pt x="431486" y="498031"/>
                  </a:lnTo>
                  <a:cubicBezTo>
                    <a:pt x="431486" y="511629"/>
                    <a:pt x="435255" y="524622"/>
                    <a:pt x="441934" y="535857"/>
                  </a:cubicBezTo>
                  <a:lnTo>
                    <a:pt x="354133" y="623655"/>
                  </a:lnTo>
                  <a:close/>
                  <a:moveTo>
                    <a:pt x="354136" y="456735"/>
                  </a:moveTo>
                  <a:cubicBezTo>
                    <a:pt x="269727" y="456738"/>
                    <a:pt x="201053" y="388064"/>
                    <a:pt x="201053" y="303654"/>
                  </a:cubicBezTo>
                  <a:lnTo>
                    <a:pt x="201053" y="293033"/>
                  </a:lnTo>
                  <a:cubicBezTo>
                    <a:pt x="215790" y="287191"/>
                    <a:pt x="230175" y="277895"/>
                    <a:pt x="243946" y="265189"/>
                  </a:cubicBezTo>
                  <a:cubicBezTo>
                    <a:pt x="253528" y="256343"/>
                    <a:pt x="254130" y="241401"/>
                    <a:pt x="245281" y="231816"/>
                  </a:cubicBezTo>
                  <a:cubicBezTo>
                    <a:pt x="236435" y="222233"/>
                    <a:pt x="221496" y="221632"/>
                    <a:pt x="211908" y="230477"/>
                  </a:cubicBezTo>
                  <a:cubicBezTo>
                    <a:pt x="200095" y="241382"/>
                    <a:pt x="188293" y="248427"/>
                    <a:pt x="176837" y="251418"/>
                  </a:cubicBezTo>
                  <a:cubicBezTo>
                    <a:pt x="176560" y="251491"/>
                    <a:pt x="176355" y="251522"/>
                    <a:pt x="176210" y="251535"/>
                  </a:cubicBezTo>
                  <a:cubicBezTo>
                    <a:pt x="176040" y="251204"/>
                    <a:pt x="175810" y="250511"/>
                    <a:pt x="175810" y="249400"/>
                  </a:cubicBezTo>
                  <a:lnTo>
                    <a:pt x="175810" y="202684"/>
                  </a:lnTo>
                  <a:cubicBezTo>
                    <a:pt x="175810" y="118274"/>
                    <a:pt x="244484" y="49600"/>
                    <a:pt x="328894" y="49600"/>
                  </a:cubicBezTo>
                  <a:lnTo>
                    <a:pt x="379379" y="49600"/>
                  </a:lnTo>
                  <a:cubicBezTo>
                    <a:pt x="463792" y="49600"/>
                    <a:pt x="532463" y="118274"/>
                    <a:pt x="532463" y="202684"/>
                  </a:cubicBezTo>
                  <a:lnTo>
                    <a:pt x="532463" y="207833"/>
                  </a:lnTo>
                  <a:cubicBezTo>
                    <a:pt x="532463" y="208598"/>
                    <a:pt x="532003" y="209262"/>
                    <a:pt x="531398" y="209382"/>
                  </a:cubicBezTo>
                  <a:cubicBezTo>
                    <a:pt x="389972" y="237314"/>
                    <a:pt x="319037" y="184672"/>
                    <a:pt x="295105" y="160739"/>
                  </a:cubicBezTo>
                  <a:cubicBezTo>
                    <a:pt x="285881" y="151515"/>
                    <a:pt x="270927" y="151515"/>
                    <a:pt x="261706" y="160739"/>
                  </a:cubicBezTo>
                  <a:cubicBezTo>
                    <a:pt x="252483" y="169962"/>
                    <a:pt x="252483" y="184917"/>
                    <a:pt x="261706" y="194138"/>
                  </a:cubicBezTo>
                  <a:cubicBezTo>
                    <a:pt x="335047" y="267478"/>
                    <a:pt x="442067" y="268801"/>
                    <a:pt x="507220" y="260973"/>
                  </a:cubicBezTo>
                  <a:lnTo>
                    <a:pt x="507220" y="303651"/>
                  </a:lnTo>
                  <a:cubicBezTo>
                    <a:pt x="507220" y="388061"/>
                    <a:pt x="438546" y="456735"/>
                    <a:pt x="354136" y="4567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60" name="Freihandform: Form 68">
              <a:extLst>
                <a:ext uri="{FF2B5EF4-FFF2-40B4-BE49-F238E27FC236}">
                  <a16:creationId xmlns:a16="http://schemas.microsoft.com/office/drawing/2014/main" id="{4E868F7B-AB80-441F-E401-E251DEC800E6}"/>
                </a:ext>
              </a:extLst>
            </p:cNvPr>
            <p:cNvSpPr/>
            <p:nvPr/>
          </p:nvSpPr>
          <p:spPr>
            <a:xfrm>
              <a:off x="1405825" y="2039328"/>
              <a:ext cx="428268" cy="910069"/>
            </a:xfrm>
            <a:custGeom>
              <a:avLst/>
              <a:gdLst>
                <a:gd name="connsiteX0" fmla="*/ 428243 w 428267"/>
                <a:gd name="connsiteY0" fmla="*/ 328903 h 910068"/>
                <a:gd name="connsiteX1" fmla="*/ 428243 w 428267"/>
                <a:gd name="connsiteY1" fmla="*/ 278409 h 910068"/>
                <a:gd name="connsiteX2" fmla="*/ 347977 w 428267"/>
                <a:gd name="connsiteY2" fmla="*/ 131343 h 910068"/>
                <a:gd name="connsiteX3" fmla="*/ 352512 w 428267"/>
                <a:gd name="connsiteY3" fmla="*/ 101707 h 910068"/>
                <a:gd name="connsiteX4" fmla="*/ 253166 w 428267"/>
                <a:gd name="connsiteY4" fmla="*/ 2362 h 910068"/>
                <a:gd name="connsiteX5" fmla="*/ 153821 w 428267"/>
                <a:gd name="connsiteY5" fmla="*/ 101707 h 910068"/>
                <a:gd name="connsiteX6" fmla="*/ 158349 w 428267"/>
                <a:gd name="connsiteY6" fmla="*/ 131349 h 910068"/>
                <a:gd name="connsiteX7" fmla="*/ 78090 w 428267"/>
                <a:gd name="connsiteY7" fmla="*/ 278409 h 910068"/>
                <a:gd name="connsiteX8" fmla="*/ 78090 w 428267"/>
                <a:gd name="connsiteY8" fmla="*/ 328894 h 910068"/>
                <a:gd name="connsiteX9" fmla="*/ 153817 w 428267"/>
                <a:gd name="connsiteY9" fmla="*/ 472940 h 910068"/>
                <a:gd name="connsiteX10" fmla="*/ 153817 w 428267"/>
                <a:gd name="connsiteY10" fmla="*/ 524877 h 910068"/>
                <a:gd name="connsiteX11" fmla="*/ 138967 w 428267"/>
                <a:gd name="connsiteY11" fmla="*/ 548910 h 910068"/>
                <a:gd name="connsiteX12" fmla="*/ 57278 w 428267"/>
                <a:gd name="connsiteY12" fmla="*/ 589753 h 910068"/>
                <a:gd name="connsiteX13" fmla="*/ 2362 w 428267"/>
                <a:gd name="connsiteY13" fmla="*/ 678615 h 910068"/>
                <a:gd name="connsiteX14" fmla="*/ 2362 w 428267"/>
                <a:gd name="connsiteY14" fmla="*/ 884244 h 910068"/>
                <a:gd name="connsiteX15" fmla="*/ 25979 w 428267"/>
                <a:gd name="connsiteY15" fmla="*/ 907861 h 910068"/>
                <a:gd name="connsiteX16" fmla="*/ 49597 w 428267"/>
                <a:gd name="connsiteY16" fmla="*/ 884244 h 910068"/>
                <a:gd name="connsiteX17" fmla="*/ 49597 w 428267"/>
                <a:gd name="connsiteY17" fmla="*/ 688831 h 910068"/>
                <a:gd name="connsiteX18" fmla="*/ 88072 w 428267"/>
                <a:gd name="connsiteY18" fmla="*/ 727306 h 910068"/>
                <a:gd name="connsiteX19" fmla="*/ 103335 w 428267"/>
                <a:gd name="connsiteY19" fmla="*/ 764156 h 910068"/>
                <a:gd name="connsiteX20" fmla="*/ 103335 w 428267"/>
                <a:gd name="connsiteY20" fmla="*/ 884244 h 910068"/>
                <a:gd name="connsiteX21" fmla="*/ 126953 w 428267"/>
                <a:gd name="connsiteY21" fmla="*/ 907861 h 910068"/>
                <a:gd name="connsiteX22" fmla="*/ 150571 w 428267"/>
                <a:gd name="connsiteY22" fmla="*/ 884244 h 910068"/>
                <a:gd name="connsiteX23" fmla="*/ 150571 w 428267"/>
                <a:gd name="connsiteY23" fmla="*/ 764156 h 910068"/>
                <a:gd name="connsiteX24" fmla="*/ 121474 w 428267"/>
                <a:gd name="connsiteY24" fmla="*/ 693907 h 910068"/>
                <a:gd name="connsiteX25" fmla="*/ 67925 w 428267"/>
                <a:gd name="connsiteY25" fmla="*/ 640358 h 910068"/>
                <a:gd name="connsiteX26" fmla="*/ 67125 w 428267"/>
                <a:gd name="connsiteY26" fmla="*/ 639634 h 910068"/>
                <a:gd name="connsiteX27" fmla="*/ 78404 w 428267"/>
                <a:gd name="connsiteY27" fmla="*/ 632007 h 910068"/>
                <a:gd name="connsiteX28" fmla="*/ 160093 w 428267"/>
                <a:gd name="connsiteY28" fmla="*/ 591164 h 910068"/>
                <a:gd name="connsiteX29" fmla="*/ 171805 w 428267"/>
                <a:gd name="connsiteY29" fmla="*/ 583852 h 910068"/>
                <a:gd name="connsiteX30" fmla="*/ 229548 w 428267"/>
                <a:gd name="connsiteY30" fmla="*/ 641599 h 910068"/>
                <a:gd name="connsiteX31" fmla="*/ 229548 w 428267"/>
                <a:gd name="connsiteY31" fmla="*/ 884247 h 910068"/>
                <a:gd name="connsiteX32" fmla="*/ 253166 w 428267"/>
                <a:gd name="connsiteY32" fmla="*/ 907865 h 910068"/>
                <a:gd name="connsiteX33" fmla="*/ 276784 w 428267"/>
                <a:gd name="connsiteY33" fmla="*/ 884247 h 910068"/>
                <a:gd name="connsiteX34" fmla="*/ 276784 w 428267"/>
                <a:gd name="connsiteY34" fmla="*/ 641595 h 910068"/>
                <a:gd name="connsiteX35" fmla="*/ 334531 w 428267"/>
                <a:gd name="connsiteY35" fmla="*/ 583849 h 910068"/>
                <a:gd name="connsiteX36" fmla="*/ 346242 w 428267"/>
                <a:gd name="connsiteY36" fmla="*/ 591161 h 910068"/>
                <a:gd name="connsiteX37" fmla="*/ 368767 w 428267"/>
                <a:gd name="connsiteY37" fmla="*/ 602425 h 910068"/>
                <a:gd name="connsiteX38" fmla="*/ 379313 w 428267"/>
                <a:gd name="connsiteY38" fmla="*/ 604925 h 910068"/>
                <a:gd name="connsiteX39" fmla="*/ 400456 w 428267"/>
                <a:gd name="connsiteY39" fmla="*/ 591866 h 910068"/>
                <a:gd name="connsiteX40" fmla="*/ 389894 w 428267"/>
                <a:gd name="connsiteY40" fmla="*/ 560181 h 910068"/>
                <a:gd name="connsiteX41" fmla="*/ 367369 w 428267"/>
                <a:gd name="connsiteY41" fmla="*/ 548916 h 910068"/>
                <a:gd name="connsiteX42" fmla="*/ 352515 w 428267"/>
                <a:gd name="connsiteY42" fmla="*/ 524886 h 910068"/>
                <a:gd name="connsiteX43" fmla="*/ 352515 w 428267"/>
                <a:gd name="connsiteY43" fmla="*/ 472949 h 910068"/>
                <a:gd name="connsiteX44" fmla="*/ 428243 w 428267"/>
                <a:gd name="connsiteY44" fmla="*/ 328903 h 910068"/>
                <a:gd name="connsiteX45" fmla="*/ 253166 w 428267"/>
                <a:gd name="connsiteY45" fmla="*/ 49597 h 910068"/>
                <a:gd name="connsiteX46" fmla="*/ 305276 w 428267"/>
                <a:gd name="connsiteY46" fmla="*/ 101707 h 910068"/>
                <a:gd name="connsiteX47" fmla="*/ 304451 w 428267"/>
                <a:gd name="connsiteY47" fmla="*/ 111013 h 910068"/>
                <a:gd name="connsiteX48" fmla="*/ 253166 w 428267"/>
                <a:gd name="connsiteY48" fmla="*/ 103332 h 910068"/>
                <a:gd name="connsiteX49" fmla="*/ 201953 w 428267"/>
                <a:gd name="connsiteY49" fmla="*/ 110991 h 910068"/>
                <a:gd name="connsiteX50" fmla="*/ 201056 w 428267"/>
                <a:gd name="connsiteY50" fmla="*/ 101707 h 910068"/>
                <a:gd name="connsiteX51" fmla="*/ 253166 w 428267"/>
                <a:gd name="connsiteY51" fmla="*/ 49597 h 910068"/>
                <a:gd name="connsiteX52" fmla="*/ 253166 w 428267"/>
                <a:gd name="connsiteY52" fmla="*/ 150571 h 910068"/>
                <a:gd name="connsiteX53" fmla="*/ 381007 w 428267"/>
                <a:gd name="connsiteY53" fmla="*/ 278412 h 910068"/>
                <a:gd name="connsiteX54" fmla="*/ 381007 w 428267"/>
                <a:gd name="connsiteY54" fmla="*/ 286971 h 910068"/>
                <a:gd name="connsiteX55" fmla="*/ 221575 w 428267"/>
                <a:gd name="connsiteY55" fmla="*/ 238999 h 910068"/>
                <a:gd name="connsiteX56" fmla="*/ 204356 w 428267"/>
                <a:gd name="connsiteY56" fmla="*/ 229611 h 910068"/>
                <a:gd name="connsiteX57" fmla="*/ 185982 w 428267"/>
                <a:gd name="connsiteY57" fmla="*/ 236470 h 910068"/>
                <a:gd name="connsiteX58" fmla="*/ 125410 w 428267"/>
                <a:gd name="connsiteY58" fmla="*/ 275137 h 910068"/>
                <a:gd name="connsiteX59" fmla="*/ 253166 w 428267"/>
                <a:gd name="connsiteY59" fmla="*/ 150571 h 910068"/>
                <a:gd name="connsiteX60" fmla="*/ 253166 w 428267"/>
                <a:gd name="connsiteY60" fmla="*/ 598410 h 910068"/>
                <a:gd name="connsiteX61" fmla="*/ 198590 w 428267"/>
                <a:gd name="connsiteY61" fmla="*/ 543834 h 910068"/>
                <a:gd name="connsiteX62" fmla="*/ 201056 w 428267"/>
                <a:gd name="connsiteY62" fmla="*/ 524880 h 910068"/>
                <a:gd name="connsiteX63" fmla="*/ 201056 w 428267"/>
                <a:gd name="connsiteY63" fmla="*/ 496051 h 910068"/>
                <a:gd name="connsiteX64" fmla="*/ 253166 w 428267"/>
                <a:gd name="connsiteY64" fmla="*/ 503970 h 910068"/>
                <a:gd name="connsiteX65" fmla="*/ 305276 w 428267"/>
                <a:gd name="connsiteY65" fmla="*/ 496051 h 910068"/>
                <a:gd name="connsiteX66" fmla="*/ 305276 w 428267"/>
                <a:gd name="connsiteY66" fmla="*/ 524880 h 910068"/>
                <a:gd name="connsiteX67" fmla="*/ 307742 w 428267"/>
                <a:gd name="connsiteY67" fmla="*/ 543834 h 910068"/>
                <a:gd name="connsiteX68" fmla="*/ 253166 w 428267"/>
                <a:gd name="connsiteY68" fmla="*/ 598410 h 910068"/>
                <a:gd name="connsiteX69" fmla="*/ 253166 w 428267"/>
                <a:gd name="connsiteY69" fmla="*/ 456735 h 910068"/>
                <a:gd name="connsiteX70" fmla="*/ 125325 w 428267"/>
                <a:gd name="connsiteY70" fmla="*/ 328894 h 910068"/>
                <a:gd name="connsiteX71" fmla="*/ 125325 w 428267"/>
                <a:gd name="connsiteY71" fmla="*/ 324000 h 910068"/>
                <a:gd name="connsiteX72" fmla="*/ 201217 w 428267"/>
                <a:gd name="connsiteY72" fmla="*/ 286190 h 910068"/>
                <a:gd name="connsiteX73" fmla="*/ 245013 w 428267"/>
                <a:gd name="connsiteY73" fmla="*/ 318074 h 910068"/>
                <a:gd name="connsiteX74" fmla="*/ 335274 w 428267"/>
                <a:gd name="connsiteY74" fmla="*/ 341370 h 910068"/>
                <a:gd name="connsiteX75" fmla="*/ 380806 w 428267"/>
                <a:gd name="connsiteY75" fmla="*/ 335919 h 910068"/>
                <a:gd name="connsiteX76" fmla="*/ 253166 w 428267"/>
                <a:gd name="connsiteY76" fmla="*/ 456735 h 910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428267" h="910068">
                  <a:moveTo>
                    <a:pt x="428243" y="328903"/>
                  </a:moveTo>
                  <a:lnTo>
                    <a:pt x="428243" y="278409"/>
                  </a:lnTo>
                  <a:cubicBezTo>
                    <a:pt x="428243" y="216795"/>
                    <a:pt x="396223" y="162556"/>
                    <a:pt x="347977" y="131343"/>
                  </a:cubicBezTo>
                  <a:cubicBezTo>
                    <a:pt x="350956" y="121785"/>
                    <a:pt x="352512" y="111775"/>
                    <a:pt x="352512" y="101707"/>
                  </a:cubicBezTo>
                  <a:cubicBezTo>
                    <a:pt x="352512" y="46927"/>
                    <a:pt x="307947" y="2362"/>
                    <a:pt x="253166" y="2362"/>
                  </a:cubicBezTo>
                  <a:cubicBezTo>
                    <a:pt x="198386" y="2362"/>
                    <a:pt x="153821" y="46930"/>
                    <a:pt x="153821" y="101707"/>
                  </a:cubicBezTo>
                  <a:cubicBezTo>
                    <a:pt x="153821" y="111901"/>
                    <a:pt x="155364" y="121814"/>
                    <a:pt x="158349" y="131349"/>
                  </a:cubicBezTo>
                  <a:cubicBezTo>
                    <a:pt x="110106" y="162559"/>
                    <a:pt x="78090" y="216798"/>
                    <a:pt x="78090" y="278409"/>
                  </a:cubicBezTo>
                  <a:lnTo>
                    <a:pt x="78090" y="328894"/>
                  </a:lnTo>
                  <a:cubicBezTo>
                    <a:pt x="78090" y="388558"/>
                    <a:pt x="108109" y="441317"/>
                    <a:pt x="153817" y="472940"/>
                  </a:cubicBezTo>
                  <a:lnTo>
                    <a:pt x="153817" y="524877"/>
                  </a:lnTo>
                  <a:cubicBezTo>
                    <a:pt x="153817" y="535121"/>
                    <a:pt x="148127" y="544328"/>
                    <a:pt x="138967" y="548910"/>
                  </a:cubicBezTo>
                  <a:lnTo>
                    <a:pt x="57278" y="589753"/>
                  </a:lnTo>
                  <a:cubicBezTo>
                    <a:pt x="23404" y="606695"/>
                    <a:pt x="2362" y="640742"/>
                    <a:pt x="2362" y="678615"/>
                  </a:cubicBezTo>
                  <a:lnTo>
                    <a:pt x="2362" y="884244"/>
                  </a:lnTo>
                  <a:cubicBezTo>
                    <a:pt x="2362" y="897287"/>
                    <a:pt x="12936" y="907861"/>
                    <a:pt x="25979" y="907861"/>
                  </a:cubicBezTo>
                  <a:cubicBezTo>
                    <a:pt x="39023" y="907861"/>
                    <a:pt x="49597" y="897287"/>
                    <a:pt x="49597" y="884244"/>
                  </a:cubicBezTo>
                  <a:lnTo>
                    <a:pt x="49597" y="688831"/>
                  </a:lnTo>
                  <a:lnTo>
                    <a:pt x="88072" y="727306"/>
                  </a:lnTo>
                  <a:cubicBezTo>
                    <a:pt x="97913" y="737150"/>
                    <a:pt x="103335" y="750234"/>
                    <a:pt x="103335" y="764156"/>
                  </a:cubicBezTo>
                  <a:lnTo>
                    <a:pt x="103335" y="884244"/>
                  </a:lnTo>
                  <a:cubicBezTo>
                    <a:pt x="103335" y="897287"/>
                    <a:pt x="113910" y="907861"/>
                    <a:pt x="126953" y="907861"/>
                  </a:cubicBezTo>
                  <a:cubicBezTo>
                    <a:pt x="139996" y="907861"/>
                    <a:pt x="150571" y="897287"/>
                    <a:pt x="150571" y="884244"/>
                  </a:cubicBezTo>
                  <a:lnTo>
                    <a:pt x="150571" y="764156"/>
                  </a:lnTo>
                  <a:cubicBezTo>
                    <a:pt x="150571" y="737619"/>
                    <a:pt x="140236" y="712672"/>
                    <a:pt x="121474" y="693907"/>
                  </a:cubicBezTo>
                  <a:lnTo>
                    <a:pt x="67925" y="640358"/>
                  </a:lnTo>
                  <a:cubicBezTo>
                    <a:pt x="67666" y="640100"/>
                    <a:pt x="67389" y="639876"/>
                    <a:pt x="67125" y="639634"/>
                  </a:cubicBezTo>
                  <a:cubicBezTo>
                    <a:pt x="70485" y="636667"/>
                    <a:pt x="74254" y="634085"/>
                    <a:pt x="78404" y="632007"/>
                  </a:cubicBezTo>
                  <a:lnTo>
                    <a:pt x="160093" y="591164"/>
                  </a:lnTo>
                  <a:cubicBezTo>
                    <a:pt x="164278" y="589070"/>
                    <a:pt x="168174" y="586598"/>
                    <a:pt x="171805" y="583852"/>
                  </a:cubicBezTo>
                  <a:lnTo>
                    <a:pt x="229548" y="641599"/>
                  </a:lnTo>
                  <a:lnTo>
                    <a:pt x="229548" y="884247"/>
                  </a:lnTo>
                  <a:cubicBezTo>
                    <a:pt x="229548" y="897290"/>
                    <a:pt x="240123" y="907865"/>
                    <a:pt x="253166" y="907865"/>
                  </a:cubicBezTo>
                  <a:cubicBezTo>
                    <a:pt x="266209" y="907865"/>
                    <a:pt x="276784" y="897290"/>
                    <a:pt x="276784" y="884247"/>
                  </a:cubicBezTo>
                  <a:lnTo>
                    <a:pt x="276784" y="641595"/>
                  </a:lnTo>
                  <a:lnTo>
                    <a:pt x="334531" y="583849"/>
                  </a:lnTo>
                  <a:cubicBezTo>
                    <a:pt x="338165" y="586598"/>
                    <a:pt x="342057" y="589070"/>
                    <a:pt x="346242" y="591161"/>
                  </a:cubicBezTo>
                  <a:lnTo>
                    <a:pt x="368767" y="602425"/>
                  </a:lnTo>
                  <a:cubicBezTo>
                    <a:pt x="372158" y="604122"/>
                    <a:pt x="375761" y="604925"/>
                    <a:pt x="379313" y="604925"/>
                  </a:cubicBezTo>
                  <a:cubicBezTo>
                    <a:pt x="387976" y="604925"/>
                    <a:pt x="396318" y="600138"/>
                    <a:pt x="400456" y="591866"/>
                  </a:cubicBezTo>
                  <a:cubicBezTo>
                    <a:pt x="406291" y="580199"/>
                    <a:pt x="401561" y="566012"/>
                    <a:pt x="389894" y="560181"/>
                  </a:cubicBezTo>
                  <a:lnTo>
                    <a:pt x="367369" y="548916"/>
                  </a:lnTo>
                  <a:cubicBezTo>
                    <a:pt x="358205" y="544335"/>
                    <a:pt x="352515" y="535127"/>
                    <a:pt x="352515" y="524886"/>
                  </a:cubicBezTo>
                  <a:lnTo>
                    <a:pt x="352515" y="472949"/>
                  </a:lnTo>
                  <a:cubicBezTo>
                    <a:pt x="398223" y="441327"/>
                    <a:pt x="428243" y="388565"/>
                    <a:pt x="428243" y="328903"/>
                  </a:cubicBezTo>
                  <a:close/>
                  <a:moveTo>
                    <a:pt x="253166" y="49597"/>
                  </a:moveTo>
                  <a:cubicBezTo>
                    <a:pt x="281901" y="49597"/>
                    <a:pt x="305276" y="72976"/>
                    <a:pt x="305276" y="101707"/>
                  </a:cubicBezTo>
                  <a:cubicBezTo>
                    <a:pt x="305276" y="104872"/>
                    <a:pt x="304993" y="107974"/>
                    <a:pt x="304451" y="111013"/>
                  </a:cubicBezTo>
                  <a:cubicBezTo>
                    <a:pt x="288221" y="106031"/>
                    <a:pt x="271005" y="103332"/>
                    <a:pt x="253166" y="103332"/>
                  </a:cubicBezTo>
                  <a:cubicBezTo>
                    <a:pt x="235352" y="103332"/>
                    <a:pt x="218158" y="106021"/>
                    <a:pt x="201953" y="110991"/>
                  </a:cubicBezTo>
                  <a:cubicBezTo>
                    <a:pt x="201409" y="107952"/>
                    <a:pt x="201056" y="104866"/>
                    <a:pt x="201056" y="101707"/>
                  </a:cubicBezTo>
                  <a:cubicBezTo>
                    <a:pt x="201056" y="72972"/>
                    <a:pt x="224431" y="49597"/>
                    <a:pt x="253166" y="49597"/>
                  </a:cubicBezTo>
                  <a:close/>
                  <a:moveTo>
                    <a:pt x="253166" y="150571"/>
                  </a:moveTo>
                  <a:cubicBezTo>
                    <a:pt x="323657" y="150571"/>
                    <a:pt x="381007" y="207921"/>
                    <a:pt x="381007" y="278412"/>
                  </a:cubicBezTo>
                  <a:lnTo>
                    <a:pt x="381007" y="286971"/>
                  </a:lnTo>
                  <a:cubicBezTo>
                    <a:pt x="282679" y="317076"/>
                    <a:pt x="224078" y="242277"/>
                    <a:pt x="221575" y="238999"/>
                  </a:cubicBezTo>
                  <a:cubicBezTo>
                    <a:pt x="217466" y="233522"/>
                    <a:pt x="211183" y="230096"/>
                    <a:pt x="204356" y="229611"/>
                  </a:cubicBezTo>
                  <a:cubicBezTo>
                    <a:pt x="197529" y="229133"/>
                    <a:pt x="190822" y="231630"/>
                    <a:pt x="185982" y="236470"/>
                  </a:cubicBezTo>
                  <a:cubicBezTo>
                    <a:pt x="163438" y="259014"/>
                    <a:pt x="141357" y="269887"/>
                    <a:pt x="125410" y="275137"/>
                  </a:cubicBezTo>
                  <a:cubicBezTo>
                    <a:pt x="127158" y="206154"/>
                    <a:pt x="183774" y="150571"/>
                    <a:pt x="253166" y="150571"/>
                  </a:cubicBezTo>
                  <a:close/>
                  <a:moveTo>
                    <a:pt x="253166" y="598410"/>
                  </a:moveTo>
                  <a:lnTo>
                    <a:pt x="198590" y="543834"/>
                  </a:lnTo>
                  <a:cubicBezTo>
                    <a:pt x="200184" y="537744"/>
                    <a:pt x="201056" y="531395"/>
                    <a:pt x="201056" y="524880"/>
                  </a:cubicBezTo>
                  <a:lnTo>
                    <a:pt x="201056" y="496051"/>
                  </a:lnTo>
                  <a:cubicBezTo>
                    <a:pt x="217522" y="501196"/>
                    <a:pt x="235028" y="503970"/>
                    <a:pt x="253166" y="503970"/>
                  </a:cubicBezTo>
                  <a:cubicBezTo>
                    <a:pt x="271304" y="503970"/>
                    <a:pt x="288810" y="501196"/>
                    <a:pt x="305276" y="496051"/>
                  </a:cubicBezTo>
                  <a:lnTo>
                    <a:pt x="305276" y="524880"/>
                  </a:lnTo>
                  <a:cubicBezTo>
                    <a:pt x="305276" y="531395"/>
                    <a:pt x="306148" y="537747"/>
                    <a:pt x="307742" y="543834"/>
                  </a:cubicBezTo>
                  <a:lnTo>
                    <a:pt x="253166" y="598410"/>
                  </a:lnTo>
                  <a:close/>
                  <a:moveTo>
                    <a:pt x="253166" y="456735"/>
                  </a:moveTo>
                  <a:cubicBezTo>
                    <a:pt x="182675" y="456735"/>
                    <a:pt x="125325" y="399385"/>
                    <a:pt x="125325" y="328894"/>
                  </a:cubicBezTo>
                  <a:lnTo>
                    <a:pt x="125325" y="324000"/>
                  </a:lnTo>
                  <a:cubicBezTo>
                    <a:pt x="144159" y="319674"/>
                    <a:pt x="172085" y="309619"/>
                    <a:pt x="201217" y="286190"/>
                  </a:cubicBezTo>
                  <a:cubicBezTo>
                    <a:pt x="211523" y="295914"/>
                    <a:pt x="226254" y="307843"/>
                    <a:pt x="245013" y="318074"/>
                  </a:cubicBezTo>
                  <a:cubicBezTo>
                    <a:pt x="267201" y="330176"/>
                    <a:pt x="297844" y="341370"/>
                    <a:pt x="335274" y="341370"/>
                  </a:cubicBezTo>
                  <a:cubicBezTo>
                    <a:pt x="349498" y="341370"/>
                    <a:pt x="364717" y="339717"/>
                    <a:pt x="380806" y="335919"/>
                  </a:cubicBezTo>
                  <a:cubicBezTo>
                    <a:pt x="377143" y="403157"/>
                    <a:pt x="321298" y="456735"/>
                    <a:pt x="253166" y="4567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61" name="Freihandform: Form 69">
              <a:extLst>
                <a:ext uri="{FF2B5EF4-FFF2-40B4-BE49-F238E27FC236}">
                  <a16:creationId xmlns:a16="http://schemas.microsoft.com/office/drawing/2014/main" id="{DD95EC08-22B9-7EA8-BE45-1EB0DBDE29FE}"/>
                </a:ext>
              </a:extLst>
            </p:cNvPr>
            <p:cNvSpPr/>
            <p:nvPr/>
          </p:nvSpPr>
          <p:spPr>
            <a:xfrm>
              <a:off x="2541761" y="2089817"/>
              <a:ext cx="478652" cy="859684"/>
            </a:xfrm>
            <a:custGeom>
              <a:avLst/>
              <a:gdLst>
                <a:gd name="connsiteX0" fmla="*/ 423812 w 478652"/>
                <a:gd name="connsiteY0" fmla="*/ 488783 h 859684"/>
                <a:gd name="connsiteX1" fmla="*/ 291638 w 478652"/>
                <a:gd name="connsiteY1" fmla="*/ 422694 h 859684"/>
                <a:gd name="connsiteX2" fmla="*/ 276787 w 478652"/>
                <a:gd name="connsiteY2" fmla="*/ 398664 h 859684"/>
                <a:gd name="connsiteX3" fmla="*/ 276787 w 478652"/>
                <a:gd name="connsiteY3" fmla="*/ 365193 h 859684"/>
                <a:gd name="connsiteX4" fmla="*/ 327272 w 478652"/>
                <a:gd name="connsiteY4" fmla="*/ 253166 h 859684"/>
                <a:gd name="connsiteX5" fmla="*/ 327272 w 478652"/>
                <a:gd name="connsiteY5" fmla="*/ 226283 h 859684"/>
                <a:gd name="connsiteX6" fmla="*/ 328897 w 478652"/>
                <a:gd name="connsiteY6" fmla="*/ 226299 h 859684"/>
                <a:gd name="connsiteX7" fmla="*/ 352515 w 478652"/>
                <a:gd name="connsiteY7" fmla="*/ 202681 h 859684"/>
                <a:gd name="connsiteX8" fmla="*/ 352515 w 478652"/>
                <a:gd name="connsiteY8" fmla="*/ 152196 h 859684"/>
                <a:gd name="connsiteX9" fmla="*/ 202681 w 478652"/>
                <a:gd name="connsiteY9" fmla="*/ 2362 h 859684"/>
                <a:gd name="connsiteX10" fmla="*/ 152196 w 478652"/>
                <a:gd name="connsiteY10" fmla="*/ 2362 h 859684"/>
                <a:gd name="connsiteX11" fmla="*/ 2362 w 478652"/>
                <a:gd name="connsiteY11" fmla="*/ 152196 h 859684"/>
                <a:gd name="connsiteX12" fmla="*/ 2362 w 478652"/>
                <a:gd name="connsiteY12" fmla="*/ 202681 h 859684"/>
                <a:gd name="connsiteX13" fmla="*/ 25979 w 478652"/>
                <a:gd name="connsiteY13" fmla="*/ 226299 h 859684"/>
                <a:gd name="connsiteX14" fmla="*/ 27604 w 478652"/>
                <a:gd name="connsiteY14" fmla="*/ 226258 h 859684"/>
                <a:gd name="connsiteX15" fmla="*/ 27604 w 478652"/>
                <a:gd name="connsiteY15" fmla="*/ 253166 h 859684"/>
                <a:gd name="connsiteX16" fmla="*/ 78093 w 478652"/>
                <a:gd name="connsiteY16" fmla="*/ 365196 h 859684"/>
                <a:gd name="connsiteX17" fmla="*/ 78093 w 478652"/>
                <a:gd name="connsiteY17" fmla="*/ 398667 h 859684"/>
                <a:gd name="connsiteX18" fmla="*/ 63239 w 478652"/>
                <a:gd name="connsiteY18" fmla="*/ 422697 h 859684"/>
                <a:gd name="connsiteX19" fmla="*/ 52677 w 478652"/>
                <a:gd name="connsiteY19" fmla="*/ 454383 h 859684"/>
                <a:gd name="connsiteX20" fmla="*/ 73819 w 478652"/>
                <a:gd name="connsiteY20" fmla="*/ 467445 h 859684"/>
                <a:gd name="connsiteX21" fmla="*/ 84362 w 478652"/>
                <a:gd name="connsiteY21" fmla="*/ 464948 h 859684"/>
                <a:gd name="connsiteX22" fmla="*/ 96074 w 478652"/>
                <a:gd name="connsiteY22" fmla="*/ 457636 h 859684"/>
                <a:gd name="connsiteX23" fmla="*/ 153820 w 478652"/>
                <a:gd name="connsiteY23" fmla="*/ 515382 h 859684"/>
                <a:gd name="connsiteX24" fmla="*/ 153820 w 478652"/>
                <a:gd name="connsiteY24" fmla="*/ 833759 h 859684"/>
                <a:gd name="connsiteX25" fmla="*/ 177438 w 478652"/>
                <a:gd name="connsiteY25" fmla="*/ 857376 h 859684"/>
                <a:gd name="connsiteX26" fmla="*/ 201056 w 478652"/>
                <a:gd name="connsiteY26" fmla="*/ 833759 h 859684"/>
                <a:gd name="connsiteX27" fmla="*/ 201056 w 478652"/>
                <a:gd name="connsiteY27" fmla="*/ 515376 h 859684"/>
                <a:gd name="connsiteX28" fmla="*/ 258800 w 478652"/>
                <a:gd name="connsiteY28" fmla="*/ 457629 h 859684"/>
                <a:gd name="connsiteX29" fmla="*/ 270511 w 478652"/>
                <a:gd name="connsiteY29" fmla="*/ 464941 h 859684"/>
                <a:gd name="connsiteX30" fmla="*/ 398409 w 478652"/>
                <a:gd name="connsiteY30" fmla="*/ 528892 h 859684"/>
                <a:gd name="connsiteX31" fmla="*/ 359616 w 478652"/>
                <a:gd name="connsiteY31" fmla="*/ 567685 h 859684"/>
                <a:gd name="connsiteX32" fmla="*/ 330519 w 478652"/>
                <a:gd name="connsiteY32" fmla="*/ 637933 h 859684"/>
                <a:gd name="connsiteX33" fmla="*/ 330519 w 478652"/>
                <a:gd name="connsiteY33" fmla="*/ 833752 h 859684"/>
                <a:gd name="connsiteX34" fmla="*/ 354136 w 478652"/>
                <a:gd name="connsiteY34" fmla="*/ 857370 h 859684"/>
                <a:gd name="connsiteX35" fmla="*/ 377754 w 478652"/>
                <a:gd name="connsiteY35" fmla="*/ 833752 h 859684"/>
                <a:gd name="connsiteX36" fmla="*/ 377754 w 478652"/>
                <a:gd name="connsiteY36" fmla="*/ 637933 h 859684"/>
                <a:gd name="connsiteX37" fmla="*/ 393018 w 478652"/>
                <a:gd name="connsiteY37" fmla="*/ 601083 h 859684"/>
                <a:gd name="connsiteX38" fmla="*/ 429763 w 478652"/>
                <a:gd name="connsiteY38" fmla="*/ 564337 h 859684"/>
                <a:gd name="connsiteX39" fmla="*/ 431489 w 478652"/>
                <a:gd name="connsiteY39" fmla="*/ 577639 h 859684"/>
                <a:gd name="connsiteX40" fmla="*/ 431489 w 478652"/>
                <a:gd name="connsiteY40" fmla="*/ 833752 h 859684"/>
                <a:gd name="connsiteX41" fmla="*/ 455107 w 478652"/>
                <a:gd name="connsiteY41" fmla="*/ 857370 h 859684"/>
                <a:gd name="connsiteX42" fmla="*/ 478725 w 478652"/>
                <a:gd name="connsiteY42" fmla="*/ 833752 h 859684"/>
                <a:gd name="connsiteX43" fmla="*/ 478725 w 478652"/>
                <a:gd name="connsiteY43" fmla="*/ 577639 h 859684"/>
                <a:gd name="connsiteX44" fmla="*/ 423812 w 478652"/>
                <a:gd name="connsiteY44" fmla="*/ 488783 h 859684"/>
                <a:gd name="connsiteX45" fmla="*/ 49594 w 478652"/>
                <a:gd name="connsiteY45" fmla="*/ 174204 h 859684"/>
                <a:gd name="connsiteX46" fmla="*/ 49594 w 478652"/>
                <a:gd name="connsiteY46" fmla="*/ 152193 h 859684"/>
                <a:gd name="connsiteX47" fmla="*/ 49597 w 478652"/>
                <a:gd name="connsiteY47" fmla="*/ 152193 h 859684"/>
                <a:gd name="connsiteX48" fmla="*/ 152196 w 478652"/>
                <a:gd name="connsiteY48" fmla="*/ 49594 h 859684"/>
                <a:gd name="connsiteX49" fmla="*/ 202681 w 478652"/>
                <a:gd name="connsiteY49" fmla="*/ 49594 h 859684"/>
                <a:gd name="connsiteX50" fmla="*/ 305279 w 478652"/>
                <a:gd name="connsiteY50" fmla="*/ 152193 h 859684"/>
                <a:gd name="connsiteX51" fmla="*/ 305279 w 478652"/>
                <a:gd name="connsiteY51" fmla="*/ 178427 h 859684"/>
                <a:gd name="connsiteX52" fmla="*/ 140053 w 478652"/>
                <a:gd name="connsiteY52" fmla="*/ 132543 h 859684"/>
                <a:gd name="connsiteX53" fmla="*/ 126959 w 478652"/>
                <a:gd name="connsiteY53" fmla="*/ 128575 h 859684"/>
                <a:gd name="connsiteX54" fmla="*/ 110251 w 478652"/>
                <a:gd name="connsiteY54" fmla="*/ 135493 h 859684"/>
                <a:gd name="connsiteX55" fmla="*/ 49594 w 478652"/>
                <a:gd name="connsiteY55" fmla="*/ 174204 h 859684"/>
                <a:gd name="connsiteX56" fmla="*/ 177438 w 478652"/>
                <a:gd name="connsiteY56" fmla="*/ 472194 h 859684"/>
                <a:gd name="connsiteX57" fmla="*/ 122862 w 478652"/>
                <a:gd name="connsiteY57" fmla="*/ 417618 h 859684"/>
                <a:gd name="connsiteX58" fmla="*/ 125328 w 478652"/>
                <a:gd name="connsiteY58" fmla="*/ 398664 h 859684"/>
                <a:gd name="connsiteX59" fmla="*/ 125328 w 478652"/>
                <a:gd name="connsiteY59" fmla="*/ 393635 h 859684"/>
                <a:gd name="connsiteX60" fmla="*/ 177438 w 478652"/>
                <a:gd name="connsiteY60" fmla="*/ 402997 h 859684"/>
                <a:gd name="connsiteX61" fmla="*/ 229548 w 478652"/>
                <a:gd name="connsiteY61" fmla="*/ 393635 h 859684"/>
                <a:gd name="connsiteX62" fmla="*/ 229548 w 478652"/>
                <a:gd name="connsiteY62" fmla="*/ 398664 h 859684"/>
                <a:gd name="connsiteX63" fmla="*/ 232014 w 478652"/>
                <a:gd name="connsiteY63" fmla="*/ 417618 h 859684"/>
                <a:gd name="connsiteX64" fmla="*/ 177438 w 478652"/>
                <a:gd name="connsiteY64" fmla="*/ 472194 h 859684"/>
                <a:gd name="connsiteX65" fmla="*/ 177438 w 478652"/>
                <a:gd name="connsiteY65" fmla="*/ 355764 h 859684"/>
                <a:gd name="connsiteX66" fmla="*/ 74840 w 478652"/>
                <a:gd name="connsiteY66" fmla="*/ 253166 h 859684"/>
                <a:gd name="connsiteX67" fmla="*/ 74840 w 478652"/>
                <a:gd name="connsiteY67" fmla="*/ 215091 h 859684"/>
                <a:gd name="connsiteX68" fmla="*/ 74840 w 478652"/>
                <a:gd name="connsiteY68" fmla="*/ 215091 h 859684"/>
                <a:gd name="connsiteX69" fmla="*/ 130266 w 478652"/>
                <a:gd name="connsiteY69" fmla="*/ 181264 h 859684"/>
                <a:gd name="connsiteX70" fmla="*/ 280037 w 478652"/>
                <a:gd name="connsiteY70" fmla="*/ 223842 h 859684"/>
                <a:gd name="connsiteX71" fmla="*/ 280037 w 478652"/>
                <a:gd name="connsiteY71" fmla="*/ 253166 h 859684"/>
                <a:gd name="connsiteX72" fmla="*/ 177438 w 478652"/>
                <a:gd name="connsiteY72" fmla="*/ 355764 h 85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478652" h="859684">
                  <a:moveTo>
                    <a:pt x="423812" y="488783"/>
                  </a:moveTo>
                  <a:lnTo>
                    <a:pt x="291638" y="422694"/>
                  </a:lnTo>
                  <a:cubicBezTo>
                    <a:pt x="282477" y="418112"/>
                    <a:pt x="276787" y="408904"/>
                    <a:pt x="276787" y="398664"/>
                  </a:cubicBezTo>
                  <a:lnTo>
                    <a:pt x="276787" y="365193"/>
                  </a:lnTo>
                  <a:cubicBezTo>
                    <a:pt x="307726" y="337724"/>
                    <a:pt x="327272" y="297693"/>
                    <a:pt x="327272" y="253166"/>
                  </a:cubicBezTo>
                  <a:lnTo>
                    <a:pt x="327272" y="226283"/>
                  </a:lnTo>
                  <a:cubicBezTo>
                    <a:pt x="327817" y="226283"/>
                    <a:pt x="328352" y="226299"/>
                    <a:pt x="328897" y="226299"/>
                  </a:cubicBezTo>
                  <a:cubicBezTo>
                    <a:pt x="341940" y="226299"/>
                    <a:pt x="352515" y="215724"/>
                    <a:pt x="352515" y="202681"/>
                  </a:cubicBezTo>
                  <a:lnTo>
                    <a:pt x="352515" y="152196"/>
                  </a:lnTo>
                  <a:cubicBezTo>
                    <a:pt x="352515" y="69578"/>
                    <a:pt x="285299" y="2362"/>
                    <a:pt x="202681" y="2362"/>
                  </a:cubicBezTo>
                  <a:lnTo>
                    <a:pt x="152196" y="2362"/>
                  </a:lnTo>
                  <a:cubicBezTo>
                    <a:pt x="69578" y="2362"/>
                    <a:pt x="2362" y="69578"/>
                    <a:pt x="2362" y="152196"/>
                  </a:cubicBezTo>
                  <a:lnTo>
                    <a:pt x="2362" y="202681"/>
                  </a:lnTo>
                  <a:cubicBezTo>
                    <a:pt x="2362" y="215724"/>
                    <a:pt x="12936" y="226299"/>
                    <a:pt x="25979" y="226299"/>
                  </a:cubicBezTo>
                  <a:cubicBezTo>
                    <a:pt x="26175" y="226299"/>
                    <a:pt x="26741" y="226292"/>
                    <a:pt x="27604" y="226258"/>
                  </a:cubicBezTo>
                  <a:lnTo>
                    <a:pt x="27604" y="253166"/>
                  </a:lnTo>
                  <a:cubicBezTo>
                    <a:pt x="27604" y="297696"/>
                    <a:pt x="47154" y="337727"/>
                    <a:pt x="78093" y="365196"/>
                  </a:cubicBezTo>
                  <a:lnTo>
                    <a:pt x="78093" y="398667"/>
                  </a:lnTo>
                  <a:cubicBezTo>
                    <a:pt x="78093" y="408911"/>
                    <a:pt x="72402" y="418118"/>
                    <a:pt x="63239" y="422697"/>
                  </a:cubicBezTo>
                  <a:cubicBezTo>
                    <a:pt x="51572" y="428529"/>
                    <a:pt x="46842" y="442715"/>
                    <a:pt x="52677" y="454383"/>
                  </a:cubicBezTo>
                  <a:cubicBezTo>
                    <a:pt x="56815" y="462658"/>
                    <a:pt x="65156" y="467445"/>
                    <a:pt x="73819" y="467445"/>
                  </a:cubicBezTo>
                  <a:cubicBezTo>
                    <a:pt x="77368" y="467445"/>
                    <a:pt x="80971" y="466642"/>
                    <a:pt x="84362" y="464948"/>
                  </a:cubicBezTo>
                  <a:cubicBezTo>
                    <a:pt x="88547" y="462854"/>
                    <a:pt x="92443" y="460382"/>
                    <a:pt x="96074" y="457636"/>
                  </a:cubicBezTo>
                  <a:lnTo>
                    <a:pt x="153820" y="515382"/>
                  </a:lnTo>
                  <a:lnTo>
                    <a:pt x="153820" y="833759"/>
                  </a:lnTo>
                  <a:cubicBezTo>
                    <a:pt x="153820" y="846802"/>
                    <a:pt x="164395" y="857376"/>
                    <a:pt x="177438" y="857376"/>
                  </a:cubicBezTo>
                  <a:cubicBezTo>
                    <a:pt x="190481" y="857376"/>
                    <a:pt x="201056" y="846802"/>
                    <a:pt x="201056" y="833759"/>
                  </a:cubicBezTo>
                  <a:lnTo>
                    <a:pt x="201056" y="515376"/>
                  </a:lnTo>
                  <a:lnTo>
                    <a:pt x="258800" y="457629"/>
                  </a:lnTo>
                  <a:cubicBezTo>
                    <a:pt x="262434" y="460378"/>
                    <a:pt x="266326" y="462850"/>
                    <a:pt x="270511" y="464941"/>
                  </a:cubicBezTo>
                  <a:lnTo>
                    <a:pt x="398409" y="528892"/>
                  </a:lnTo>
                  <a:lnTo>
                    <a:pt x="359616" y="567685"/>
                  </a:lnTo>
                  <a:cubicBezTo>
                    <a:pt x="340854" y="586450"/>
                    <a:pt x="330519" y="611396"/>
                    <a:pt x="330519" y="637933"/>
                  </a:cubicBezTo>
                  <a:lnTo>
                    <a:pt x="330519" y="833752"/>
                  </a:lnTo>
                  <a:cubicBezTo>
                    <a:pt x="330519" y="846795"/>
                    <a:pt x="341093" y="857370"/>
                    <a:pt x="354136" y="857370"/>
                  </a:cubicBezTo>
                  <a:cubicBezTo>
                    <a:pt x="367180" y="857370"/>
                    <a:pt x="377754" y="846795"/>
                    <a:pt x="377754" y="833752"/>
                  </a:cubicBezTo>
                  <a:lnTo>
                    <a:pt x="377754" y="637933"/>
                  </a:lnTo>
                  <a:cubicBezTo>
                    <a:pt x="377754" y="624014"/>
                    <a:pt x="383174" y="610927"/>
                    <a:pt x="393018" y="601083"/>
                  </a:cubicBezTo>
                  <a:lnTo>
                    <a:pt x="429763" y="564337"/>
                  </a:lnTo>
                  <a:cubicBezTo>
                    <a:pt x="430878" y="568610"/>
                    <a:pt x="431489" y="573066"/>
                    <a:pt x="431489" y="577639"/>
                  </a:cubicBezTo>
                  <a:lnTo>
                    <a:pt x="431489" y="833752"/>
                  </a:lnTo>
                  <a:cubicBezTo>
                    <a:pt x="431489" y="846795"/>
                    <a:pt x="442064" y="857370"/>
                    <a:pt x="455107" y="857370"/>
                  </a:cubicBezTo>
                  <a:cubicBezTo>
                    <a:pt x="468150" y="857370"/>
                    <a:pt x="478725" y="846795"/>
                    <a:pt x="478725" y="833752"/>
                  </a:cubicBezTo>
                  <a:lnTo>
                    <a:pt x="478725" y="577639"/>
                  </a:lnTo>
                  <a:cubicBezTo>
                    <a:pt x="478728" y="539768"/>
                    <a:pt x="457686" y="505721"/>
                    <a:pt x="423812" y="488783"/>
                  </a:cubicBezTo>
                  <a:close/>
                  <a:moveTo>
                    <a:pt x="49594" y="174204"/>
                  </a:moveTo>
                  <a:lnTo>
                    <a:pt x="49594" y="152193"/>
                  </a:lnTo>
                  <a:lnTo>
                    <a:pt x="49597" y="152193"/>
                  </a:lnTo>
                  <a:cubicBezTo>
                    <a:pt x="49597" y="95620"/>
                    <a:pt x="95623" y="49594"/>
                    <a:pt x="152196" y="49594"/>
                  </a:cubicBezTo>
                  <a:lnTo>
                    <a:pt x="202681" y="49594"/>
                  </a:lnTo>
                  <a:cubicBezTo>
                    <a:pt x="259253" y="49594"/>
                    <a:pt x="305279" y="95620"/>
                    <a:pt x="305279" y="152193"/>
                  </a:cubicBezTo>
                  <a:lnTo>
                    <a:pt x="305279" y="178427"/>
                  </a:lnTo>
                  <a:cubicBezTo>
                    <a:pt x="202611" y="172888"/>
                    <a:pt x="140654" y="132936"/>
                    <a:pt x="140053" y="132543"/>
                  </a:cubicBezTo>
                  <a:cubicBezTo>
                    <a:pt x="136057" y="129878"/>
                    <a:pt x="131497" y="128575"/>
                    <a:pt x="126959" y="128575"/>
                  </a:cubicBezTo>
                  <a:cubicBezTo>
                    <a:pt x="120863" y="128575"/>
                    <a:pt x="114817" y="130930"/>
                    <a:pt x="110251" y="135493"/>
                  </a:cubicBezTo>
                  <a:cubicBezTo>
                    <a:pt x="87653" y="158091"/>
                    <a:pt x="65512" y="168967"/>
                    <a:pt x="49594" y="174204"/>
                  </a:cubicBezTo>
                  <a:close/>
                  <a:moveTo>
                    <a:pt x="177438" y="472194"/>
                  </a:moveTo>
                  <a:lnTo>
                    <a:pt x="122862" y="417618"/>
                  </a:lnTo>
                  <a:cubicBezTo>
                    <a:pt x="124456" y="411527"/>
                    <a:pt x="125328" y="405179"/>
                    <a:pt x="125328" y="398664"/>
                  </a:cubicBezTo>
                  <a:lnTo>
                    <a:pt x="125328" y="393635"/>
                  </a:lnTo>
                  <a:cubicBezTo>
                    <a:pt x="141564" y="399678"/>
                    <a:pt x="159120" y="402997"/>
                    <a:pt x="177438" y="402997"/>
                  </a:cubicBezTo>
                  <a:cubicBezTo>
                    <a:pt x="195756" y="402997"/>
                    <a:pt x="213312" y="399678"/>
                    <a:pt x="229548" y="393635"/>
                  </a:cubicBezTo>
                  <a:lnTo>
                    <a:pt x="229548" y="398664"/>
                  </a:lnTo>
                  <a:cubicBezTo>
                    <a:pt x="229548" y="405179"/>
                    <a:pt x="230417" y="411527"/>
                    <a:pt x="232014" y="417618"/>
                  </a:cubicBezTo>
                  <a:lnTo>
                    <a:pt x="177438" y="472194"/>
                  </a:lnTo>
                  <a:close/>
                  <a:moveTo>
                    <a:pt x="177438" y="355764"/>
                  </a:moveTo>
                  <a:cubicBezTo>
                    <a:pt x="120866" y="355764"/>
                    <a:pt x="74840" y="309741"/>
                    <a:pt x="74840" y="253166"/>
                  </a:cubicBezTo>
                  <a:lnTo>
                    <a:pt x="74840" y="215091"/>
                  </a:lnTo>
                  <a:lnTo>
                    <a:pt x="74840" y="215091"/>
                  </a:lnTo>
                  <a:cubicBezTo>
                    <a:pt x="91382" y="208481"/>
                    <a:pt x="110654" y="197973"/>
                    <a:pt x="130266" y="181264"/>
                  </a:cubicBezTo>
                  <a:cubicBezTo>
                    <a:pt x="155068" y="194169"/>
                    <a:pt x="206957" y="216474"/>
                    <a:pt x="280037" y="223842"/>
                  </a:cubicBezTo>
                  <a:lnTo>
                    <a:pt x="280037" y="253166"/>
                  </a:lnTo>
                  <a:cubicBezTo>
                    <a:pt x="280037" y="309738"/>
                    <a:pt x="234010" y="355764"/>
                    <a:pt x="177438" y="355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62" name="Grafik 3">
            <a:extLst>
              <a:ext uri="{FF2B5EF4-FFF2-40B4-BE49-F238E27FC236}">
                <a16:creationId xmlns:a16="http://schemas.microsoft.com/office/drawing/2014/main" id="{55387A84-DEDF-D0CC-26E4-577F333DDB26}"/>
              </a:ext>
            </a:extLst>
          </p:cNvPr>
          <p:cNvGrpSpPr/>
          <p:nvPr/>
        </p:nvGrpSpPr>
        <p:grpSpPr>
          <a:xfrm>
            <a:off x="1898627" y="4845073"/>
            <a:ext cx="565938" cy="565938"/>
            <a:chOff x="1342363" y="1735349"/>
            <a:chExt cx="984940" cy="984940"/>
          </a:xfrm>
          <a:solidFill>
            <a:sysClr val="window" lastClr="FFFFFF"/>
          </a:solidFill>
          <a:effectLst/>
        </p:grpSpPr>
        <p:sp>
          <p:nvSpPr>
            <p:cNvPr id="263" name="Freihandform: Form 74">
              <a:extLst>
                <a:ext uri="{FF2B5EF4-FFF2-40B4-BE49-F238E27FC236}">
                  <a16:creationId xmlns:a16="http://schemas.microsoft.com/office/drawing/2014/main" id="{32F2CFFB-202C-50C4-3850-60C80E26B374}"/>
                </a:ext>
              </a:extLst>
            </p:cNvPr>
            <p:cNvSpPr/>
            <p:nvPr/>
          </p:nvSpPr>
          <p:spPr>
            <a:xfrm>
              <a:off x="1425670" y="1733757"/>
              <a:ext cx="817245" cy="987063"/>
            </a:xfrm>
            <a:custGeom>
              <a:avLst/>
              <a:gdLst>
                <a:gd name="connsiteX0" fmla="*/ 813159 w 817245"/>
                <a:gd name="connsiteY0" fmla="*/ 857250 h 987062"/>
                <a:gd name="connsiteX1" fmla="*/ 709825 w 817245"/>
                <a:gd name="connsiteY1" fmla="*/ 724402 h 987062"/>
                <a:gd name="connsiteX2" fmla="*/ 791575 w 817245"/>
                <a:gd name="connsiteY2" fmla="*/ 663879 h 987062"/>
                <a:gd name="connsiteX3" fmla="*/ 794258 w 817245"/>
                <a:gd name="connsiteY3" fmla="*/ 520893 h 987062"/>
                <a:gd name="connsiteX4" fmla="*/ 782761 w 817245"/>
                <a:gd name="connsiteY4" fmla="*/ 443117 h 987062"/>
                <a:gd name="connsiteX5" fmla="*/ 794258 w 817245"/>
                <a:gd name="connsiteY5" fmla="*/ 365273 h 987062"/>
                <a:gd name="connsiteX6" fmla="*/ 791575 w 817245"/>
                <a:gd name="connsiteY6" fmla="*/ 222354 h 987062"/>
                <a:gd name="connsiteX7" fmla="*/ 666555 w 817245"/>
                <a:gd name="connsiteY7" fmla="*/ 147142 h 987062"/>
                <a:gd name="connsiteX8" fmla="*/ 595962 w 817245"/>
                <a:gd name="connsiteY8" fmla="*/ 119496 h 987062"/>
                <a:gd name="connsiteX9" fmla="*/ 539396 w 817245"/>
                <a:gd name="connsiteY9" fmla="*/ 73645 h 987062"/>
                <a:gd name="connsiteX10" fmla="*/ 409163 w 817245"/>
                <a:gd name="connsiteY10" fmla="*/ 1592 h 987062"/>
                <a:gd name="connsiteX11" fmla="*/ 278914 w 817245"/>
                <a:gd name="connsiteY11" fmla="*/ 73629 h 987062"/>
                <a:gd name="connsiteX12" fmla="*/ 222364 w 817245"/>
                <a:gd name="connsiteY12" fmla="*/ 119496 h 987062"/>
                <a:gd name="connsiteX13" fmla="*/ 151788 w 817245"/>
                <a:gd name="connsiteY13" fmla="*/ 147074 h 987062"/>
                <a:gd name="connsiteX14" fmla="*/ 26769 w 817245"/>
                <a:gd name="connsiteY14" fmla="*/ 222287 h 987062"/>
                <a:gd name="connsiteX15" fmla="*/ 24086 w 817245"/>
                <a:gd name="connsiteY15" fmla="*/ 365273 h 987062"/>
                <a:gd name="connsiteX16" fmla="*/ 35566 w 817245"/>
                <a:gd name="connsiteY16" fmla="*/ 443117 h 987062"/>
                <a:gd name="connsiteX17" fmla="*/ 24069 w 817245"/>
                <a:gd name="connsiteY17" fmla="*/ 520961 h 987062"/>
                <a:gd name="connsiteX18" fmla="*/ 26752 w 817245"/>
                <a:gd name="connsiteY18" fmla="*/ 663879 h 987062"/>
                <a:gd name="connsiteX19" fmla="*/ 108587 w 817245"/>
                <a:gd name="connsiteY19" fmla="*/ 724385 h 987062"/>
                <a:gd name="connsiteX20" fmla="*/ 5168 w 817245"/>
                <a:gd name="connsiteY20" fmla="*/ 857233 h 987062"/>
                <a:gd name="connsiteX21" fmla="*/ 8153 w 817245"/>
                <a:gd name="connsiteY21" fmla="*/ 881063 h 987062"/>
                <a:gd name="connsiteX22" fmla="*/ 20690 w 817245"/>
                <a:gd name="connsiteY22" fmla="*/ 884506 h 987062"/>
                <a:gd name="connsiteX23" fmla="*/ 142109 w 817245"/>
                <a:gd name="connsiteY23" fmla="*/ 869341 h 987062"/>
                <a:gd name="connsiteX24" fmla="*/ 172082 w 817245"/>
                <a:gd name="connsiteY24" fmla="*/ 974220 h 987062"/>
                <a:gd name="connsiteX25" fmla="*/ 185175 w 817245"/>
                <a:gd name="connsiteY25" fmla="*/ 986226 h 987062"/>
                <a:gd name="connsiteX26" fmla="*/ 188401 w 817245"/>
                <a:gd name="connsiteY26" fmla="*/ 986532 h 987062"/>
                <a:gd name="connsiteX27" fmla="*/ 201817 w 817245"/>
                <a:gd name="connsiteY27" fmla="*/ 979977 h 987062"/>
                <a:gd name="connsiteX28" fmla="*/ 310262 w 817245"/>
                <a:gd name="connsiteY28" fmla="*/ 840489 h 987062"/>
                <a:gd name="connsiteX29" fmla="*/ 409163 w 817245"/>
                <a:gd name="connsiteY29" fmla="*/ 884642 h 987062"/>
                <a:gd name="connsiteX30" fmla="*/ 508065 w 817245"/>
                <a:gd name="connsiteY30" fmla="*/ 840489 h 987062"/>
                <a:gd name="connsiteX31" fmla="*/ 616510 w 817245"/>
                <a:gd name="connsiteY31" fmla="*/ 979926 h 987062"/>
                <a:gd name="connsiteX32" fmla="*/ 629926 w 817245"/>
                <a:gd name="connsiteY32" fmla="*/ 986532 h 987062"/>
                <a:gd name="connsiteX33" fmla="*/ 633152 w 817245"/>
                <a:gd name="connsiteY33" fmla="*/ 986226 h 987062"/>
                <a:gd name="connsiteX34" fmla="*/ 646245 w 817245"/>
                <a:gd name="connsiteY34" fmla="*/ 974220 h 987062"/>
                <a:gd name="connsiteX35" fmla="*/ 676218 w 817245"/>
                <a:gd name="connsiteY35" fmla="*/ 869358 h 987062"/>
                <a:gd name="connsiteX36" fmla="*/ 797637 w 817245"/>
                <a:gd name="connsiteY36" fmla="*/ 884523 h 987062"/>
                <a:gd name="connsiteX37" fmla="*/ 816602 w 817245"/>
                <a:gd name="connsiteY37" fmla="*/ 869787 h 987062"/>
                <a:gd name="connsiteX38" fmla="*/ 813159 w 817245"/>
                <a:gd name="connsiteY38" fmla="*/ 857250 h 987062"/>
                <a:gd name="connsiteX39" fmla="*/ 195533 w 817245"/>
                <a:gd name="connsiteY39" fmla="*/ 932717 h 987062"/>
                <a:gd name="connsiteX40" fmla="*/ 170757 w 817245"/>
                <a:gd name="connsiteY40" fmla="*/ 846008 h 987062"/>
                <a:gd name="connsiteX41" fmla="*/ 152332 w 817245"/>
                <a:gd name="connsiteY41" fmla="*/ 833832 h 987062"/>
                <a:gd name="connsiteX42" fmla="*/ 57234 w 817245"/>
                <a:gd name="connsiteY42" fmla="*/ 845720 h 987062"/>
                <a:gd name="connsiteX43" fmla="*/ 142465 w 817245"/>
                <a:gd name="connsiteY43" fmla="*/ 736154 h 987062"/>
                <a:gd name="connsiteX44" fmla="*/ 151856 w 817245"/>
                <a:gd name="connsiteY44" fmla="*/ 739159 h 987062"/>
                <a:gd name="connsiteX45" fmla="*/ 222364 w 817245"/>
                <a:gd name="connsiteY45" fmla="*/ 766738 h 987062"/>
                <a:gd name="connsiteX46" fmla="*/ 278931 w 817245"/>
                <a:gd name="connsiteY46" fmla="*/ 812588 h 987062"/>
                <a:gd name="connsiteX47" fmla="*/ 284772 w 817245"/>
                <a:gd name="connsiteY47" fmla="*/ 817988 h 987062"/>
                <a:gd name="connsiteX48" fmla="*/ 195533 w 817245"/>
                <a:gd name="connsiteY48" fmla="*/ 932717 h 987062"/>
                <a:gd name="connsiteX49" fmla="*/ 409163 w 817245"/>
                <a:gd name="connsiteY49" fmla="*/ 850678 h 987062"/>
                <a:gd name="connsiteX50" fmla="*/ 301992 w 817245"/>
                <a:gd name="connsiteY50" fmla="*/ 787710 h 987062"/>
                <a:gd name="connsiteX51" fmla="*/ 239346 w 817245"/>
                <a:gd name="connsiteY51" fmla="*/ 737325 h 987062"/>
                <a:gd name="connsiteX52" fmla="*/ 162028 w 817245"/>
                <a:gd name="connsiteY52" fmla="*/ 706758 h 987062"/>
                <a:gd name="connsiteX53" fmla="*/ 56130 w 817245"/>
                <a:gd name="connsiteY53" fmla="*/ 646898 h 987062"/>
                <a:gd name="connsiteX54" fmla="*/ 57268 w 817245"/>
                <a:gd name="connsiteY54" fmla="*/ 528026 h 987062"/>
                <a:gd name="connsiteX55" fmla="*/ 69529 w 817245"/>
                <a:gd name="connsiteY55" fmla="*/ 443117 h 987062"/>
                <a:gd name="connsiteX56" fmla="*/ 57285 w 817245"/>
                <a:gd name="connsiteY56" fmla="*/ 358208 h 987062"/>
                <a:gd name="connsiteX57" fmla="*/ 56147 w 817245"/>
                <a:gd name="connsiteY57" fmla="*/ 239336 h 987062"/>
                <a:gd name="connsiteX58" fmla="*/ 162045 w 817245"/>
                <a:gd name="connsiteY58" fmla="*/ 179476 h 987062"/>
                <a:gd name="connsiteX59" fmla="*/ 239346 w 817245"/>
                <a:gd name="connsiteY59" fmla="*/ 148909 h 987062"/>
                <a:gd name="connsiteX60" fmla="*/ 301975 w 817245"/>
                <a:gd name="connsiteY60" fmla="*/ 98524 h 987062"/>
                <a:gd name="connsiteX61" fmla="*/ 409163 w 817245"/>
                <a:gd name="connsiteY61" fmla="*/ 35555 h 987062"/>
                <a:gd name="connsiteX62" fmla="*/ 516335 w 817245"/>
                <a:gd name="connsiteY62" fmla="*/ 98524 h 987062"/>
                <a:gd name="connsiteX63" fmla="*/ 578981 w 817245"/>
                <a:gd name="connsiteY63" fmla="*/ 148909 h 987062"/>
                <a:gd name="connsiteX64" fmla="*/ 656299 w 817245"/>
                <a:gd name="connsiteY64" fmla="*/ 179476 h 987062"/>
                <a:gd name="connsiteX65" fmla="*/ 762197 w 817245"/>
                <a:gd name="connsiteY65" fmla="*/ 239336 h 987062"/>
                <a:gd name="connsiteX66" fmla="*/ 761059 w 817245"/>
                <a:gd name="connsiteY66" fmla="*/ 358208 h 987062"/>
                <a:gd name="connsiteX67" fmla="*/ 748798 w 817245"/>
                <a:gd name="connsiteY67" fmla="*/ 443117 h 987062"/>
                <a:gd name="connsiteX68" fmla="*/ 761042 w 817245"/>
                <a:gd name="connsiteY68" fmla="*/ 528026 h 987062"/>
                <a:gd name="connsiteX69" fmla="*/ 762180 w 817245"/>
                <a:gd name="connsiteY69" fmla="*/ 646898 h 987062"/>
                <a:gd name="connsiteX70" fmla="*/ 656281 w 817245"/>
                <a:gd name="connsiteY70" fmla="*/ 706758 h 987062"/>
                <a:gd name="connsiteX71" fmla="*/ 578981 w 817245"/>
                <a:gd name="connsiteY71" fmla="*/ 737325 h 987062"/>
                <a:gd name="connsiteX72" fmla="*/ 516352 w 817245"/>
                <a:gd name="connsiteY72" fmla="*/ 787710 h 987062"/>
                <a:gd name="connsiteX73" fmla="*/ 409163 w 817245"/>
                <a:gd name="connsiteY73" fmla="*/ 850678 h 987062"/>
                <a:gd name="connsiteX74" fmla="*/ 666080 w 817245"/>
                <a:gd name="connsiteY74" fmla="*/ 833832 h 987062"/>
                <a:gd name="connsiteX75" fmla="*/ 647655 w 817245"/>
                <a:gd name="connsiteY75" fmla="*/ 846008 h 987062"/>
                <a:gd name="connsiteX76" fmla="*/ 622794 w 817245"/>
                <a:gd name="connsiteY76" fmla="*/ 932717 h 987062"/>
                <a:gd name="connsiteX77" fmla="*/ 533572 w 817245"/>
                <a:gd name="connsiteY77" fmla="*/ 818005 h 987062"/>
                <a:gd name="connsiteX78" fmla="*/ 539413 w 817245"/>
                <a:gd name="connsiteY78" fmla="*/ 812605 h 987062"/>
                <a:gd name="connsiteX79" fmla="*/ 595962 w 817245"/>
                <a:gd name="connsiteY79" fmla="*/ 766738 h 987062"/>
                <a:gd name="connsiteX80" fmla="*/ 666538 w 817245"/>
                <a:gd name="connsiteY80" fmla="*/ 739159 h 987062"/>
                <a:gd name="connsiteX81" fmla="*/ 675929 w 817245"/>
                <a:gd name="connsiteY81" fmla="*/ 736154 h 987062"/>
                <a:gd name="connsiteX82" fmla="*/ 761178 w 817245"/>
                <a:gd name="connsiteY82" fmla="*/ 845720 h 987062"/>
                <a:gd name="connsiteX83" fmla="*/ 666080 w 817245"/>
                <a:gd name="connsiteY83" fmla="*/ 833832 h 98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817245" h="987062">
                  <a:moveTo>
                    <a:pt x="813159" y="857250"/>
                  </a:moveTo>
                  <a:lnTo>
                    <a:pt x="709825" y="724402"/>
                  </a:lnTo>
                  <a:cubicBezTo>
                    <a:pt x="743309" y="714398"/>
                    <a:pt x="772233" y="692984"/>
                    <a:pt x="791575" y="663879"/>
                  </a:cubicBezTo>
                  <a:cubicBezTo>
                    <a:pt x="815910" y="621816"/>
                    <a:pt x="804906" y="570480"/>
                    <a:pt x="794258" y="520893"/>
                  </a:cubicBezTo>
                  <a:cubicBezTo>
                    <a:pt x="787820" y="495421"/>
                    <a:pt x="783967" y="469362"/>
                    <a:pt x="782761" y="443117"/>
                  </a:cubicBezTo>
                  <a:cubicBezTo>
                    <a:pt x="783963" y="416848"/>
                    <a:pt x="787813" y="390766"/>
                    <a:pt x="794258" y="365273"/>
                  </a:cubicBezTo>
                  <a:cubicBezTo>
                    <a:pt x="804838" y="315652"/>
                    <a:pt x="815910" y="264350"/>
                    <a:pt x="791575" y="222354"/>
                  </a:cubicBezTo>
                  <a:cubicBezTo>
                    <a:pt x="766374" y="178813"/>
                    <a:pt x="715633" y="162698"/>
                    <a:pt x="666555" y="147142"/>
                  </a:cubicBezTo>
                  <a:cubicBezTo>
                    <a:pt x="642125" y="140411"/>
                    <a:pt x="618465" y="131146"/>
                    <a:pt x="595962" y="119496"/>
                  </a:cubicBezTo>
                  <a:cubicBezTo>
                    <a:pt x="575542" y="106250"/>
                    <a:pt x="556582" y="90882"/>
                    <a:pt x="539396" y="73645"/>
                  </a:cubicBezTo>
                  <a:cubicBezTo>
                    <a:pt x="502988" y="39852"/>
                    <a:pt x="461705" y="1592"/>
                    <a:pt x="409163" y="1592"/>
                  </a:cubicBezTo>
                  <a:cubicBezTo>
                    <a:pt x="356622" y="1592"/>
                    <a:pt x="315339" y="39852"/>
                    <a:pt x="278914" y="73629"/>
                  </a:cubicBezTo>
                  <a:cubicBezTo>
                    <a:pt x="261734" y="90869"/>
                    <a:pt x="242779" y="106244"/>
                    <a:pt x="222364" y="119496"/>
                  </a:cubicBezTo>
                  <a:cubicBezTo>
                    <a:pt x="199864" y="131122"/>
                    <a:pt x="176210" y="140365"/>
                    <a:pt x="151788" y="147074"/>
                  </a:cubicBezTo>
                  <a:cubicBezTo>
                    <a:pt x="102711" y="162630"/>
                    <a:pt x="51970" y="178745"/>
                    <a:pt x="26769" y="222287"/>
                  </a:cubicBezTo>
                  <a:cubicBezTo>
                    <a:pt x="2434" y="264350"/>
                    <a:pt x="13438" y="315686"/>
                    <a:pt x="24086" y="365273"/>
                  </a:cubicBezTo>
                  <a:cubicBezTo>
                    <a:pt x="30524" y="390769"/>
                    <a:pt x="34370" y="416848"/>
                    <a:pt x="35566" y="443117"/>
                  </a:cubicBezTo>
                  <a:cubicBezTo>
                    <a:pt x="34364" y="469385"/>
                    <a:pt x="30513" y="495467"/>
                    <a:pt x="24069" y="520961"/>
                  </a:cubicBezTo>
                  <a:cubicBezTo>
                    <a:pt x="13489" y="570582"/>
                    <a:pt x="2417" y="621884"/>
                    <a:pt x="26752" y="663879"/>
                  </a:cubicBezTo>
                  <a:cubicBezTo>
                    <a:pt x="46120" y="692994"/>
                    <a:pt x="75076" y="714402"/>
                    <a:pt x="108587" y="724385"/>
                  </a:cubicBezTo>
                  <a:lnTo>
                    <a:pt x="5168" y="857233"/>
                  </a:lnTo>
                  <a:cubicBezTo>
                    <a:pt x="-589" y="864637"/>
                    <a:pt x="747" y="875306"/>
                    <a:pt x="8153" y="881063"/>
                  </a:cubicBezTo>
                  <a:cubicBezTo>
                    <a:pt x="11710" y="883829"/>
                    <a:pt x="16219" y="885066"/>
                    <a:pt x="20690" y="884506"/>
                  </a:cubicBezTo>
                  <a:lnTo>
                    <a:pt x="142109" y="869341"/>
                  </a:lnTo>
                  <a:lnTo>
                    <a:pt x="172082" y="974220"/>
                  </a:lnTo>
                  <a:cubicBezTo>
                    <a:pt x="173837" y="980368"/>
                    <a:pt x="178898" y="985008"/>
                    <a:pt x="185175" y="986226"/>
                  </a:cubicBezTo>
                  <a:cubicBezTo>
                    <a:pt x="186238" y="986428"/>
                    <a:pt x="187318" y="986532"/>
                    <a:pt x="188401" y="986532"/>
                  </a:cubicBezTo>
                  <a:cubicBezTo>
                    <a:pt x="193644" y="986536"/>
                    <a:pt x="198596" y="984116"/>
                    <a:pt x="201817" y="979977"/>
                  </a:cubicBezTo>
                  <a:lnTo>
                    <a:pt x="310262" y="840489"/>
                  </a:lnTo>
                  <a:cubicBezTo>
                    <a:pt x="336949" y="866469"/>
                    <a:pt x="372003" y="882120"/>
                    <a:pt x="409163" y="884642"/>
                  </a:cubicBezTo>
                  <a:cubicBezTo>
                    <a:pt x="446324" y="882120"/>
                    <a:pt x="481378" y="866469"/>
                    <a:pt x="508065" y="840489"/>
                  </a:cubicBezTo>
                  <a:lnTo>
                    <a:pt x="616510" y="979926"/>
                  </a:lnTo>
                  <a:cubicBezTo>
                    <a:pt x="619720" y="984085"/>
                    <a:pt x="624672" y="986524"/>
                    <a:pt x="629926" y="986532"/>
                  </a:cubicBezTo>
                  <a:cubicBezTo>
                    <a:pt x="631008" y="986532"/>
                    <a:pt x="632089" y="986428"/>
                    <a:pt x="633152" y="986226"/>
                  </a:cubicBezTo>
                  <a:cubicBezTo>
                    <a:pt x="639429" y="985008"/>
                    <a:pt x="644490" y="980368"/>
                    <a:pt x="646245" y="974220"/>
                  </a:cubicBezTo>
                  <a:lnTo>
                    <a:pt x="676218" y="869358"/>
                  </a:lnTo>
                  <a:lnTo>
                    <a:pt x="797637" y="884523"/>
                  </a:lnTo>
                  <a:cubicBezTo>
                    <a:pt x="806943" y="885690"/>
                    <a:pt x="815434" y="879093"/>
                    <a:pt x="816602" y="869787"/>
                  </a:cubicBezTo>
                  <a:cubicBezTo>
                    <a:pt x="817162" y="865317"/>
                    <a:pt x="815925" y="860808"/>
                    <a:pt x="813159" y="857250"/>
                  </a:cubicBezTo>
                  <a:close/>
                  <a:moveTo>
                    <a:pt x="195533" y="932717"/>
                  </a:moveTo>
                  <a:lnTo>
                    <a:pt x="170757" y="846008"/>
                  </a:lnTo>
                  <a:cubicBezTo>
                    <a:pt x="168454" y="837965"/>
                    <a:pt x="160634" y="832799"/>
                    <a:pt x="152332" y="833832"/>
                  </a:cubicBezTo>
                  <a:lnTo>
                    <a:pt x="57234" y="845720"/>
                  </a:lnTo>
                  <a:lnTo>
                    <a:pt x="142465" y="736154"/>
                  </a:lnTo>
                  <a:lnTo>
                    <a:pt x="151856" y="739159"/>
                  </a:lnTo>
                  <a:cubicBezTo>
                    <a:pt x="176255" y="745873"/>
                    <a:pt x="199885" y="755116"/>
                    <a:pt x="222364" y="766738"/>
                  </a:cubicBezTo>
                  <a:cubicBezTo>
                    <a:pt x="242785" y="779983"/>
                    <a:pt x="261745" y="795352"/>
                    <a:pt x="278931" y="812588"/>
                  </a:cubicBezTo>
                  <a:lnTo>
                    <a:pt x="284772" y="817988"/>
                  </a:lnTo>
                  <a:lnTo>
                    <a:pt x="195533" y="932717"/>
                  </a:lnTo>
                  <a:close/>
                  <a:moveTo>
                    <a:pt x="409163" y="850678"/>
                  </a:moveTo>
                  <a:cubicBezTo>
                    <a:pt x="369936" y="850678"/>
                    <a:pt x="336940" y="820111"/>
                    <a:pt x="301992" y="787710"/>
                  </a:cubicBezTo>
                  <a:cubicBezTo>
                    <a:pt x="282979" y="768714"/>
                    <a:pt x="261976" y="751823"/>
                    <a:pt x="239346" y="737325"/>
                  </a:cubicBezTo>
                  <a:cubicBezTo>
                    <a:pt x="214725" y="724436"/>
                    <a:pt x="188806" y="714190"/>
                    <a:pt x="162028" y="706758"/>
                  </a:cubicBezTo>
                  <a:cubicBezTo>
                    <a:pt x="117146" y="692511"/>
                    <a:pt x="74742" y="679061"/>
                    <a:pt x="56130" y="646898"/>
                  </a:cubicBezTo>
                  <a:cubicBezTo>
                    <a:pt x="38367" y="616178"/>
                    <a:pt x="47538" y="573367"/>
                    <a:pt x="57268" y="528026"/>
                  </a:cubicBezTo>
                  <a:cubicBezTo>
                    <a:pt x="64271" y="500220"/>
                    <a:pt x="68381" y="471767"/>
                    <a:pt x="69529" y="443117"/>
                  </a:cubicBezTo>
                  <a:cubicBezTo>
                    <a:pt x="68387" y="414467"/>
                    <a:pt x="64284" y="386014"/>
                    <a:pt x="57285" y="358208"/>
                  </a:cubicBezTo>
                  <a:cubicBezTo>
                    <a:pt x="47555" y="312884"/>
                    <a:pt x="38384" y="270073"/>
                    <a:pt x="56147" y="239336"/>
                  </a:cubicBezTo>
                  <a:cubicBezTo>
                    <a:pt x="74827" y="207173"/>
                    <a:pt x="117163" y="193723"/>
                    <a:pt x="162045" y="179476"/>
                  </a:cubicBezTo>
                  <a:cubicBezTo>
                    <a:pt x="188819" y="172042"/>
                    <a:pt x="214729" y="161796"/>
                    <a:pt x="239346" y="148909"/>
                  </a:cubicBezTo>
                  <a:cubicBezTo>
                    <a:pt x="261970" y="134410"/>
                    <a:pt x="282968" y="117518"/>
                    <a:pt x="301975" y="98524"/>
                  </a:cubicBezTo>
                  <a:cubicBezTo>
                    <a:pt x="336940" y="66123"/>
                    <a:pt x="369936" y="35555"/>
                    <a:pt x="409163" y="35555"/>
                  </a:cubicBezTo>
                  <a:cubicBezTo>
                    <a:pt x="448391" y="35555"/>
                    <a:pt x="481387" y="66123"/>
                    <a:pt x="516335" y="98524"/>
                  </a:cubicBezTo>
                  <a:cubicBezTo>
                    <a:pt x="535348" y="117520"/>
                    <a:pt x="556350" y="134410"/>
                    <a:pt x="578981" y="148909"/>
                  </a:cubicBezTo>
                  <a:cubicBezTo>
                    <a:pt x="603602" y="161798"/>
                    <a:pt x="629520" y="172044"/>
                    <a:pt x="656299" y="179476"/>
                  </a:cubicBezTo>
                  <a:cubicBezTo>
                    <a:pt x="701181" y="193723"/>
                    <a:pt x="743585" y="207173"/>
                    <a:pt x="762197" y="239336"/>
                  </a:cubicBezTo>
                  <a:cubicBezTo>
                    <a:pt x="779959" y="270056"/>
                    <a:pt x="770789" y="312867"/>
                    <a:pt x="761059" y="358208"/>
                  </a:cubicBezTo>
                  <a:cubicBezTo>
                    <a:pt x="754056" y="386014"/>
                    <a:pt x="749946" y="414467"/>
                    <a:pt x="748798" y="443117"/>
                  </a:cubicBezTo>
                  <a:cubicBezTo>
                    <a:pt x="749940" y="471767"/>
                    <a:pt x="754043" y="500220"/>
                    <a:pt x="761042" y="528026"/>
                  </a:cubicBezTo>
                  <a:cubicBezTo>
                    <a:pt x="770772" y="573350"/>
                    <a:pt x="779942" y="616161"/>
                    <a:pt x="762180" y="646898"/>
                  </a:cubicBezTo>
                  <a:cubicBezTo>
                    <a:pt x="743500" y="679061"/>
                    <a:pt x="701164" y="692511"/>
                    <a:pt x="656281" y="706758"/>
                  </a:cubicBezTo>
                  <a:cubicBezTo>
                    <a:pt x="629508" y="714192"/>
                    <a:pt x="603598" y="724438"/>
                    <a:pt x="578981" y="737325"/>
                  </a:cubicBezTo>
                  <a:cubicBezTo>
                    <a:pt x="556357" y="751823"/>
                    <a:pt x="535359" y="768716"/>
                    <a:pt x="516352" y="787710"/>
                  </a:cubicBezTo>
                  <a:cubicBezTo>
                    <a:pt x="481387" y="820111"/>
                    <a:pt x="448391" y="850678"/>
                    <a:pt x="409163" y="850678"/>
                  </a:cubicBezTo>
                  <a:close/>
                  <a:moveTo>
                    <a:pt x="666080" y="833832"/>
                  </a:moveTo>
                  <a:cubicBezTo>
                    <a:pt x="657778" y="832799"/>
                    <a:pt x="649958" y="837965"/>
                    <a:pt x="647655" y="846008"/>
                  </a:cubicBezTo>
                  <a:lnTo>
                    <a:pt x="622794" y="932717"/>
                  </a:lnTo>
                  <a:lnTo>
                    <a:pt x="533572" y="818005"/>
                  </a:lnTo>
                  <a:lnTo>
                    <a:pt x="539413" y="812605"/>
                  </a:lnTo>
                  <a:cubicBezTo>
                    <a:pt x="556592" y="795365"/>
                    <a:pt x="575548" y="779990"/>
                    <a:pt x="595962" y="766738"/>
                  </a:cubicBezTo>
                  <a:cubicBezTo>
                    <a:pt x="618463" y="755112"/>
                    <a:pt x="642117" y="745869"/>
                    <a:pt x="666538" y="739159"/>
                  </a:cubicBezTo>
                  <a:lnTo>
                    <a:pt x="675929" y="736154"/>
                  </a:lnTo>
                  <a:lnTo>
                    <a:pt x="761178" y="845720"/>
                  </a:lnTo>
                  <a:lnTo>
                    <a:pt x="666080" y="83383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64" name="Freihandform: Form 75">
              <a:extLst>
                <a:ext uri="{FF2B5EF4-FFF2-40B4-BE49-F238E27FC236}">
                  <a16:creationId xmlns:a16="http://schemas.microsoft.com/office/drawing/2014/main" id="{C3FA5D37-81B3-BA93-2819-F031407B2EBF}"/>
                </a:ext>
              </a:extLst>
            </p:cNvPr>
            <p:cNvSpPr/>
            <p:nvPr/>
          </p:nvSpPr>
          <p:spPr>
            <a:xfrm>
              <a:off x="1527570" y="1869611"/>
              <a:ext cx="613465" cy="613465"/>
            </a:xfrm>
            <a:custGeom>
              <a:avLst/>
              <a:gdLst>
                <a:gd name="connsiteX0" fmla="*/ 307263 w 613464"/>
                <a:gd name="connsiteY0" fmla="*/ 1592 h 613464"/>
                <a:gd name="connsiteX1" fmla="*/ 1592 w 613464"/>
                <a:gd name="connsiteY1" fmla="*/ 307263 h 613464"/>
                <a:gd name="connsiteX2" fmla="*/ 307263 w 613464"/>
                <a:gd name="connsiteY2" fmla="*/ 612934 h 613464"/>
                <a:gd name="connsiteX3" fmla="*/ 612934 w 613464"/>
                <a:gd name="connsiteY3" fmla="*/ 307263 h 613464"/>
                <a:gd name="connsiteX4" fmla="*/ 307263 w 613464"/>
                <a:gd name="connsiteY4" fmla="*/ 1592 h 613464"/>
                <a:gd name="connsiteX5" fmla="*/ 307263 w 613464"/>
                <a:gd name="connsiteY5" fmla="*/ 578971 h 613464"/>
                <a:gd name="connsiteX6" fmla="*/ 35555 w 613464"/>
                <a:gd name="connsiteY6" fmla="*/ 307263 h 613464"/>
                <a:gd name="connsiteX7" fmla="*/ 307263 w 613464"/>
                <a:gd name="connsiteY7" fmla="*/ 35555 h 613464"/>
                <a:gd name="connsiteX8" fmla="*/ 578971 w 613464"/>
                <a:gd name="connsiteY8" fmla="*/ 307263 h 613464"/>
                <a:gd name="connsiteX9" fmla="*/ 307263 w 613464"/>
                <a:gd name="connsiteY9" fmla="*/ 578971 h 613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3464" h="613464">
                  <a:moveTo>
                    <a:pt x="307263" y="1592"/>
                  </a:moveTo>
                  <a:cubicBezTo>
                    <a:pt x="138446" y="1592"/>
                    <a:pt x="1592" y="138446"/>
                    <a:pt x="1592" y="307263"/>
                  </a:cubicBezTo>
                  <a:cubicBezTo>
                    <a:pt x="1592" y="476081"/>
                    <a:pt x="138446" y="612934"/>
                    <a:pt x="307263" y="612934"/>
                  </a:cubicBezTo>
                  <a:cubicBezTo>
                    <a:pt x="476081" y="612934"/>
                    <a:pt x="612934" y="476081"/>
                    <a:pt x="612934" y="307263"/>
                  </a:cubicBezTo>
                  <a:cubicBezTo>
                    <a:pt x="612739" y="138526"/>
                    <a:pt x="476000" y="1789"/>
                    <a:pt x="307263" y="1592"/>
                  </a:cubicBezTo>
                  <a:close/>
                  <a:moveTo>
                    <a:pt x="307263" y="578971"/>
                  </a:moveTo>
                  <a:cubicBezTo>
                    <a:pt x="157204" y="578971"/>
                    <a:pt x="35555" y="457322"/>
                    <a:pt x="35555" y="307263"/>
                  </a:cubicBezTo>
                  <a:cubicBezTo>
                    <a:pt x="35555" y="157204"/>
                    <a:pt x="157204" y="35555"/>
                    <a:pt x="307263" y="35555"/>
                  </a:cubicBezTo>
                  <a:cubicBezTo>
                    <a:pt x="457322" y="35555"/>
                    <a:pt x="578971" y="157204"/>
                    <a:pt x="578971" y="307263"/>
                  </a:cubicBezTo>
                  <a:cubicBezTo>
                    <a:pt x="578792" y="457250"/>
                    <a:pt x="457250" y="578792"/>
                    <a:pt x="307263" y="5789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65" name="Freihandform: Form 76">
              <a:extLst>
                <a:ext uri="{FF2B5EF4-FFF2-40B4-BE49-F238E27FC236}">
                  <a16:creationId xmlns:a16="http://schemas.microsoft.com/office/drawing/2014/main" id="{25D0CE8E-3D09-4426-9182-ED3401AEB149}"/>
                </a:ext>
              </a:extLst>
            </p:cNvPr>
            <p:cNvSpPr/>
            <p:nvPr/>
          </p:nvSpPr>
          <p:spPr>
            <a:xfrm>
              <a:off x="1630768" y="1968053"/>
              <a:ext cx="407561" cy="390580"/>
            </a:xfrm>
            <a:custGeom>
              <a:avLst/>
              <a:gdLst>
                <a:gd name="connsiteX0" fmla="*/ 400000 w 407561"/>
                <a:gd name="connsiteY0" fmla="*/ 137888 h 390579"/>
                <a:gd name="connsiteX1" fmla="*/ 372558 w 407561"/>
                <a:gd name="connsiteY1" fmla="*/ 123912 h 390579"/>
                <a:gd name="connsiteX2" fmla="*/ 268596 w 407561"/>
                <a:gd name="connsiteY2" fmla="*/ 123912 h 390579"/>
                <a:gd name="connsiteX3" fmla="*/ 236330 w 407561"/>
                <a:gd name="connsiteY3" fmla="*/ 24959 h 390579"/>
                <a:gd name="connsiteX4" fmla="*/ 193460 w 407561"/>
                <a:gd name="connsiteY4" fmla="*/ 3299 h 390579"/>
                <a:gd name="connsiteX5" fmla="*/ 171800 w 407561"/>
                <a:gd name="connsiteY5" fmla="*/ 24959 h 390579"/>
                <a:gd name="connsiteX6" fmla="*/ 139620 w 407561"/>
                <a:gd name="connsiteY6" fmla="*/ 123912 h 390579"/>
                <a:gd name="connsiteX7" fmla="*/ 35572 w 407561"/>
                <a:gd name="connsiteY7" fmla="*/ 123912 h 390579"/>
                <a:gd name="connsiteX8" fmla="*/ 1592 w 407561"/>
                <a:gd name="connsiteY8" fmla="*/ 157858 h 390579"/>
                <a:gd name="connsiteX9" fmla="*/ 15568 w 407561"/>
                <a:gd name="connsiteY9" fmla="*/ 185335 h 390579"/>
                <a:gd name="connsiteX10" fmla="*/ 99729 w 407561"/>
                <a:gd name="connsiteY10" fmla="*/ 246469 h 390579"/>
                <a:gd name="connsiteX11" fmla="*/ 67583 w 407561"/>
                <a:gd name="connsiteY11" fmla="*/ 345422 h 390579"/>
                <a:gd name="connsiteX12" fmla="*/ 89383 w 407561"/>
                <a:gd name="connsiteY12" fmla="*/ 388220 h 390579"/>
                <a:gd name="connsiteX13" fmla="*/ 119853 w 407561"/>
                <a:gd name="connsiteY13" fmla="*/ 383393 h 390579"/>
                <a:gd name="connsiteX14" fmla="*/ 204065 w 407561"/>
                <a:gd name="connsiteY14" fmla="*/ 322276 h 390579"/>
                <a:gd name="connsiteX15" fmla="*/ 288244 w 407561"/>
                <a:gd name="connsiteY15" fmla="*/ 383410 h 390579"/>
                <a:gd name="connsiteX16" fmla="*/ 328185 w 407561"/>
                <a:gd name="connsiteY16" fmla="*/ 383410 h 390579"/>
                <a:gd name="connsiteX17" fmla="*/ 340513 w 407561"/>
                <a:gd name="connsiteY17" fmla="*/ 345439 h 390579"/>
                <a:gd name="connsiteX18" fmla="*/ 308367 w 407561"/>
                <a:gd name="connsiteY18" fmla="*/ 246469 h 390579"/>
                <a:gd name="connsiteX19" fmla="*/ 392528 w 407561"/>
                <a:gd name="connsiteY19" fmla="*/ 185335 h 390579"/>
                <a:gd name="connsiteX20" fmla="*/ 400000 w 407561"/>
                <a:gd name="connsiteY20" fmla="*/ 137888 h 390579"/>
                <a:gd name="connsiteX21" fmla="*/ 278411 w 407561"/>
                <a:gd name="connsiteY21" fmla="*/ 226261 h 390579"/>
                <a:gd name="connsiteX22" fmla="*/ 272247 w 407561"/>
                <a:gd name="connsiteY22" fmla="*/ 245263 h 390579"/>
                <a:gd name="connsiteX23" fmla="*/ 308214 w 407561"/>
                <a:gd name="connsiteY23" fmla="*/ 355950 h 390579"/>
                <a:gd name="connsiteX24" fmla="*/ 214050 w 407561"/>
                <a:gd name="connsiteY24" fmla="*/ 287548 h 390579"/>
                <a:gd name="connsiteX25" fmla="*/ 194097 w 407561"/>
                <a:gd name="connsiteY25" fmla="*/ 287548 h 390579"/>
                <a:gd name="connsiteX26" fmla="*/ 99933 w 407561"/>
                <a:gd name="connsiteY26" fmla="*/ 355950 h 390579"/>
                <a:gd name="connsiteX27" fmla="*/ 135884 w 407561"/>
                <a:gd name="connsiteY27" fmla="*/ 245263 h 390579"/>
                <a:gd name="connsiteX28" fmla="*/ 129719 w 407561"/>
                <a:gd name="connsiteY28" fmla="*/ 226278 h 390579"/>
                <a:gd name="connsiteX29" fmla="*/ 35572 w 407561"/>
                <a:gd name="connsiteY29" fmla="*/ 157875 h 390579"/>
                <a:gd name="connsiteX30" fmla="*/ 151948 w 407561"/>
                <a:gd name="connsiteY30" fmla="*/ 157875 h 390579"/>
                <a:gd name="connsiteX31" fmla="*/ 168098 w 407561"/>
                <a:gd name="connsiteY31" fmla="*/ 146141 h 390579"/>
                <a:gd name="connsiteX32" fmla="*/ 204065 w 407561"/>
                <a:gd name="connsiteY32" fmla="*/ 35454 h 390579"/>
                <a:gd name="connsiteX33" fmla="*/ 240032 w 407561"/>
                <a:gd name="connsiteY33" fmla="*/ 146124 h 390579"/>
                <a:gd name="connsiteX34" fmla="*/ 256182 w 407561"/>
                <a:gd name="connsiteY34" fmla="*/ 157858 h 390579"/>
                <a:gd name="connsiteX35" fmla="*/ 372558 w 407561"/>
                <a:gd name="connsiteY35" fmla="*/ 157875 h 390579"/>
                <a:gd name="connsiteX36" fmla="*/ 278411 w 407561"/>
                <a:gd name="connsiteY36" fmla="*/ 226261 h 390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07561" h="390579">
                  <a:moveTo>
                    <a:pt x="400000" y="137888"/>
                  </a:moveTo>
                  <a:cubicBezTo>
                    <a:pt x="393611" y="129111"/>
                    <a:pt x="383413" y="123916"/>
                    <a:pt x="372558" y="123912"/>
                  </a:cubicBezTo>
                  <a:lnTo>
                    <a:pt x="268596" y="123912"/>
                  </a:lnTo>
                  <a:lnTo>
                    <a:pt x="236330" y="24959"/>
                  </a:lnTo>
                  <a:cubicBezTo>
                    <a:pt x="230474" y="7139"/>
                    <a:pt x="211280" y="-2557"/>
                    <a:pt x="193460" y="3299"/>
                  </a:cubicBezTo>
                  <a:cubicBezTo>
                    <a:pt x="183209" y="6668"/>
                    <a:pt x="175169" y="14709"/>
                    <a:pt x="171800" y="24959"/>
                  </a:cubicBezTo>
                  <a:lnTo>
                    <a:pt x="139620" y="123912"/>
                  </a:lnTo>
                  <a:lnTo>
                    <a:pt x="35572" y="123912"/>
                  </a:lnTo>
                  <a:cubicBezTo>
                    <a:pt x="16814" y="123903"/>
                    <a:pt x="1601" y="139100"/>
                    <a:pt x="1592" y="157858"/>
                  </a:cubicBezTo>
                  <a:cubicBezTo>
                    <a:pt x="1586" y="168727"/>
                    <a:pt x="6782" y="178939"/>
                    <a:pt x="15568" y="185335"/>
                  </a:cubicBezTo>
                  <a:lnTo>
                    <a:pt x="99729" y="246469"/>
                  </a:lnTo>
                  <a:lnTo>
                    <a:pt x="67583" y="345422"/>
                  </a:lnTo>
                  <a:cubicBezTo>
                    <a:pt x="61784" y="363261"/>
                    <a:pt x="71546" y="382423"/>
                    <a:pt x="89383" y="388220"/>
                  </a:cubicBezTo>
                  <a:cubicBezTo>
                    <a:pt x="99727" y="391582"/>
                    <a:pt x="111054" y="389786"/>
                    <a:pt x="119853" y="383393"/>
                  </a:cubicBezTo>
                  <a:lnTo>
                    <a:pt x="204065" y="322276"/>
                  </a:lnTo>
                  <a:lnTo>
                    <a:pt x="288244" y="383410"/>
                  </a:lnTo>
                  <a:cubicBezTo>
                    <a:pt x="300101" y="392219"/>
                    <a:pt x="316327" y="392219"/>
                    <a:pt x="328185" y="383410"/>
                  </a:cubicBezTo>
                  <a:cubicBezTo>
                    <a:pt x="340218" y="374857"/>
                    <a:pt x="345228" y="359429"/>
                    <a:pt x="340513" y="345439"/>
                  </a:cubicBezTo>
                  <a:lnTo>
                    <a:pt x="308367" y="246469"/>
                  </a:lnTo>
                  <a:lnTo>
                    <a:pt x="392528" y="185335"/>
                  </a:lnTo>
                  <a:cubicBezTo>
                    <a:pt x="407695" y="174297"/>
                    <a:pt x="411041" y="153053"/>
                    <a:pt x="400000" y="137888"/>
                  </a:cubicBezTo>
                  <a:close/>
                  <a:moveTo>
                    <a:pt x="278411" y="226261"/>
                  </a:moveTo>
                  <a:cubicBezTo>
                    <a:pt x="272455" y="230589"/>
                    <a:pt x="269965" y="238263"/>
                    <a:pt x="272247" y="245263"/>
                  </a:cubicBezTo>
                  <a:lnTo>
                    <a:pt x="308214" y="355950"/>
                  </a:lnTo>
                  <a:lnTo>
                    <a:pt x="214050" y="287548"/>
                  </a:lnTo>
                  <a:cubicBezTo>
                    <a:pt x="208100" y="283228"/>
                    <a:pt x="200047" y="283228"/>
                    <a:pt x="194097" y="287548"/>
                  </a:cubicBezTo>
                  <a:lnTo>
                    <a:pt x="99933" y="355950"/>
                  </a:lnTo>
                  <a:lnTo>
                    <a:pt x="135884" y="245263"/>
                  </a:lnTo>
                  <a:cubicBezTo>
                    <a:pt x="138157" y="238267"/>
                    <a:pt x="135669" y="230604"/>
                    <a:pt x="129719" y="226278"/>
                  </a:cubicBezTo>
                  <a:lnTo>
                    <a:pt x="35572" y="157875"/>
                  </a:lnTo>
                  <a:lnTo>
                    <a:pt x="151948" y="157875"/>
                  </a:lnTo>
                  <a:cubicBezTo>
                    <a:pt x="159306" y="157875"/>
                    <a:pt x="165824" y="153138"/>
                    <a:pt x="168098" y="146141"/>
                  </a:cubicBezTo>
                  <a:lnTo>
                    <a:pt x="204065" y="35454"/>
                  </a:lnTo>
                  <a:lnTo>
                    <a:pt x="240032" y="146124"/>
                  </a:lnTo>
                  <a:cubicBezTo>
                    <a:pt x="242306" y="153121"/>
                    <a:pt x="248825" y="157858"/>
                    <a:pt x="256182" y="157858"/>
                  </a:cubicBezTo>
                  <a:lnTo>
                    <a:pt x="372558" y="157875"/>
                  </a:lnTo>
                  <a:lnTo>
                    <a:pt x="278411" y="22626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66" name="Grafik 9">
            <a:extLst>
              <a:ext uri="{FF2B5EF4-FFF2-40B4-BE49-F238E27FC236}">
                <a16:creationId xmlns:a16="http://schemas.microsoft.com/office/drawing/2014/main" id="{BFE75D16-B850-3E89-D5A6-C9FE4C8C9E3C}"/>
              </a:ext>
            </a:extLst>
          </p:cNvPr>
          <p:cNvGrpSpPr/>
          <p:nvPr/>
        </p:nvGrpSpPr>
        <p:grpSpPr>
          <a:xfrm>
            <a:off x="3217734" y="4845636"/>
            <a:ext cx="564812" cy="564812"/>
            <a:chOff x="2315169" y="1713082"/>
            <a:chExt cx="1341120" cy="1341120"/>
          </a:xfrm>
          <a:solidFill>
            <a:sysClr val="window" lastClr="FFFFFF"/>
          </a:solidFill>
          <a:effectLst/>
        </p:grpSpPr>
        <p:sp>
          <p:nvSpPr>
            <p:cNvPr id="267" name="Freihandform: Form 83">
              <a:extLst>
                <a:ext uri="{FF2B5EF4-FFF2-40B4-BE49-F238E27FC236}">
                  <a16:creationId xmlns:a16="http://schemas.microsoft.com/office/drawing/2014/main" id="{E3863693-7F6C-3538-BC91-8C0D5EB814B4}"/>
                </a:ext>
              </a:extLst>
            </p:cNvPr>
            <p:cNvSpPr/>
            <p:nvPr/>
          </p:nvSpPr>
          <p:spPr>
            <a:xfrm>
              <a:off x="2313203" y="1711188"/>
              <a:ext cx="1343739" cy="1343739"/>
            </a:xfrm>
            <a:custGeom>
              <a:avLst/>
              <a:gdLst>
                <a:gd name="connsiteX0" fmla="*/ 1343039 w 1343739"/>
                <a:gd name="connsiteY0" fmla="*/ 257809 h 1343739"/>
                <a:gd name="connsiteX1" fmla="*/ 1179016 w 1343739"/>
                <a:gd name="connsiteY1" fmla="*/ 81295 h 1343739"/>
                <a:gd name="connsiteX2" fmla="*/ 1074181 w 1343739"/>
                <a:gd name="connsiteY2" fmla="*/ 98554 h 1343739"/>
                <a:gd name="connsiteX3" fmla="*/ 1076756 w 1343739"/>
                <a:gd name="connsiteY3" fmla="*/ 21882 h 1343739"/>
                <a:gd name="connsiteX4" fmla="*/ 1076758 w 1343739"/>
                <a:gd name="connsiteY4" fmla="*/ 1965 h 1343739"/>
                <a:gd name="connsiteX5" fmla="*/ 268312 w 1343739"/>
                <a:gd name="connsiteY5" fmla="*/ 1965 h 1343739"/>
                <a:gd name="connsiteX6" fmla="*/ 268312 w 1343739"/>
                <a:gd name="connsiteY6" fmla="*/ 21880 h 1343739"/>
                <a:gd name="connsiteX7" fmla="*/ 270944 w 1343739"/>
                <a:gd name="connsiteY7" fmla="*/ 98578 h 1343739"/>
                <a:gd name="connsiteX8" fmla="*/ 166035 w 1343739"/>
                <a:gd name="connsiteY8" fmla="*/ 81295 h 1343739"/>
                <a:gd name="connsiteX9" fmla="*/ 2013 w 1343739"/>
                <a:gd name="connsiteY9" fmla="*/ 257809 h 1343739"/>
                <a:gd name="connsiteX10" fmla="*/ 77914 w 1343739"/>
                <a:gd name="connsiteY10" fmla="*/ 554079 h 1343739"/>
                <a:gd name="connsiteX11" fmla="*/ 238972 w 1343739"/>
                <a:gd name="connsiteY11" fmla="*/ 714571 h 1343739"/>
                <a:gd name="connsiteX12" fmla="*/ 432821 w 1343739"/>
                <a:gd name="connsiteY12" fmla="*/ 767597 h 1343739"/>
                <a:gd name="connsiteX13" fmla="*/ 466886 w 1343739"/>
                <a:gd name="connsiteY13" fmla="*/ 765932 h 1343739"/>
                <a:gd name="connsiteX14" fmla="*/ 468948 w 1343739"/>
                <a:gd name="connsiteY14" fmla="*/ 765698 h 1343739"/>
                <a:gd name="connsiteX15" fmla="*/ 544281 w 1343739"/>
                <a:gd name="connsiteY15" fmla="*/ 825886 h 1343739"/>
                <a:gd name="connsiteX16" fmla="*/ 582582 w 1343739"/>
                <a:gd name="connsiteY16" fmla="*/ 878214 h 1343739"/>
                <a:gd name="connsiteX17" fmla="*/ 536433 w 1343739"/>
                <a:gd name="connsiteY17" fmla="*/ 940877 h 1343739"/>
                <a:gd name="connsiteX18" fmla="*/ 584394 w 1343739"/>
                <a:gd name="connsiteY18" fmla="*/ 1004056 h 1343739"/>
                <a:gd name="connsiteX19" fmla="*/ 584394 w 1343739"/>
                <a:gd name="connsiteY19" fmla="*/ 1087641 h 1343739"/>
                <a:gd name="connsiteX20" fmla="*/ 476628 w 1343739"/>
                <a:gd name="connsiteY20" fmla="*/ 1087641 h 1343739"/>
                <a:gd name="connsiteX21" fmla="*/ 476628 w 1343739"/>
                <a:gd name="connsiteY21" fmla="*/ 1174868 h 1343739"/>
                <a:gd name="connsiteX22" fmla="*/ 370281 w 1343739"/>
                <a:gd name="connsiteY22" fmla="*/ 1174868 h 1343739"/>
                <a:gd name="connsiteX23" fmla="*/ 370281 w 1343739"/>
                <a:gd name="connsiteY23" fmla="*/ 1342946 h 1343739"/>
                <a:gd name="connsiteX24" fmla="*/ 974783 w 1343739"/>
                <a:gd name="connsiteY24" fmla="*/ 1342946 h 1343739"/>
                <a:gd name="connsiteX25" fmla="*/ 974783 w 1343739"/>
                <a:gd name="connsiteY25" fmla="*/ 1174868 h 1343739"/>
                <a:gd name="connsiteX26" fmla="*/ 868437 w 1343739"/>
                <a:gd name="connsiteY26" fmla="*/ 1174868 h 1343739"/>
                <a:gd name="connsiteX27" fmla="*/ 868437 w 1343739"/>
                <a:gd name="connsiteY27" fmla="*/ 1087641 h 1343739"/>
                <a:gd name="connsiteX28" fmla="*/ 760670 w 1343739"/>
                <a:gd name="connsiteY28" fmla="*/ 1087641 h 1343739"/>
                <a:gd name="connsiteX29" fmla="*/ 760670 w 1343739"/>
                <a:gd name="connsiteY29" fmla="*/ 1004056 h 1343739"/>
                <a:gd name="connsiteX30" fmla="*/ 808634 w 1343739"/>
                <a:gd name="connsiteY30" fmla="*/ 940877 h 1343739"/>
                <a:gd name="connsiteX31" fmla="*/ 762486 w 1343739"/>
                <a:gd name="connsiteY31" fmla="*/ 878214 h 1343739"/>
                <a:gd name="connsiteX32" fmla="*/ 800786 w 1343739"/>
                <a:gd name="connsiteY32" fmla="*/ 825886 h 1343739"/>
                <a:gd name="connsiteX33" fmla="*/ 876169 w 1343739"/>
                <a:gd name="connsiteY33" fmla="*/ 765709 h 1343739"/>
                <a:gd name="connsiteX34" fmla="*/ 912227 w 1343739"/>
                <a:gd name="connsiteY34" fmla="*/ 767595 h 1343739"/>
                <a:gd name="connsiteX35" fmla="*/ 912238 w 1343739"/>
                <a:gd name="connsiteY35" fmla="*/ 767595 h 1343739"/>
                <a:gd name="connsiteX36" fmla="*/ 1106074 w 1343739"/>
                <a:gd name="connsiteY36" fmla="*/ 714568 h 1343739"/>
                <a:gd name="connsiteX37" fmla="*/ 1267132 w 1343739"/>
                <a:gd name="connsiteY37" fmla="*/ 554076 h 1343739"/>
                <a:gd name="connsiteX38" fmla="*/ 1343039 w 1343739"/>
                <a:gd name="connsiteY38" fmla="*/ 257809 h 1343739"/>
                <a:gd name="connsiteX39" fmla="*/ 1036598 w 1343739"/>
                <a:gd name="connsiteY39" fmla="*/ 41795 h 1343739"/>
                <a:gd name="connsiteX40" fmla="*/ 1035702 w 1343739"/>
                <a:gd name="connsiteY40" fmla="*/ 68955 h 1343739"/>
                <a:gd name="connsiteX41" fmla="*/ 309446 w 1343739"/>
                <a:gd name="connsiteY41" fmla="*/ 68955 h 1343739"/>
                <a:gd name="connsiteX42" fmla="*/ 308501 w 1343739"/>
                <a:gd name="connsiteY42" fmla="*/ 41795 h 1343739"/>
                <a:gd name="connsiteX43" fmla="*/ 1036598 w 1343739"/>
                <a:gd name="connsiteY43" fmla="*/ 41795 h 1343739"/>
                <a:gd name="connsiteX44" fmla="*/ 1063688 w 1343739"/>
                <a:gd name="connsiteY44" fmla="*/ 224661 h 1343739"/>
                <a:gd name="connsiteX45" fmla="*/ 1156977 w 1343739"/>
                <a:gd name="connsiteY45" fmla="*/ 206622 h 1343739"/>
                <a:gd name="connsiteX46" fmla="*/ 1213196 w 1343739"/>
                <a:gd name="connsiteY46" fmla="*/ 225696 h 1343739"/>
                <a:gd name="connsiteX47" fmla="*/ 1225342 w 1343739"/>
                <a:gd name="connsiteY47" fmla="*/ 298342 h 1343739"/>
                <a:gd name="connsiteX48" fmla="*/ 1054156 w 1343739"/>
                <a:gd name="connsiteY48" fmla="*/ 606503 h 1343739"/>
                <a:gd name="connsiteX49" fmla="*/ 959573 w 1343739"/>
                <a:gd name="connsiteY49" fmla="*/ 638300 h 1343739"/>
                <a:gd name="connsiteX50" fmla="*/ 1063688 w 1343739"/>
                <a:gd name="connsiteY50" fmla="*/ 224661 h 1343739"/>
                <a:gd name="connsiteX51" fmla="*/ 301871 w 1343739"/>
                <a:gd name="connsiteY51" fmla="*/ 363391 h 1343739"/>
                <a:gd name="connsiteX52" fmla="*/ 382268 w 1343739"/>
                <a:gd name="connsiteY52" fmla="*/ 631579 h 1343739"/>
                <a:gd name="connsiteX53" fmla="*/ 385434 w 1343739"/>
                <a:gd name="connsiteY53" fmla="*/ 638300 h 1343739"/>
                <a:gd name="connsiteX54" fmla="*/ 290896 w 1343739"/>
                <a:gd name="connsiteY54" fmla="*/ 606508 h 1343739"/>
                <a:gd name="connsiteX55" fmla="*/ 119709 w 1343739"/>
                <a:gd name="connsiteY55" fmla="*/ 298347 h 1343739"/>
                <a:gd name="connsiteX56" fmla="*/ 131858 w 1343739"/>
                <a:gd name="connsiteY56" fmla="*/ 225701 h 1343739"/>
                <a:gd name="connsiteX57" fmla="*/ 188078 w 1343739"/>
                <a:gd name="connsiteY57" fmla="*/ 206629 h 1343739"/>
                <a:gd name="connsiteX58" fmla="*/ 281435 w 1343739"/>
                <a:gd name="connsiteY58" fmla="*/ 224687 h 1343739"/>
                <a:gd name="connsiteX59" fmla="*/ 301871 w 1343739"/>
                <a:gd name="connsiteY59" fmla="*/ 363391 h 1343739"/>
                <a:gd name="connsiteX60" fmla="*/ 432821 w 1343739"/>
                <a:gd name="connsiteY60" fmla="*/ 727767 h 1343739"/>
                <a:gd name="connsiteX61" fmla="*/ 259513 w 1343739"/>
                <a:gd name="connsiteY61" fmla="*/ 680446 h 1343739"/>
                <a:gd name="connsiteX62" fmla="*/ 41843 w 1343739"/>
                <a:gd name="connsiteY62" fmla="*/ 258278 h 1343739"/>
                <a:gd name="connsiteX63" fmla="*/ 166035 w 1343739"/>
                <a:gd name="connsiteY63" fmla="*/ 121128 h 1343739"/>
                <a:gd name="connsiteX64" fmla="*/ 273632 w 1343739"/>
                <a:gd name="connsiteY64" fmla="*/ 141441 h 1343739"/>
                <a:gd name="connsiteX65" fmla="*/ 276969 w 1343739"/>
                <a:gd name="connsiteY65" fmla="*/ 181549 h 1343739"/>
                <a:gd name="connsiteX66" fmla="*/ 188078 w 1343739"/>
                <a:gd name="connsiteY66" fmla="*/ 166791 h 1343739"/>
                <a:gd name="connsiteX67" fmla="*/ 101835 w 1343739"/>
                <a:gd name="connsiteY67" fmla="*/ 199515 h 1343739"/>
                <a:gd name="connsiteX68" fmla="*/ 80246 w 1343739"/>
                <a:gd name="connsiteY68" fmla="*/ 303761 h 1343739"/>
                <a:gd name="connsiteX69" fmla="*/ 146859 w 1343739"/>
                <a:gd name="connsiteY69" fmla="*/ 508824 h 1343739"/>
                <a:gd name="connsiteX70" fmla="*/ 269372 w 1343739"/>
                <a:gd name="connsiteY70" fmla="*/ 640018 h 1343739"/>
                <a:gd name="connsiteX71" fmla="*/ 406853 w 1343739"/>
                <a:gd name="connsiteY71" fmla="*/ 679510 h 1343739"/>
                <a:gd name="connsiteX72" fmla="*/ 407233 w 1343739"/>
                <a:gd name="connsiteY72" fmla="*/ 680157 h 1343739"/>
                <a:gd name="connsiteX73" fmla="*/ 413409 w 1343739"/>
                <a:gd name="connsiteY73" fmla="*/ 690703 h 1343739"/>
                <a:gd name="connsiteX74" fmla="*/ 415361 w 1343739"/>
                <a:gd name="connsiteY74" fmla="*/ 693930 h 1343739"/>
                <a:gd name="connsiteX75" fmla="*/ 421362 w 1343739"/>
                <a:gd name="connsiteY75" fmla="*/ 703577 h 1343739"/>
                <a:gd name="connsiteX76" fmla="*/ 423656 w 1343739"/>
                <a:gd name="connsiteY76" fmla="*/ 707106 h 1343739"/>
                <a:gd name="connsiteX77" fmla="*/ 427808 w 1343739"/>
                <a:gd name="connsiteY77" fmla="*/ 713387 h 1343739"/>
                <a:gd name="connsiteX78" fmla="*/ 431865 w 1343739"/>
                <a:gd name="connsiteY78" fmla="*/ 719335 h 1343739"/>
                <a:gd name="connsiteX79" fmla="*/ 435881 w 1343739"/>
                <a:gd name="connsiteY79" fmla="*/ 725048 h 1343739"/>
                <a:gd name="connsiteX80" fmla="*/ 437764 w 1343739"/>
                <a:gd name="connsiteY80" fmla="*/ 727728 h 1343739"/>
                <a:gd name="connsiteX81" fmla="*/ 432821 w 1343739"/>
                <a:gd name="connsiteY81" fmla="*/ 727767 h 1343739"/>
                <a:gd name="connsiteX82" fmla="*/ 934956 w 1343739"/>
                <a:gd name="connsiteY82" fmla="*/ 1214704 h 1343739"/>
                <a:gd name="connsiteX83" fmla="*/ 934956 w 1343739"/>
                <a:gd name="connsiteY83" fmla="*/ 1303116 h 1343739"/>
                <a:gd name="connsiteX84" fmla="*/ 410117 w 1343739"/>
                <a:gd name="connsiteY84" fmla="*/ 1303116 h 1343739"/>
                <a:gd name="connsiteX85" fmla="*/ 410117 w 1343739"/>
                <a:gd name="connsiteY85" fmla="*/ 1214704 h 1343739"/>
                <a:gd name="connsiteX86" fmla="*/ 476630 w 1343739"/>
                <a:gd name="connsiteY86" fmla="*/ 1214704 h 1343739"/>
                <a:gd name="connsiteX87" fmla="*/ 868439 w 1343739"/>
                <a:gd name="connsiteY87" fmla="*/ 1214704 h 1343739"/>
                <a:gd name="connsiteX88" fmla="*/ 934956 w 1343739"/>
                <a:gd name="connsiteY88" fmla="*/ 1214704 h 1343739"/>
                <a:gd name="connsiteX89" fmla="*/ 760676 w 1343739"/>
                <a:gd name="connsiteY89" fmla="*/ 1127476 h 1343739"/>
                <a:gd name="connsiteX90" fmla="*/ 828606 w 1343739"/>
                <a:gd name="connsiteY90" fmla="*/ 1127476 h 1343739"/>
                <a:gd name="connsiteX91" fmla="*/ 828606 w 1343739"/>
                <a:gd name="connsiteY91" fmla="*/ 1174871 h 1343739"/>
                <a:gd name="connsiteX92" fmla="*/ 516463 w 1343739"/>
                <a:gd name="connsiteY92" fmla="*/ 1174871 h 1343739"/>
                <a:gd name="connsiteX93" fmla="*/ 516463 w 1343739"/>
                <a:gd name="connsiteY93" fmla="*/ 1127476 h 1343739"/>
                <a:gd name="connsiteX94" fmla="*/ 584397 w 1343739"/>
                <a:gd name="connsiteY94" fmla="*/ 1127476 h 1343739"/>
                <a:gd name="connsiteX95" fmla="*/ 760676 w 1343739"/>
                <a:gd name="connsiteY95" fmla="*/ 1127476 h 1343739"/>
                <a:gd name="connsiteX96" fmla="*/ 624227 w 1343739"/>
                <a:gd name="connsiteY96" fmla="*/ 1087643 h 1343739"/>
                <a:gd name="connsiteX97" fmla="*/ 624227 w 1343739"/>
                <a:gd name="connsiteY97" fmla="*/ 1006490 h 1343739"/>
                <a:gd name="connsiteX98" fmla="*/ 720843 w 1343739"/>
                <a:gd name="connsiteY98" fmla="*/ 1006490 h 1343739"/>
                <a:gd name="connsiteX99" fmla="*/ 720843 w 1343739"/>
                <a:gd name="connsiteY99" fmla="*/ 1087643 h 1343739"/>
                <a:gd name="connsiteX100" fmla="*/ 624227 w 1343739"/>
                <a:gd name="connsiteY100" fmla="*/ 1087643 h 1343739"/>
                <a:gd name="connsiteX101" fmla="*/ 768806 w 1343739"/>
                <a:gd name="connsiteY101" fmla="*/ 940877 h 1343739"/>
                <a:gd name="connsiteX102" fmla="*/ 743026 w 1343739"/>
                <a:gd name="connsiteY102" fmla="*/ 966657 h 1343739"/>
                <a:gd name="connsiteX103" fmla="*/ 602046 w 1343739"/>
                <a:gd name="connsiteY103" fmla="*/ 966657 h 1343739"/>
                <a:gd name="connsiteX104" fmla="*/ 576266 w 1343739"/>
                <a:gd name="connsiteY104" fmla="*/ 940877 h 1343739"/>
                <a:gd name="connsiteX105" fmla="*/ 602046 w 1343739"/>
                <a:gd name="connsiteY105" fmla="*/ 915097 h 1343739"/>
                <a:gd name="connsiteX106" fmla="*/ 743026 w 1343739"/>
                <a:gd name="connsiteY106" fmla="*/ 915097 h 1343739"/>
                <a:gd name="connsiteX107" fmla="*/ 768806 w 1343739"/>
                <a:gd name="connsiteY107" fmla="*/ 940877 h 1343739"/>
                <a:gd name="connsiteX108" fmla="*/ 868431 w 1343739"/>
                <a:gd name="connsiteY108" fmla="*/ 713190 h 1343739"/>
                <a:gd name="connsiteX109" fmla="*/ 867771 w 1343739"/>
                <a:gd name="connsiteY109" fmla="*/ 714047 h 1343739"/>
                <a:gd name="connsiteX110" fmla="*/ 861851 w 1343739"/>
                <a:gd name="connsiteY110" fmla="*/ 721494 h 1343739"/>
                <a:gd name="connsiteX111" fmla="*/ 860395 w 1343739"/>
                <a:gd name="connsiteY111" fmla="*/ 723285 h 1343739"/>
                <a:gd name="connsiteX112" fmla="*/ 853802 w 1343739"/>
                <a:gd name="connsiteY112" fmla="*/ 731060 h 1343739"/>
                <a:gd name="connsiteX113" fmla="*/ 853488 w 1343739"/>
                <a:gd name="connsiteY113" fmla="*/ 731426 h 1343739"/>
                <a:gd name="connsiteX114" fmla="*/ 781424 w 1343739"/>
                <a:gd name="connsiteY114" fmla="*/ 791080 h 1343739"/>
                <a:gd name="connsiteX115" fmla="*/ 722490 w 1343739"/>
                <a:gd name="connsiteY115" fmla="*/ 875264 h 1343739"/>
                <a:gd name="connsiteX116" fmla="*/ 622582 w 1343739"/>
                <a:gd name="connsiteY116" fmla="*/ 875264 h 1343739"/>
                <a:gd name="connsiteX117" fmla="*/ 563646 w 1343739"/>
                <a:gd name="connsiteY117" fmla="*/ 791080 h 1343739"/>
                <a:gd name="connsiteX118" fmla="*/ 496441 w 1343739"/>
                <a:gd name="connsiteY118" fmla="*/ 736987 h 1343739"/>
                <a:gd name="connsiteX119" fmla="*/ 491569 w 1343739"/>
                <a:gd name="connsiteY119" fmla="*/ 731429 h 1343739"/>
                <a:gd name="connsiteX120" fmla="*/ 436093 w 1343739"/>
                <a:gd name="connsiteY120" fmla="*/ 650111 h 1343739"/>
                <a:gd name="connsiteX121" fmla="*/ 430883 w 1343739"/>
                <a:gd name="connsiteY121" fmla="*/ 640495 h 1343739"/>
                <a:gd name="connsiteX122" fmla="*/ 311521 w 1343739"/>
                <a:gd name="connsiteY122" fmla="*/ 108785 h 1343739"/>
                <a:gd name="connsiteX123" fmla="*/ 1033696 w 1343739"/>
                <a:gd name="connsiteY123" fmla="*/ 108785 h 1343739"/>
                <a:gd name="connsiteX124" fmla="*/ 1032595 w 1343739"/>
                <a:gd name="connsiteY124" fmla="*/ 125947 h 1343739"/>
                <a:gd name="connsiteX125" fmla="*/ 1032538 w 1343739"/>
                <a:gd name="connsiteY125" fmla="*/ 126780 h 1343739"/>
                <a:gd name="connsiteX126" fmla="*/ 1031126 w 1343739"/>
                <a:gd name="connsiteY126" fmla="*/ 146090 h 1343739"/>
                <a:gd name="connsiteX127" fmla="*/ 1031084 w 1343739"/>
                <a:gd name="connsiteY127" fmla="*/ 146659 h 1343739"/>
                <a:gd name="connsiteX128" fmla="*/ 1025455 w 1343739"/>
                <a:gd name="connsiteY128" fmla="*/ 207861 h 1343739"/>
                <a:gd name="connsiteX129" fmla="*/ 1024153 w 1343739"/>
                <a:gd name="connsiteY129" fmla="*/ 220114 h 1343739"/>
                <a:gd name="connsiteX130" fmla="*/ 914661 w 1343739"/>
                <a:gd name="connsiteY130" fmla="*/ 639615 h 1343739"/>
                <a:gd name="connsiteX131" fmla="*/ 908969 w 1343739"/>
                <a:gd name="connsiteY131" fmla="*/ 650108 h 1343739"/>
                <a:gd name="connsiteX132" fmla="*/ 868431 w 1343739"/>
                <a:gd name="connsiteY132" fmla="*/ 713190 h 1343739"/>
                <a:gd name="connsiteX133" fmla="*/ 1085541 w 1343739"/>
                <a:gd name="connsiteY133" fmla="*/ 680446 h 1343739"/>
                <a:gd name="connsiteX134" fmla="*/ 912243 w 1343739"/>
                <a:gd name="connsiteY134" fmla="*/ 727767 h 1343739"/>
                <a:gd name="connsiteX135" fmla="*/ 912233 w 1343739"/>
                <a:gd name="connsiteY135" fmla="*/ 727767 h 1343739"/>
                <a:gd name="connsiteX136" fmla="*/ 907285 w 1343739"/>
                <a:gd name="connsiteY136" fmla="*/ 727728 h 1343739"/>
                <a:gd name="connsiteX137" fmla="*/ 907363 w 1343739"/>
                <a:gd name="connsiteY137" fmla="*/ 727615 h 1343739"/>
                <a:gd name="connsiteX138" fmla="*/ 915001 w 1343739"/>
                <a:gd name="connsiteY138" fmla="*/ 716758 h 1343739"/>
                <a:gd name="connsiteX139" fmla="*/ 915915 w 1343739"/>
                <a:gd name="connsiteY139" fmla="*/ 715404 h 1343739"/>
                <a:gd name="connsiteX140" fmla="*/ 922186 w 1343739"/>
                <a:gd name="connsiteY140" fmla="*/ 705922 h 1343739"/>
                <a:gd name="connsiteX141" fmla="*/ 923776 w 1343739"/>
                <a:gd name="connsiteY141" fmla="*/ 703454 h 1343739"/>
                <a:gd name="connsiteX142" fmla="*/ 930537 w 1343739"/>
                <a:gd name="connsiteY142" fmla="*/ 692586 h 1343739"/>
                <a:gd name="connsiteX143" fmla="*/ 931569 w 1343739"/>
                <a:gd name="connsiteY143" fmla="*/ 690844 h 1343739"/>
                <a:gd name="connsiteX144" fmla="*/ 936949 w 1343739"/>
                <a:gd name="connsiteY144" fmla="*/ 681658 h 1343739"/>
                <a:gd name="connsiteX145" fmla="*/ 938206 w 1343739"/>
                <a:gd name="connsiteY145" fmla="*/ 679516 h 1343739"/>
                <a:gd name="connsiteX146" fmla="*/ 1075687 w 1343739"/>
                <a:gd name="connsiteY146" fmla="*/ 640023 h 1343739"/>
                <a:gd name="connsiteX147" fmla="*/ 1198200 w 1343739"/>
                <a:gd name="connsiteY147" fmla="*/ 508829 h 1343739"/>
                <a:gd name="connsiteX148" fmla="*/ 1264814 w 1343739"/>
                <a:gd name="connsiteY148" fmla="*/ 303766 h 1343739"/>
                <a:gd name="connsiteX149" fmla="*/ 1243225 w 1343739"/>
                <a:gd name="connsiteY149" fmla="*/ 199520 h 1343739"/>
                <a:gd name="connsiteX150" fmla="*/ 1156982 w 1343739"/>
                <a:gd name="connsiteY150" fmla="*/ 166794 h 1343739"/>
                <a:gd name="connsiteX151" fmla="*/ 1068091 w 1343739"/>
                <a:gd name="connsiteY151" fmla="*/ 181549 h 1343739"/>
                <a:gd name="connsiteX152" fmla="*/ 1071344 w 1343739"/>
                <a:gd name="connsiteY152" fmla="*/ 142484 h 1343739"/>
                <a:gd name="connsiteX153" fmla="*/ 1071425 w 1343739"/>
                <a:gd name="connsiteY153" fmla="*/ 141446 h 1343739"/>
                <a:gd name="connsiteX154" fmla="*/ 1179021 w 1343739"/>
                <a:gd name="connsiteY154" fmla="*/ 121133 h 1343739"/>
                <a:gd name="connsiteX155" fmla="*/ 1303216 w 1343739"/>
                <a:gd name="connsiteY155" fmla="*/ 258278 h 1343739"/>
                <a:gd name="connsiteX156" fmla="*/ 1085541 w 1343739"/>
                <a:gd name="connsiteY156" fmla="*/ 680446 h 1343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</a:cxnLst>
              <a:rect l="l" t="t" r="r" b="b"/>
              <a:pathLst>
                <a:path w="1343739" h="1343739">
                  <a:moveTo>
                    <a:pt x="1343039" y="257809"/>
                  </a:moveTo>
                  <a:cubicBezTo>
                    <a:pt x="1341703" y="143984"/>
                    <a:pt x="1283453" y="81295"/>
                    <a:pt x="1179016" y="81295"/>
                  </a:cubicBezTo>
                  <a:cubicBezTo>
                    <a:pt x="1138594" y="81295"/>
                    <a:pt x="1099644" y="90704"/>
                    <a:pt x="1074181" y="98554"/>
                  </a:cubicBezTo>
                  <a:cubicBezTo>
                    <a:pt x="1076716" y="52029"/>
                    <a:pt x="1076756" y="23310"/>
                    <a:pt x="1076756" y="21882"/>
                  </a:cubicBezTo>
                  <a:lnTo>
                    <a:pt x="1076758" y="1965"/>
                  </a:lnTo>
                  <a:lnTo>
                    <a:pt x="268312" y="1965"/>
                  </a:lnTo>
                  <a:lnTo>
                    <a:pt x="268312" y="21880"/>
                  </a:lnTo>
                  <a:cubicBezTo>
                    <a:pt x="268312" y="22561"/>
                    <a:pt x="268380" y="51733"/>
                    <a:pt x="270944" y="98578"/>
                  </a:cubicBezTo>
                  <a:cubicBezTo>
                    <a:pt x="245484" y="90722"/>
                    <a:pt x="206497" y="81295"/>
                    <a:pt x="166035" y="81295"/>
                  </a:cubicBezTo>
                  <a:cubicBezTo>
                    <a:pt x="61601" y="81295"/>
                    <a:pt x="3349" y="143982"/>
                    <a:pt x="2013" y="257809"/>
                  </a:cubicBezTo>
                  <a:cubicBezTo>
                    <a:pt x="698" y="369788"/>
                    <a:pt x="26237" y="469465"/>
                    <a:pt x="77914" y="554079"/>
                  </a:cubicBezTo>
                  <a:cubicBezTo>
                    <a:pt x="128652" y="637153"/>
                    <a:pt x="193502" y="687211"/>
                    <a:pt x="238972" y="714571"/>
                  </a:cubicBezTo>
                  <a:cubicBezTo>
                    <a:pt x="311798" y="758398"/>
                    <a:pt x="384583" y="767597"/>
                    <a:pt x="432821" y="767597"/>
                  </a:cubicBezTo>
                  <a:cubicBezTo>
                    <a:pt x="444713" y="767597"/>
                    <a:pt x="456171" y="767037"/>
                    <a:pt x="466886" y="765932"/>
                  </a:cubicBezTo>
                  <a:cubicBezTo>
                    <a:pt x="467596" y="765858"/>
                    <a:pt x="468254" y="765774"/>
                    <a:pt x="468948" y="765698"/>
                  </a:cubicBezTo>
                  <a:cubicBezTo>
                    <a:pt x="492271" y="790816"/>
                    <a:pt x="517414" y="810935"/>
                    <a:pt x="544281" y="825886"/>
                  </a:cubicBezTo>
                  <a:cubicBezTo>
                    <a:pt x="564086" y="836906"/>
                    <a:pt x="577862" y="856124"/>
                    <a:pt x="582582" y="878214"/>
                  </a:cubicBezTo>
                  <a:cubicBezTo>
                    <a:pt x="555877" y="886525"/>
                    <a:pt x="536433" y="911474"/>
                    <a:pt x="536433" y="940877"/>
                  </a:cubicBezTo>
                  <a:cubicBezTo>
                    <a:pt x="536433" y="970939"/>
                    <a:pt x="556768" y="996329"/>
                    <a:pt x="584394" y="1004056"/>
                  </a:cubicBezTo>
                  <a:lnTo>
                    <a:pt x="584394" y="1087641"/>
                  </a:lnTo>
                  <a:lnTo>
                    <a:pt x="476628" y="1087641"/>
                  </a:lnTo>
                  <a:lnTo>
                    <a:pt x="476628" y="1174868"/>
                  </a:lnTo>
                  <a:lnTo>
                    <a:pt x="370281" y="1174868"/>
                  </a:lnTo>
                  <a:lnTo>
                    <a:pt x="370281" y="1342946"/>
                  </a:lnTo>
                  <a:lnTo>
                    <a:pt x="974783" y="1342946"/>
                  </a:lnTo>
                  <a:lnTo>
                    <a:pt x="974783" y="1174868"/>
                  </a:lnTo>
                  <a:lnTo>
                    <a:pt x="868437" y="1174868"/>
                  </a:lnTo>
                  <a:lnTo>
                    <a:pt x="868437" y="1087641"/>
                  </a:lnTo>
                  <a:lnTo>
                    <a:pt x="760670" y="1087641"/>
                  </a:lnTo>
                  <a:lnTo>
                    <a:pt x="760670" y="1004056"/>
                  </a:lnTo>
                  <a:cubicBezTo>
                    <a:pt x="788299" y="996326"/>
                    <a:pt x="808634" y="970939"/>
                    <a:pt x="808634" y="940877"/>
                  </a:cubicBezTo>
                  <a:cubicBezTo>
                    <a:pt x="808634" y="911472"/>
                    <a:pt x="789190" y="886525"/>
                    <a:pt x="762486" y="878214"/>
                  </a:cubicBezTo>
                  <a:cubicBezTo>
                    <a:pt x="767206" y="856124"/>
                    <a:pt x="780978" y="836909"/>
                    <a:pt x="800786" y="825886"/>
                  </a:cubicBezTo>
                  <a:cubicBezTo>
                    <a:pt x="827587" y="810974"/>
                    <a:pt x="852904" y="790745"/>
                    <a:pt x="876169" y="765709"/>
                  </a:cubicBezTo>
                  <a:cubicBezTo>
                    <a:pt x="884412" y="766623"/>
                    <a:pt x="896773" y="767595"/>
                    <a:pt x="912227" y="767595"/>
                  </a:cubicBezTo>
                  <a:cubicBezTo>
                    <a:pt x="912233" y="767595"/>
                    <a:pt x="912230" y="767595"/>
                    <a:pt x="912238" y="767595"/>
                  </a:cubicBezTo>
                  <a:cubicBezTo>
                    <a:pt x="960471" y="767595"/>
                    <a:pt x="1033253" y="758390"/>
                    <a:pt x="1106074" y="714568"/>
                  </a:cubicBezTo>
                  <a:cubicBezTo>
                    <a:pt x="1151541" y="687206"/>
                    <a:pt x="1216394" y="637150"/>
                    <a:pt x="1267132" y="554076"/>
                  </a:cubicBezTo>
                  <a:cubicBezTo>
                    <a:pt x="1318817" y="469465"/>
                    <a:pt x="1344354" y="369785"/>
                    <a:pt x="1343039" y="257809"/>
                  </a:cubicBezTo>
                  <a:close/>
                  <a:moveTo>
                    <a:pt x="1036598" y="41795"/>
                  </a:moveTo>
                  <a:cubicBezTo>
                    <a:pt x="1036420" y="49079"/>
                    <a:pt x="1036137" y="58237"/>
                    <a:pt x="1035702" y="68955"/>
                  </a:cubicBezTo>
                  <a:lnTo>
                    <a:pt x="309446" y="68955"/>
                  </a:lnTo>
                  <a:cubicBezTo>
                    <a:pt x="308996" y="58239"/>
                    <a:pt x="308695" y="49069"/>
                    <a:pt x="308501" y="41795"/>
                  </a:cubicBezTo>
                  <a:lnTo>
                    <a:pt x="1036598" y="41795"/>
                  </a:lnTo>
                  <a:close/>
                  <a:moveTo>
                    <a:pt x="1063688" y="224661"/>
                  </a:moveTo>
                  <a:cubicBezTo>
                    <a:pt x="1090672" y="215679"/>
                    <a:pt x="1125646" y="206622"/>
                    <a:pt x="1156977" y="206622"/>
                  </a:cubicBezTo>
                  <a:cubicBezTo>
                    <a:pt x="1183246" y="206622"/>
                    <a:pt x="1202161" y="213039"/>
                    <a:pt x="1213196" y="225696"/>
                  </a:cubicBezTo>
                  <a:cubicBezTo>
                    <a:pt x="1225879" y="240244"/>
                    <a:pt x="1229968" y="264683"/>
                    <a:pt x="1225342" y="298342"/>
                  </a:cubicBezTo>
                  <a:cubicBezTo>
                    <a:pt x="1206082" y="438546"/>
                    <a:pt x="1145289" y="547989"/>
                    <a:pt x="1054156" y="606503"/>
                  </a:cubicBezTo>
                  <a:cubicBezTo>
                    <a:pt x="1022411" y="626887"/>
                    <a:pt x="988223" y="635308"/>
                    <a:pt x="959573" y="638300"/>
                  </a:cubicBezTo>
                  <a:cubicBezTo>
                    <a:pt x="1020177" y="510917"/>
                    <a:pt x="1049509" y="351093"/>
                    <a:pt x="1063688" y="224661"/>
                  </a:cubicBezTo>
                  <a:close/>
                  <a:moveTo>
                    <a:pt x="301871" y="363391"/>
                  </a:moveTo>
                  <a:cubicBezTo>
                    <a:pt x="321461" y="468467"/>
                    <a:pt x="348509" y="558700"/>
                    <a:pt x="382268" y="631579"/>
                  </a:cubicBezTo>
                  <a:cubicBezTo>
                    <a:pt x="383313" y="633842"/>
                    <a:pt x="384376" y="636071"/>
                    <a:pt x="385434" y="638300"/>
                  </a:cubicBezTo>
                  <a:cubicBezTo>
                    <a:pt x="356794" y="635301"/>
                    <a:pt x="322627" y="626882"/>
                    <a:pt x="290896" y="606508"/>
                  </a:cubicBezTo>
                  <a:cubicBezTo>
                    <a:pt x="199765" y="547992"/>
                    <a:pt x="138969" y="438552"/>
                    <a:pt x="119709" y="298347"/>
                  </a:cubicBezTo>
                  <a:cubicBezTo>
                    <a:pt x="115086" y="264685"/>
                    <a:pt x="119172" y="240244"/>
                    <a:pt x="131858" y="225701"/>
                  </a:cubicBezTo>
                  <a:cubicBezTo>
                    <a:pt x="142893" y="213044"/>
                    <a:pt x="161810" y="206629"/>
                    <a:pt x="188078" y="206629"/>
                  </a:cubicBezTo>
                  <a:cubicBezTo>
                    <a:pt x="219434" y="206629"/>
                    <a:pt x="254439" y="215700"/>
                    <a:pt x="281435" y="224687"/>
                  </a:cubicBezTo>
                  <a:cubicBezTo>
                    <a:pt x="286257" y="267808"/>
                    <a:pt x="292850" y="315006"/>
                    <a:pt x="301871" y="363391"/>
                  </a:cubicBezTo>
                  <a:close/>
                  <a:moveTo>
                    <a:pt x="432821" y="727767"/>
                  </a:moveTo>
                  <a:cubicBezTo>
                    <a:pt x="389633" y="727767"/>
                    <a:pt x="324502" y="719555"/>
                    <a:pt x="259513" y="680446"/>
                  </a:cubicBezTo>
                  <a:cubicBezTo>
                    <a:pt x="193046" y="640448"/>
                    <a:pt x="38778" y="519239"/>
                    <a:pt x="41843" y="258278"/>
                  </a:cubicBezTo>
                  <a:cubicBezTo>
                    <a:pt x="42927" y="165990"/>
                    <a:pt x="83551" y="121128"/>
                    <a:pt x="166035" y="121128"/>
                  </a:cubicBezTo>
                  <a:cubicBezTo>
                    <a:pt x="210148" y="121128"/>
                    <a:pt x="253716" y="134426"/>
                    <a:pt x="273632" y="141441"/>
                  </a:cubicBezTo>
                  <a:cubicBezTo>
                    <a:pt x="274624" y="154802"/>
                    <a:pt x="275738" y="168203"/>
                    <a:pt x="276969" y="181549"/>
                  </a:cubicBezTo>
                  <a:cubicBezTo>
                    <a:pt x="249897" y="173596"/>
                    <a:pt x="218001" y="166791"/>
                    <a:pt x="188078" y="166791"/>
                  </a:cubicBezTo>
                  <a:cubicBezTo>
                    <a:pt x="149787" y="166791"/>
                    <a:pt x="120773" y="177801"/>
                    <a:pt x="101835" y="199515"/>
                  </a:cubicBezTo>
                  <a:cubicBezTo>
                    <a:pt x="81249" y="223124"/>
                    <a:pt x="73985" y="258197"/>
                    <a:pt x="80246" y="303761"/>
                  </a:cubicBezTo>
                  <a:cubicBezTo>
                    <a:pt x="90969" y="381821"/>
                    <a:pt x="113381" y="450815"/>
                    <a:pt x="146859" y="508824"/>
                  </a:cubicBezTo>
                  <a:cubicBezTo>
                    <a:pt x="178818" y="564203"/>
                    <a:pt x="220039" y="608345"/>
                    <a:pt x="269372" y="640018"/>
                  </a:cubicBezTo>
                  <a:cubicBezTo>
                    <a:pt x="317558" y="670961"/>
                    <a:pt x="369676" y="678764"/>
                    <a:pt x="406853" y="679510"/>
                  </a:cubicBezTo>
                  <a:cubicBezTo>
                    <a:pt x="406979" y="679731"/>
                    <a:pt x="407107" y="679940"/>
                    <a:pt x="407233" y="680157"/>
                  </a:cubicBezTo>
                  <a:cubicBezTo>
                    <a:pt x="409271" y="683728"/>
                    <a:pt x="411329" y="687238"/>
                    <a:pt x="413409" y="690703"/>
                  </a:cubicBezTo>
                  <a:cubicBezTo>
                    <a:pt x="414056" y="691785"/>
                    <a:pt x="414708" y="692859"/>
                    <a:pt x="415361" y="693930"/>
                  </a:cubicBezTo>
                  <a:cubicBezTo>
                    <a:pt x="417344" y="697189"/>
                    <a:pt x="419342" y="700416"/>
                    <a:pt x="421362" y="703577"/>
                  </a:cubicBezTo>
                  <a:cubicBezTo>
                    <a:pt x="422121" y="704766"/>
                    <a:pt x="422891" y="705927"/>
                    <a:pt x="423656" y="707106"/>
                  </a:cubicBezTo>
                  <a:cubicBezTo>
                    <a:pt x="425031" y="709219"/>
                    <a:pt x="426414" y="711315"/>
                    <a:pt x="427808" y="713387"/>
                  </a:cubicBezTo>
                  <a:cubicBezTo>
                    <a:pt x="429154" y="715391"/>
                    <a:pt x="430506" y="717373"/>
                    <a:pt x="431865" y="719335"/>
                  </a:cubicBezTo>
                  <a:cubicBezTo>
                    <a:pt x="433199" y="721255"/>
                    <a:pt x="434535" y="723165"/>
                    <a:pt x="435881" y="725048"/>
                  </a:cubicBezTo>
                  <a:cubicBezTo>
                    <a:pt x="436512" y="725934"/>
                    <a:pt x="437133" y="726853"/>
                    <a:pt x="437764" y="727728"/>
                  </a:cubicBezTo>
                  <a:cubicBezTo>
                    <a:pt x="436161" y="727754"/>
                    <a:pt x="434514" y="727767"/>
                    <a:pt x="432821" y="727767"/>
                  </a:cubicBezTo>
                  <a:close/>
                  <a:moveTo>
                    <a:pt x="934956" y="1214704"/>
                  </a:moveTo>
                  <a:lnTo>
                    <a:pt x="934956" y="1303116"/>
                  </a:lnTo>
                  <a:lnTo>
                    <a:pt x="410117" y="1303116"/>
                  </a:lnTo>
                  <a:lnTo>
                    <a:pt x="410117" y="1214704"/>
                  </a:lnTo>
                  <a:lnTo>
                    <a:pt x="476630" y="1214704"/>
                  </a:lnTo>
                  <a:lnTo>
                    <a:pt x="868439" y="1214704"/>
                  </a:lnTo>
                  <a:lnTo>
                    <a:pt x="934956" y="1214704"/>
                  </a:lnTo>
                  <a:close/>
                  <a:moveTo>
                    <a:pt x="760676" y="1127476"/>
                  </a:moveTo>
                  <a:lnTo>
                    <a:pt x="828606" y="1127476"/>
                  </a:lnTo>
                  <a:lnTo>
                    <a:pt x="828606" y="1174871"/>
                  </a:lnTo>
                  <a:lnTo>
                    <a:pt x="516463" y="1174871"/>
                  </a:lnTo>
                  <a:lnTo>
                    <a:pt x="516463" y="1127476"/>
                  </a:lnTo>
                  <a:lnTo>
                    <a:pt x="584397" y="1127476"/>
                  </a:lnTo>
                  <a:lnTo>
                    <a:pt x="760676" y="1127476"/>
                  </a:lnTo>
                  <a:close/>
                  <a:moveTo>
                    <a:pt x="624227" y="1087643"/>
                  </a:moveTo>
                  <a:lnTo>
                    <a:pt x="624227" y="1006490"/>
                  </a:lnTo>
                  <a:lnTo>
                    <a:pt x="720843" y="1006490"/>
                  </a:lnTo>
                  <a:lnTo>
                    <a:pt x="720843" y="1087643"/>
                  </a:lnTo>
                  <a:lnTo>
                    <a:pt x="624227" y="1087643"/>
                  </a:lnTo>
                  <a:close/>
                  <a:moveTo>
                    <a:pt x="768806" y="940877"/>
                  </a:moveTo>
                  <a:cubicBezTo>
                    <a:pt x="768806" y="955092"/>
                    <a:pt x="757239" y="966657"/>
                    <a:pt x="743026" y="966657"/>
                  </a:cubicBezTo>
                  <a:lnTo>
                    <a:pt x="602046" y="966657"/>
                  </a:lnTo>
                  <a:cubicBezTo>
                    <a:pt x="587831" y="966657"/>
                    <a:pt x="576266" y="955092"/>
                    <a:pt x="576266" y="940877"/>
                  </a:cubicBezTo>
                  <a:cubicBezTo>
                    <a:pt x="576266" y="926662"/>
                    <a:pt x="587831" y="915097"/>
                    <a:pt x="602046" y="915097"/>
                  </a:cubicBezTo>
                  <a:lnTo>
                    <a:pt x="743026" y="915097"/>
                  </a:lnTo>
                  <a:cubicBezTo>
                    <a:pt x="757242" y="915097"/>
                    <a:pt x="768806" y="926662"/>
                    <a:pt x="768806" y="940877"/>
                  </a:cubicBezTo>
                  <a:close/>
                  <a:moveTo>
                    <a:pt x="868431" y="713190"/>
                  </a:moveTo>
                  <a:cubicBezTo>
                    <a:pt x="868211" y="713476"/>
                    <a:pt x="867991" y="713761"/>
                    <a:pt x="867771" y="714047"/>
                  </a:cubicBezTo>
                  <a:cubicBezTo>
                    <a:pt x="865812" y="716582"/>
                    <a:pt x="863837" y="719055"/>
                    <a:pt x="861851" y="721494"/>
                  </a:cubicBezTo>
                  <a:cubicBezTo>
                    <a:pt x="861364" y="722088"/>
                    <a:pt x="860885" y="722693"/>
                    <a:pt x="860395" y="723285"/>
                  </a:cubicBezTo>
                  <a:cubicBezTo>
                    <a:pt x="858213" y="725936"/>
                    <a:pt x="856013" y="728529"/>
                    <a:pt x="853802" y="731060"/>
                  </a:cubicBezTo>
                  <a:cubicBezTo>
                    <a:pt x="853695" y="731180"/>
                    <a:pt x="853595" y="731306"/>
                    <a:pt x="853488" y="731426"/>
                  </a:cubicBezTo>
                  <a:cubicBezTo>
                    <a:pt x="831278" y="756764"/>
                    <a:pt x="807033" y="776831"/>
                    <a:pt x="781424" y="791080"/>
                  </a:cubicBezTo>
                  <a:cubicBezTo>
                    <a:pt x="749858" y="808640"/>
                    <a:pt x="728394" y="839829"/>
                    <a:pt x="722490" y="875264"/>
                  </a:cubicBezTo>
                  <a:lnTo>
                    <a:pt x="622582" y="875264"/>
                  </a:lnTo>
                  <a:cubicBezTo>
                    <a:pt x="616675" y="839827"/>
                    <a:pt x="595212" y="808640"/>
                    <a:pt x="563646" y="791080"/>
                  </a:cubicBezTo>
                  <a:cubicBezTo>
                    <a:pt x="538930" y="777331"/>
                    <a:pt x="516607" y="758951"/>
                    <a:pt x="496441" y="736987"/>
                  </a:cubicBezTo>
                  <a:lnTo>
                    <a:pt x="491569" y="731429"/>
                  </a:lnTo>
                  <a:cubicBezTo>
                    <a:pt x="471766" y="708845"/>
                    <a:pt x="453101" y="681483"/>
                    <a:pt x="436093" y="650111"/>
                  </a:cubicBezTo>
                  <a:lnTo>
                    <a:pt x="430883" y="640495"/>
                  </a:lnTo>
                  <a:cubicBezTo>
                    <a:pt x="345237" y="475011"/>
                    <a:pt x="319332" y="235833"/>
                    <a:pt x="311521" y="108785"/>
                  </a:cubicBezTo>
                  <a:lnTo>
                    <a:pt x="1033696" y="108785"/>
                  </a:lnTo>
                  <a:cubicBezTo>
                    <a:pt x="1033363" y="114312"/>
                    <a:pt x="1032999" y="120020"/>
                    <a:pt x="1032595" y="125947"/>
                  </a:cubicBezTo>
                  <a:cubicBezTo>
                    <a:pt x="1032577" y="126222"/>
                    <a:pt x="1032556" y="126505"/>
                    <a:pt x="1032538" y="126780"/>
                  </a:cubicBezTo>
                  <a:cubicBezTo>
                    <a:pt x="1032098" y="133203"/>
                    <a:pt x="1031626" y="139644"/>
                    <a:pt x="1031126" y="146090"/>
                  </a:cubicBezTo>
                  <a:cubicBezTo>
                    <a:pt x="1031113" y="146279"/>
                    <a:pt x="1031097" y="146468"/>
                    <a:pt x="1031084" y="146659"/>
                  </a:cubicBezTo>
                  <a:cubicBezTo>
                    <a:pt x="1029491" y="167090"/>
                    <a:pt x="1027606" y="187597"/>
                    <a:pt x="1025455" y="207861"/>
                  </a:cubicBezTo>
                  <a:lnTo>
                    <a:pt x="1024153" y="220114"/>
                  </a:lnTo>
                  <a:cubicBezTo>
                    <a:pt x="1009681" y="349846"/>
                    <a:pt x="979116" y="515121"/>
                    <a:pt x="914661" y="639615"/>
                  </a:cubicBezTo>
                  <a:lnTo>
                    <a:pt x="908969" y="650108"/>
                  </a:lnTo>
                  <a:cubicBezTo>
                    <a:pt x="896304" y="673462"/>
                    <a:pt x="882720" y="694590"/>
                    <a:pt x="868431" y="713190"/>
                  </a:cubicBezTo>
                  <a:close/>
                  <a:moveTo>
                    <a:pt x="1085541" y="680446"/>
                  </a:moveTo>
                  <a:cubicBezTo>
                    <a:pt x="1020546" y="719558"/>
                    <a:pt x="955429" y="727767"/>
                    <a:pt x="912243" y="727767"/>
                  </a:cubicBezTo>
                  <a:cubicBezTo>
                    <a:pt x="912240" y="727767"/>
                    <a:pt x="912235" y="727767"/>
                    <a:pt x="912233" y="727767"/>
                  </a:cubicBezTo>
                  <a:cubicBezTo>
                    <a:pt x="910538" y="727767"/>
                    <a:pt x="908890" y="727754"/>
                    <a:pt x="907285" y="727728"/>
                  </a:cubicBezTo>
                  <a:cubicBezTo>
                    <a:pt x="907311" y="727691"/>
                    <a:pt x="907337" y="727652"/>
                    <a:pt x="907363" y="727615"/>
                  </a:cubicBezTo>
                  <a:cubicBezTo>
                    <a:pt x="909948" y="724048"/>
                    <a:pt x="912495" y="720428"/>
                    <a:pt x="915001" y="716758"/>
                  </a:cubicBezTo>
                  <a:cubicBezTo>
                    <a:pt x="915308" y="716310"/>
                    <a:pt x="915609" y="715852"/>
                    <a:pt x="915915" y="715404"/>
                  </a:cubicBezTo>
                  <a:cubicBezTo>
                    <a:pt x="918034" y="712281"/>
                    <a:pt x="920122" y="709117"/>
                    <a:pt x="922186" y="705922"/>
                  </a:cubicBezTo>
                  <a:cubicBezTo>
                    <a:pt x="922718" y="705102"/>
                    <a:pt x="923250" y="704279"/>
                    <a:pt x="923776" y="703454"/>
                  </a:cubicBezTo>
                  <a:cubicBezTo>
                    <a:pt x="926060" y="699868"/>
                    <a:pt x="928321" y="696259"/>
                    <a:pt x="930537" y="692586"/>
                  </a:cubicBezTo>
                  <a:cubicBezTo>
                    <a:pt x="930885" y="692013"/>
                    <a:pt x="931223" y="691423"/>
                    <a:pt x="931569" y="690844"/>
                  </a:cubicBezTo>
                  <a:cubicBezTo>
                    <a:pt x="933384" y="687811"/>
                    <a:pt x="935178" y="684749"/>
                    <a:pt x="936949" y="681658"/>
                  </a:cubicBezTo>
                  <a:cubicBezTo>
                    <a:pt x="937363" y="680935"/>
                    <a:pt x="937790" y="680244"/>
                    <a:pt x="938206" y="679516"/>
                  </a:cubicBezTo>
                  <a:cubicBezTo>
                    <a:pt x="975383" y="678769"/>
                    <a:pt x="1027501" y="670966"/>
                    <a:pt x="1075687" y="640023"/>
                  </a:cubicBezTo>
                  <a:cubicBezTo>
                    <a:pt x="1125020" y="608345"/>
                    <a:pt x="1166241" y="564203"/>
                    <a:pt x="1198200" y="508829"/>
                  </a:cubicBezTo>
                  <a:cubicBezTo>
                    <a:pt x="1231676" y="450821"/>
                    <a:pt x="1254087" y="381826"/>
                    <a:pt x="1264814" y="303766"/>
                  </a:cubicBezTo>
                  <a:cubicBezTo>
                    <a:pt x="1271069" y="258200"/>
                    <a:pt x="1263808" y="223126"/>
                    <a:pt x="1243225" y="199520"/>
                  </a:cubicBezTo>
                  <a:cubicBezTo>
                    <a:pt x="1224289" y="177803"/>
                    <a:pt x="1195272" y="166794"/>
                    <a:pt x="1156982" y="166794"/>
                  </a:cubicBezTo>
                  <a:cubicBezTo>
                    <a:pt x="1127061" y="166794"/>
                    <a:pt x="1095159" y="173594"/>
                    <a:pt x="1068091" y="181549"/>
                  </a:cubicBezTo>
                  <a:cubicBezTo>
                    <a:pt x="1069345" y="167941"/>
                    <a:pt x="1070422" y="154889"/>
                    <a:pt x="1071344" y="142484"/>
                  </a:cubicBezTo>
                  <a:cubicBezTo>
                    <a:pt x="1071370" y="142138"/>
                    <a:pt x="1071399" y="141789"/>
                    <a:pt x="1071425" y="141446"/>
                  </a:cubicBezTo>
                  <a:cubicBezTo>
                    <a:pt x="1091345" y="134429"/>
                    <a:pt x="1134911" y="121133"/>
                    <a:pt x="1179021" y="121133"/>
                  </a:cubicBezTo>
                  <a:cubicBezTo>
                    <a:pt x="1261505" y="121133"/>
                    <a:pt x="1302129" y="165995"/>
                    <a:pt x="1303216" y="258278"/>
                  </a:cubicBezTo>
                  <a:cubicBezTo>
                    <a:pt x="1306270" y="519239"/>
                    <a:pt x="1152008" y="640445"/>
                    <a:pt x="1085541" y="6804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68" name="Freihandform: Form 84">
              <a:extLst>
                <a:ext uri="{FF2B5EF4-FFF2-40B4-BE49-F238E27FC236}">
                  <a16:creationId xmlns:a16="http://schemas.microsoft.com/office/drawing/2014/main" id="{946052FD-9424-5F0D-D6FB-364933E57D57}"/>
                </a:ext>
              </a:extLst>
            </p:cNvPr>
            <p:cNvSpPr/>
            <p:nvPr/>
          </p:nvSpPr>
          <p:spPr>
            <a:xfrm>
              <a:off x="2783791" y="2356105"/>
              <a:ext cx="68104" cy="70723"/>
            </a:xfrm>
            <a:custGeom>
              <a:avLst/>
              <a:gdLst>
                <a:gd name="connsiteX0" fmla="*/ 35231 w 68103"/>
                <a:gd name="connsiteY0" fmla="*/ 1965 h 70723"/>
                <a:gd name="connsiteX1" fmla="*/ 1965 w 68103"/>
                <a:gd name="connsiteY1" fmla="*/ 23881 h 70723"/>
                <a:gd name="connsiteX2" fmla="*/ 38245 w 68103"/>
                <a:gd name="connsiteY2" fmla="*/ 70443 h 70723"/>
                <a:gd name="connsiteX3" fmla="*/ 67394 w 68103"/>
                <a:gd name="connsiteY3" fmla="*/ 43290 h 70723"/>
                <a:gd name="connsiteX4" fmla="*/ 35231 w 68103"/>
                <a:gd name="connsiteY4" fmla="*/ 1965 h 70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103" h="70723">
                  <a:moveTo>
                    <a:pt x="35231" y="1965"/>
                  </a:moveTo>
                  <a:lnTo>
                    <a:pt x="1965" y="23881"/>
                  </a:lnTo>
                  <a:cubicBezTo>
                    <a:pt x="13322" y="41124"/>
                    <a:pt x="25528" y="56791"/>
                    <a:pt x="38245" y="70443"/>
                  </a:cubicBezTo>
                  <a:lnTo>
                    <a:pt x="67394" y="43290"/>
                  </a:lnTo>
                  <a:cubicBezTo>
                    <a:pt x="56191" y="31265"/>
                    <a:pt x="45370" y="17359"/>
                    <a:pt x="35231" y="19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69" name="Freihandform: Form 85">
              <a:extLst>
                <a:ext uri="{FF2B5EF4-FFF2-40B4-BE49-F238E27FC236}">
                  <a16:creationId xmlns:a16="http://schemas.microsoft.com/office/drawing/2014/main" id="{99504AA8-C809-5621-8AEA-3A6A681B29A5}"/>
                </a:ext>
              </a:extLst>
            </p:cNvPr>
            <p:cNvSpPr/>
            <p:nvPr/>
          </p:nvSpPr>
          <p:spPr>
            <a:xfrm>
              <a:off x="2692726" y="2135252"/>
              <a:ext cx="112633" cy="220028"/>
            </a:xfrm>
            <a:custGeom>
              <a:avLst/>
              <a:gdLst>
                <a:gd name="connsiteX0" fmla="*/ 40799 w 112633"/>
                <a:gd name="connsiteY0" fmla="*/ 1965 h 220027"/>
                <a:gd name="connsiteX1" fmla="*/ 1965 w 112633"/>
                <a:gd name="connsiteY1" fmla="*/ 10823 h 220027"/>
                <a:gd name="connsiteX2" fmla="*/ 77751 w 112633"/>
                <a:gd name="connsiteY2" fmla="*/ 219734 h 220027"/>
                <a:gd name="connsiteX3" fmla="*/ 112384 w 112633"/>
                <a:gd name="connsiteY3" fmla="*/ 200057 h 220027"/>
                <a:gd name="connsiteX4" fmla="*/ 40799 w 112633"/>
                <a:gd name="connsiteY4" fmla="*/ 1965 h 220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633" h="220027">
                  <a:moveTo>
                    <a:pt x="40799" y="1965"/>
                  </a:moveTo>
                  <a:lnTo>
                    <a:pt x="1965" y="10823"/>
                  </a:lnTo>
                  <a:cubicBezTo>
                    <a:pt x="21065" y="94552"/>
                    <a:pt x="46565" y="164840"/>
                    <a:pt x="77751" y="219734"/>
                  </a:cubicBezTo>
                  <a:lnTo>
                    <a:pt x="112384" y="200057"/>
                  </a:lnTo>
                  <a:cubicBezTo>
                    <a:pt x="83121" y="148547"/>
                    <a:pt x="59035" y="81900"/>
                    <a:pt x="40799" y="19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0" name="Freihandform: Form 86">
              <a:extLst>
                <a:ext uri="{FF2B5EF4-FFF2-40B4-BE49-F238E27FC236}">
                  <a16:creationId xmlns:a16="http://schemas.microsoft.com/office/drawing/2014/main" id="{ECA380F4-56CF-8248-49F5-0066F822360A}"/>
                </a:ext>
              </a:extLst>
            </p:cNvPr>
            <p:cNvSpPr/>
            <p:nvPr/>
          </p:nvSpPr>
          <p:spPr>
            <a:xfrm>
              <a:off x="3368221" y="2511266"/>
              <a:ext cx="110014" cy="110014"/>
            </a:xfrm>
            <a:custGeom>
              <a:avLst/>
              <a:gdLst>
                <a:gd name="connsiteX0" fmla="*/ 109076 w 110013"/>
                <a:gd name="connsiteY0" fmla="*/ 75401 h 110013"/>
                <a:gd name="connsiteX1" fmla="*/ 109047 w 110013"/>
                <a:gd name="connsiteY1" fmla="*/ 35569 h 110013"/>
                <a:gd name="connsiteX2" fmla="*/ 75422 w 110013"/>
                <a:gd name="connsiteY2" fmla="*/ 35589 h 110013"/>
                <a:gd name="connsiteX3" fmla="*/ 75399 w 110013"/>
                <a:gd name="connsiteY3" fmla="*/ 1965 h 110013"/>
                <a:gd name="connsiteX4" fmla="*/ 35566 w 110013"/>
                <a:gd name="connsiteY4" fmla="*/ 1991 h 110013"/>
                <a:gd name="connsiteX5" fmla="*/ 35589 w 110013"/>
                <a:gd name="connsiteY5" fmla="*/ 35618 h 110013"/>
                <a:gd name="connsiteX6" fmla="*/ 1965 w 110013"/>
                <a:gd name="connsiteY6" fmla="*/ 35642 h 110013"/>
                <a:gd name="connsiteX7" fmla="*/ 1991 w 110013"/>
                <a:gd name="connsiteY7" fmla="*/ 75475 h 110013"/>
                <a:gd name="connsiteX8" fmla="*/ 35616 w 110013"/>
                <a:gd name="connsiteY8" fmla="*/ 75451 h 110013"/>
                <a:gd name="connsiteX9" fmla="*/ 35639 w 110013"/>
                <a:gd name="connsiteY9" fmla="*/ 109073 h 110013"/>
                <a:gd name="connsiteX10" fmla="*/ 75472 w 110013"/>
                <a:gd name="connsiteY10" fmla="*/ 109047 h 110013"/>
                <a:gd name="connsiteX11" fmla="*/ 75449 w 110013"/>
                <a:gd name="connsiteY11" fmla="*/ 75422 h 11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0013" h="110013">
                  <a:moveTo>
                    <a:pt x="109076" y="75401"/>
                  </a:moveTo>
                  <a:lnTo>
                    <a:pt x="109047" y="35569"/>
                  </a:lnTo>
                  <a:lnTo>
                    <a:pt x="75422" y="35589"/>
                  </a:lnTo>
                  <a:lnTo>
                    <a:pt x="75399" y="1965"/>
                  </a:lnTo>
                  <a:lnTo>
                    <a:pt x="35566" y="1991"/>
                  </a:lnTo>
                  <a:lnTo>
                    <a:pt x="35589" y="35618"/>
                  </a:lnTo>
                  <a:lnTo>
                    <a:pt x="1965" y="35642"/>
                  </a:lnTo>
                  <a:lnTo>
                    <a:pt x="1991" y="75475"/>
                  </a:lnTo>
                  <a:lnTo>
                    <a:pt x="35616" y="75451"/>
                  </a:lnTo>
                  <a:lnTo>
                    <a:pt x="35639" y="109073"/>
                  </a:lnTo>
                  <a:lnTo>
                    <a:pt x="75472" y="109047"/>
                  </a:lnTo>
                  <a:lnTo>
                    <a:pt x="75449" y="7542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1" name="Freihandform: Form 87">
              <a:extLst>
                <a:ext uri="{FF2B5EF4-FFF2-40B4-BE49-F238E27FC236}">
                  <a16:creationId xmlns:a16="http://schemas.microsoft.com/office/drawing/2014/main" id="{D6A19095-19EA-7488-952F-FFBA9CD7B092}"/>
                </a:ext>
              </a:extLst>
            </p:cNvPr>
            <p:cNvSpPr/>
            <p:nvPr/>
          </p:nvSpPr>
          <p:spPr>
            <a:xfrm>
              <a:off x="2512319" y="2723522"/>
              <a:ext cx="99536" cy="99536"/>
            </a:xfrm>
            <a:custGeom>
              <a:avLst/>
              <a:gdLst>
                <a:gd name="connsiteX0" fmla="*/ 98276 w 99536"/>
                <a:gd name="connsiteY0" fmla="*/ 69987 h 99536"/>
                <a:gd name="connsiteX1" fmla="*/ 98234 w 99536"/>
                <a:gd name="connsiteY1" fmla="*/ 30154 h 99536"/>
                <a:gd name="connsiteX2" fmla="*/ 70019 w 99536"/>
                <a:gd name="connsiteY2" fmla="*/ 30183 h 99536"/>
                <a:gd name="connsiteX3" fmla="*/ 69990 w 99536"/>
                <a:gd name="connsiteY3" fmla="*/ 1965 h 99536"/>
                <a:gd name="connsiteX4" fmla="*/ 30157 w 99536"/>
                <a:gd name="connsiteY4" fmla="*/ 2006 h 99536"/>
                <a:gd name="connsiteX5" fmla="*/ 30186 w 99536"/>
                <a:gd name="connsiteY5" fmla="*/ 30222 h 99536"/>
                <a:gd name="connsiteX6" fmla="*/ 1965 w 99536"/>
                <a:gd name="connsiteY6" fmla="*/ 30251 h 99536"/>
                <a:gd name="connsiteX7" fmla="*/ 2009 w 99536"/>
                <a:gd name="connsiteY7" fmla="*/ 70084 h 99536"/>
                <a:gd name="connsiteX8" fmla="*/ 30225 w 99536"/>
                <a:gd name="connsiteY8" fmla="*/ 70055 h 99536"/>
                <a:gd name="connsiteX9" fmla="*/ 30254 w 99536"/>
                <a:gd name="connsiteY9" fmla="*/ 98276 h 99536"/>
                <a:gd name="connsiteX10" fmla="*/ 70087 w 99536"/>
                <a:gd name="connsiteY10" fmla="*/ 98234 h 99536"/>
                <a:gd name="connsiteX11" fmla="*/ 70058 w 99536"/>
                <a:gd name="connsiteY11" fmla="*/ 70016 h 99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9536" h="99536">
                  <a:moveTo>
                    <a:pt x="98276" y="69987"/>
                  </a:moveTo>
                  <a:lnTo>
                    <a:pt x="98234" y="30154"/>
                  </a:lnTo>
                  <a:lnTo>
                    <a:pt x="70019" y="30183"/>
                  </a:lnTo>
                  <a:lnTo>
                    <a:pt x="69990" y="1965"/>
                  </a:lnTo>
                  <a:lnTo>
                    <a:pt x="30157" y="2006"/>
                  </a:lnTo>
                  <a:lnTo>
                    <a:pt x="30186" y="30222"/>
                  </a:lnTo>
                  <a:lnTo>
                    <a:pt x="1965" y="30251"/>
                  </a:lnTo>
                  <a:lnTo>
                    <a:pt x="2009" y="70084"/>
                  </a:lnTo>
                  <a:lnTo>
                    <a:pt x="30225" y="70055"/>
                  </a:lnTo>
                  <a:lnTo>
                    <a:pt x="30254" y="98276"/>
                  </a:lnTo>
                  <a:lnTo>
                    <a:pt x="70087" y="98234"/>
                  </a:lnTo>
                  <a:lnTo>
                    <a:pt x="70058" y="7001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2" name="Freihandform: Form 88">
              <a:extLst>
                <a:ext uri="{FF2B5EF4-FFF2-40B4-BE49-F238E27FC236}">
                  <a16:creationId xmlns:a16="http://schemas.microsoft.com/office/drawing/2014/main" id="{89B6820F-F543-59C3-9145-F271AADB0C02}"/>
                </a:ext>
              </a:extLst>
            </p:cNvPr>
            <p:cNvSpPr/>
            <p:nvPr/>
          </p:nvSpPr>
          <p:spPr>
            <a:xfrm>
              <a:off x="2441148" y="2465919"/>
              <a:ext cx="39291" cy="41910"/>
            </a:xfrm>
            <a:custGeom>
              <a:avLst/>
              <a:gdLst>
                <a:gd name="connsiteX0" fmla="*/ 1965 w 39290"/>
                <a:gd name="connsiteY0" fmla="*/ 1965 h 41910"/>
                <a:gd name="connsiteX1" fmla="*/ 39539 w 39290"/>
                <a:gd name="connsiteY1" fmla="*/ 1965 h 41910"/>
                <a:gd name="connsiteX2" fmla="*/ 39539 w 39290"/>
                <a:gd name="connsiteY2" fmla="*/ 41797 h 41910"/>
                <a:gd name="connsiteX3" fmla="*/ 1965 w 39290"/>
                <a:gd name="connsiteY3" fmla="*/ 41797 h 4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0" h="41910">
                  <a:moveTo>
                    <a:pt x="1965" y="1965"/>
                  </a:moveTo>
                  <a:lnTo>
                    <a:pt x="39539" y="1965"/>
                  </a:lnTo>
                  <a:lnTo>
                    <a:pt x="39539" y="41797"/>
                  </a:lnTo>
                  <a:lnTo>
                    <a:pt x="1965" y="417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3" name="Freihandform: Form 89">
              <a:extLst>
                <a:ext uri="{FF2B5EF4-FFF2-40B4-BE49-F238E27FC236}">
                  <a16:creationId xmlns:a16="http://schemas.microsoft.com/office/drawing/2014/main" id="{483260D3-CE16-71D6-1E88-B86C7732696A}"/>
                </a:ext>
              </a:extLst>
            </p:cNvPr>
            <p:cNvSpPr/>
            <p:nvPr/>
          </p:nvSpPr>
          <p:spPr>
            <a:xfrm>
              <a:off x="2682638" y="2583770"/>
              <a:ext cx="39291" cy="41910"/>
            </a:xfrm>
            <a:custGeom>
              <a:avLst/>
              <a:gdLst>
                <a:gd name="connsiteX0" fmla="*/ 1965 w 39290"/>
                <a:gd name="connsiteY0" fmla="*/ 1965 h 41910"/>
                <a:gd name="connsiteX1" fmla="*/ 39539 w 39290"/>
                <a:gd name="connsiteY1" fmla="*/ 1965 h 41910"/>
                <a:gd name="connsiteX2" fmla="*/ 39539 w 39290"/>
                <a:gd name="connsiteY2" fmla="*/ 41797 h 41910"/>
                <a:gd name="connsiteX3" fmla="*/ 1965 w 39290"/>
                <a:gd name="connsiteY3" fmla="*/ 41797 h 4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0" h="41910">
                  <a:moveTo>
                    <a:pt x="1965" y="1965"/>
                  </a:moveTo>
                  <a:lnTo>
                    <a:pt x="39539" y="1965"/>
                  </a:lnTo>
                  <a:lnTo>
                    <a:pt x="39539" y="41797"/>
                  </a:lnTo>
                  <a:lnTo>
                    <a:pt x="1965" y="417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4" name="Freihandform: Form 90">
              <a:extLst>
                <a:ext uri="{FF2B5EF4-FFF2-40B4-BE49-F238E27FC236}">
                  <a16:creationId xmlns:a16="http://schemas.microsoft.com/office/drawing/2014/main" id="{D81254A1-C880-7ABE-C2AF-89DE99ABE6C1}"/>
                </a:ext>
              </a:extLst>
            </p:cNvPr>
            <p:cNvSpPr/>
            <p:nvPr/>
          </p:nvSpPr>
          <p:spPr>
            <a:xfrm>
              <a:off x="3288277" y="2703612"/>
              <a:ext cx="39291" cy="41910"/>
            </a:xfrm>
            <a:custGeom>
              <a:avLst/>
              <a:gdLst>
                <a:gd name="connsiteX0" fmla="*/ 1965 w 39290"/>
                <a:gd name="connsiteY0" fmla="*/ 1965 h 41910"/>
                <a:gd name="connsiteX1" fmla="*/ 39539 w 39290"/>
                <a:gd name="connsiteY1" fmla="*/ 1965 h 41910"/>
                <a:gd name="connsiteX2" fmla="*/ 39539 w 39290"/>
                <a:gd name="connsiteY2" fmla="*/ 41797 h 41910"/>
                <a:gd name="connsiteX3" fmla="*/ 1965 w 39290"/>
                <a:gd name="connsiteY3" fmla="*/ 41797 h 4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0" h="41910">
                  <a:moveTo>
                    <a:pt x="1965" y="1965"/>
                  </a:moveTo>
                  <a:lnTo>
                    <a:pt x="39539" y="1965"/>
                  </a:lnTo>
                  <a:lnTo>
                    <a:pt x="39539" y="41797"/>
                  </a:lnTo>
                  <a:lnTo>
                    <a:pt x="1965" y="417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75" name="Grafik 35">
            <a:extLst>
              <a:ext uri="{FF2B5EF4-FFF2-40B4-BE49-F238E27FC236}">
                <a16:creationId xmlns:a16="http://schemas.microsoft.com/office/drawing/2014/main" id="{F015B6B6-4233-144A-C37A-019C41B083B6}"/>
              </a:ext>
            </a:extLst>
          </p:cNvPr>
          <p:cNvGrpSpPr/>
          <p:nvPr/>
        </p:nvGrpSpPr>
        <p:grpSpPr>
          <a:xfrm>
            <a:off x="5969140" y="4803392"/>
            <a:ext cx="372550" cy="649300"/>
            <a:chOff x="5479838" y="2361565"/>
            <a:chExt cx="1214967" cy="2117513"/>
          </a:xfrm>
          <a:solidFill>
            <a:sysClr val="window" lastClr="FFFFFF"/>
          </a:solidFill>
          <a:effectLst/>
        </p:grpSpPr>
        <p:sp>
          <p:nvSpPr>
            <p:cNvPr id="276" name="Freihandform: Form 94">
              <a:extLst>
                <a:ext uri="{FF2B5EF4-FFF2-40B4-BE49-F238E27FC236}">
                  <a16:creationId xmlns:a16="http://schemas.microsoft.com/office/drawing/2014/main" id="{940B4E05-1223-BC5B-1606-A216BCB66094}"/>
                </a:ext>
              </a:extLst>
            </p:cNvPr>
            <p:cNvSpPr/>
            <p:nvPr/>
          </p:nvSpPr>
          <p:spPr>
            <a:xfrm>
              <a:off x="5479838" y="2361565"/>
              <a:ext cx="1214967" cy="2117513"/>
            </a:xfrm>
            <a:custGeom>
              <a:avLst/>
              <a:gdLst>
                <a:gd name="connsiteX0" fmla="*/ 1053376 w 1214966"/>
                <a:gd name="connsiteY0" fmla="*/ 26035 h 2117513"/>
                <a:gd name="connsiteX1" fmla="*/ 178947 w 1214966"/>
                <a:gd name="connsiteY1" fmla="*/ 26035 h 2117513"/>
                <a:gd name="connsiteX2" fmla="*/ 26035 w 1214966"/>
                <a:gd name="connsiteY2" fmla="*/ 178947 h 2117513"/>
                <a:gd name="connsiteX3" fmla="*/ 26035 w 1214966"/>
                <a:gd name="connsiteY3" fmla="*/ 1955888 h 2117513"/>
                <a:gd name="connsiteX4" fmla="*/ 178947 w 1214966"/>
                <a:gd name="connsiteY4" fmla="*/ 2108835 h 2117513"/>
                <a:gd name="connsiteX5" fmla="*/ 1053342 w 1214966"/>
                <a:gd name="connsiteY5" fmla="*/ 2108835 h 2117513"/>
                <a:gd name="connsiteX6" fmla="*/ 1206288 w 1214966"/>
                <a:gd name="connsiteY6" fmla="*/ 1955923 h 2117513"/>
                <a:gd name="connsiteX7" fmla="*/ 1206288 w 1214966"/>
                <a:gd name="connsiteY7" fmla="*/ 178947 h 2117513"/>
                <a:gd name="connsiteX8" fmla="*/ 1053376 w 1214966"/>
                <a:gd name="connsiteY8" fmla="*/ 26035 h 2117513"/>
                <a:gd name="connsiteX9" fmla="*/ 95462 w 1214966"/>
                <a:gd name="connsiteY9" fmla="*/ 303742 h 2117513"/>
                <a:gd name="connsiteX10" fmla="*/ 1136862 w 1214966"/>
                <a:gd name="connsiteY10" fmla="*/ 303742 h 2117513"/>
                <a:gd name="connsiteX11" fmla="*/ 1136862 w 1214966"/>
                <a:gd name="connsiteY11" fmla="*/ 1622848 h 2117513"/>
                <a:gd name="connsiteX12" fmla="*/ 95462 w 1214966"/>
                <a:gd name="connsiteY12" fmla="*/ 1622848 h 2117513"/>
                <a:gd name="connsiteX13" fmla="*/ 95462 w 1214966"/>
                <a:gd name="connsiteY13" fmla="*/ 303742 h 2117513"/>
                <a:gd name="connsiteX14" fmla="*/ 178947 w 1214966"/>
                <a:gd name="connsiteY14" fmla="*/ 95462 h 2117513"/>
                <a:gd name="connsiteX15" fmla="*/ 1053342 w 1214966"/>
                <a:gd name="connsiteY15" fmla="*/ 95462 h 2117513"/>
                <a:gd name="connsiteX16" fmla="*/ 1136862 w 1214966"/>
                <a:gd name="connsiteY16" fmla="*/ 178947 h 2117513"/>
                <a:gd name="connsiteX17" fmla="*/ 1136862 w 1214966"/>
                <a:gd name="connsiteY17" fmla="*/ 234315 h 2117513"/>
                <a:gd name="connsiteX18" fmla="*/ 95462 w 1214966"/>
                <a:gd name="connsiteY18" fmla="*/ 234315 h 2117513"/>
                <a:gd name="connsiteX19" fmla="*/ 95462 w 1214966"/>
                <a:gd name="connsiteY19" fmla="*/ 178947 h 2117513"/>
                <a:gd name="connsiteX20" fmla="*/ 178947 w 1214966"/>
                <a:gd name="connsiteY20" fmla="*/ 95462 h 2117513"/>
                <a:gd name="connsiteX21" fmla="*/ 1053376 w 1214966"/>
                <a:gd name="connsiteY21" fmla="*/ 2039408 h 2117513"/>
                <a:gd name="connsiteX22" fmla="*/ 178947 w 1214966"/>
                <a:gd name="connsiteY22" fmla="*/ 2039408 h 2117513"/>
                <a:gd name="connsiteX23" fmla="*/ 95462 w 1214966"/>
                <a:gd name="connsiteY23" fmla="*/ 1955923 h 2117513"/>
                <a:gd name="connsiteX24" fmla="*/ 95462 w 1214966"/>
                <a:gd name="connsiteY24" fmla="*/ 1692275 h 2117513"/>
                <a:gd name="connsiteX25" fmla="*/ 1136862 w 1214966"/>
                <a:gd name="connsiteY25" fmla="*/ 1692275 h 2117513"/>
                <a:gd name="connsiteX26" fmla="*/ 1136862 w 1214966"/>
                <a:gd name="connsiteY26" fmla="*/ 1955923 h 2117513"/>
                <a:gd name="connsiteX27" fmla="*/ 1053376 w 1214966"/>
                <a:gd name="connsiteY27" fmla="*/ 2039408 h 2117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214966" h="2117513">
                  <a:moveTo>
                    <a:pt x="1053376" y="26035"/>
                  </a:moveTo>
                  <a:lnTo>
                    <a:pt x="178947" y="26035"/>
                  </a:lnTo>
                  <a:cubicBezTo>
                    <a:pt x="94663" y="26035"/>
                    <a:pt x="26035" y="94663"/>
                    <a:pt x="26035" y="178947"/>
                  </a:cubicBezTo>
                  <a:lnTo>
                    <a:pt x="26035" y="1955888"/>
                  </a:lnTo>
                  <a:cubicBezTo>
                    <a:pt x="26035" y="2040207"/>
                    <a:pt x="94663" y="2108835"/>
                    <a:pt x="178947" y="2108835"/>
                  </a:cubicBezTo>
                  <a:lnTo>
                    <a:pt x="1053342" y="2108835"/>
                  </a:lnTo>
                  <a:cubicBezTo>
                    <a:pt x="1137660" y="2108835"/>
                    <a:pt x="1206288" y="2040207"/>
                    <a:pt x="1206288" y="1955923"/>
                  </a:cubicBezTo>
                  <a:lnTo>
                    <a:pt x="1206288" y="178947"/>
                  </a:lnTo>
                  <a:cubicBezTo>
                    <a:pt x="1206288" y="94663"/>
                    <a:pt x="1137660" y="26035"/>
                    <a:pt x="1053376" y="26035"/>
                  </a:cubicBezTo>
                  <a:close/>
                  <a:moveTo>
                    <a:pt x="95462" y="303742"/>
                  </a:moveTo>
                  <a:lnTo>
                    <a:pt x="1136862" y="303742"/>
                  </a:lnTo>
                  <a:lnTo>
                    <a:pt x="1136862" y="1622848"/>
                  </a:lnTo>
                  <a:lnTo>
                    <a:pt x="95462" y="1622848"/>
                  </a:lnTo>
                  <a:lnTo>
                    <a:pt x="95462" y="303742"/>
                  </a:lnTo>
                  <a:close/>
                  <a:moveTo>
                    <a:pt x="178947" y="95462"/>
                  </a:moveTo>
                  <a:lnTo>
                    <a:pt x="1053342" y="95462"/>
                  </a:lnTo>
                  <a:cubicBezTo>
                    <a:pt x="1099406" y="95462"/>
                    <a:pt x="1136862" y="132917"/>
                    <a:pt x="1136862" y="178947"/>
                  </a:cubicBezTo>
                  <a:lnTo>
                    <a:pt x="1136862" y="234315"/>
                  </a:lnTo>
                  <a:lnTo>
                    <a:pt x="95462" y="234315"/>
                  </a:lnTo>
                  <a:lnTo>
                    <a:pt x="95462" y="178947"/>
                  </a:lnTo>
                  <a:cubicBezTo>
                    <a:pt x="95462" y="132917"/>
                    <a:pt x="132917" y="95462"/>
                    <a:pt x="178947" y="95462"/>
                  </a:cubicBezTo>
                  <a:close/>
                  <a:moveTo>
                    <a:pt x="1053376" y="2039408"/>
                  </a:moveTo>
                  <a:lnTo>
                    <a:pt x="178947" y="2039408"/>
                  </a:lnTo>
                  <a:cubicBezTo>
                    <a:pt x="132917" y="2039408"/>
                    <a:pt x="95462" y="2001953"/>
                    <a:pt x="95462" y="1955923"/>
                  </a:cubicBezTo>
                  <a:lnTo>
                    <a:pt x="95462" y="1692275"/>
                  </a:lnTo>
                  <a:lnTo>
                    <a:pt x="1136862" y="1692275"/>
                  </a:lnTo>
                  <a:lnTo>
                    <a:pt x="1136862" y="1955923"/>
                  </a:lnTo>
                  <a:cubicBezTo>
                    <a:pt x="1136862" y="2001953"/>
                    <a:pt x="1099406" y="2039408"/>
                    <a:pt x="1053376" y="20394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7" name="Freihandform: Form 95">
              <a:extLst>
                <a:ext uri="{FF2B5EF4-FFF2-40B4-BE49-F238E27FC236}">
                  <a16:creationId xmlns:a16="http://schemas.microsoft.com/office/drawing/2014/main" id="{3A739901-CE3B-85D8-F91A-2A11E3A08300}"/>
                </a:ext>
              </a:extLst>
            </p:cNvPr>
            <p:cNvSpPr/>
            <p:nvPr/>
          </p:nvSpPr>
          <p:spPr>
            <a:xfrm>
              <a:off x="5931112" y="4062518"/>
              <a:ext cx="312420" cy="312420"/>
            </a:xfrm>
            <a:custGeom>
              <a:avLst/>
              <a:gdLst>
                <a:gd name="connsiteX0" fmla="*/ 164888 w 312420"/>
                <a:gd name="connsiteY0" fmla="*/ 26035 h 312420"/>
                <a:gd name="connsiteX1" fmla="*/ 26035 w 312420"/>
                <a:gd name="connsiteY1" fmla="*/ 164888 h 312420"/>
                <a:gd name="connsiteX2" fmla="*/ 164888 w 312420"/>
                <a:gd name="connsiteY2" fmla="*/ 303742 h 312420"/>
                <a:gd name="connsiteX3" fmla="*/ 303742 w 312420"/>
                <a:gd name="connsiteY3" fmla="*/ 164888 h 312420"/>
                <a:gd name="connsiteX4" fmla="*/ 164888 w 312420"/>
                <a:gd name="connsiteY4" fmla="*/ 26035 h 312420"/>
                <a:gd name="connsiteX5" fmla="*/ 164888 w 312420"/>
                <a:gd name="connsiteY5" fmla="*/ 234315 h 312420"/>
                <a:gd name="connsiteX6" fmla="*/ 95462 w 312420"/>
                <a:gd name="connsiteY6" fmla="*/ 164888 h 312420"/>
                <a:gd name="connsiteX7" fmla="*/ 164888 w 312420"/>
                <a:gd name="connsiteY7" fmla="*/ 95462 h 312420"/>
                <a:gd name="connsiteX8" fmla="*/ 234315 w 312420"/>
                <a:gd name="connsiteY8" fmla="*/ 164888 h 312420"/>
                <a:gd name="connsiteX9" fmla="*/ 164888 w 312420"/>
                <a:gd name="connsiteY9" fmla="*/ 234315 h 312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12420" h="312420">
                  <a:moveTo>
                    <a:pt x="164888" y="26035"/>
                  </a:moveTo>
                  <a:cubicBezTo>
                    <a:pt x="88311" y="26035"/>
                    <a:pt x="26035" y="88311"/>
                    <a:pt x="26035" y="164888"/>
                  </a:cubicBezTo>
                  <a:cubicBezTo>
                    <a:pt x="26035" y="241466"/>
                    <a:pt x="88311" y="303742"/>
                    <a:pt x="164888" y="303742"/>
                  </a:cubicBezTo>
                  <a:cubicBezTo>
                    <a:pt x="241466" y="303742"/>
                    <a:pt x="303742" y="241466"/>
                    <a:pt x="303742" y="164888"/>
                  </a:cubicBezTo>
                  <a:cubicBezTo>
                    <a:pt x="303742" y="88311"/>
                    <a:pt x="241466" y="26035"/>
                    <a:pt x="164888" y="26035"/>
                  </a:cubicBezTo>
                  <a:close/>
                  <a:moveTo>
                    <a:pt x="164888" y="234315"/>
                  </a:moveTo>
                  <a:cubicBezTo>
                    <a:pt x="126600" y="234315"/>
                    <a:pt x="95462" y="203177"/>
                    <a:pt x="95462" y="164888"/>
                  </a:cubicBezTo>
                  <a:cubicBezTo>
                    <a:pt x="95462" y="126600"/>
                    <a:pt x="126600" y="95462"/>
                    <a:pt x="164888" y="95462"/>
                  </a:cubicBezTo>
                  <a:cubicBezTo>
                    <a:pt x="203177" y="95462"/>
                    <a:pt x="234315" y="126600"/>
                    <a:pt x="234315" y="164888"/>
                  </a:cubicBezTo>
                  <a:cubicBezTo>
                    <a:pt x="234315" y="203177"/>
                    <a:pt x="203177" y="234315"/>
                    <a:pt x="164888" y="234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8" name="Freihandform: Form 96">
              <a:extLst>
                <a:ext uri="{FF2B5EF4-FFF2-40B4-BE49-F238E27FC236}">
                  <a16:creationId xmlns:a16="http://schemas.microsoft.com/office/drawing/2014/main" id="{57607925-2368-005C-9F4B-4286B4341045}"/>
                </a:ext>
              </a:extLst>
            </p:cNvPr>
            <p:cNvSpPr/>
            <p:nvPr/>
          </p:nvSpPr>
          <p:spPr>
            <a:xfrm>
              <a:off x="5896398" y="2465705"/>
              <a:ext cx="242993" cy="104140"/>
            </a:xfrm>
            <a:custGeom>
              <a:avLst/>
              <a:gdLst>
                <a:gd name="connsiteX0" fmla="*/ 60748 w 242993"/>
                <a:gd name="connsiteY0" fmla="*/ 95462 h 104140"/>
                <a:gd name="connsiteX1" fmla="*/ 199602 w 242993"/>
                <a:gd name="connsiteY1" fmla="*/ 95462 h 104140"/>
                <a:gd name="connsiteX2" fmla="*/ 234315 w 242993"/>
                <a:gd name="connsiteY2" fmla="*/ 60748 h 104140"/>
                <a:gd name="connsiteX3" fmla="*/ 199602 w 242993"/>
                <a:gd name="connsiteY3" fmla="*/ 26035 h 104140"/>
                <a:gd name="connsiteX4" fmla="*/ 60748 w 242993"/>
                <a:gd name="connsiteY4" fmla="*/ 26035 h 104140"/>
                <a:gd name="connsiteX5" fmla="*/ 26035 w 242993"/>
                <a:gd name="connsiteY5" fmla="*/ 60748 h 104140"/>
                <a:gd name="connsiteX6" fmla="*/ 60748 w 242993"/>
                <a:gd name="connsiteY6" fmla="*/ 95462 h 1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2993" h="104140">
                  <a:moveTo>
                    <a:pt x="60748" y="95462"/>
                  </a:moveTo>
                  <a:lnTo>
                    <a:pt x="199602" y="95462"/>
                  </a:lnTo>
                  <a:cubicBezTo>
                    <a:pt x="218798" y="95462"/>
                    <a:pt x="234315" y="79945"/>
                    <a:pt x="234315" y="60748"/>
                  </a:cubicBezTo>
                  <a:cubicBezTo>
                    <a:pt x="234315" y="41552"/>
                    <a:pt x="218798" y="26035"/>
                    <a:pt x="199602" y="26035"/>
                  </a:cubicBezTo>
                  <a:lnTo>
                    <a:pt x="60748" y="26035"/>
                  </a:lnTo>
                  <a:cubicBezTo>
                    <a:pt x="41552" y="26035"/>
                    <a:pt x="26035" y="41552"/>
                    <a:pt x="26035" y="60748"/>
                  </a:cubicBezTo>
                  <a:cubicBezTo>
                    <a:pt x="26035" y="79945"/>
                    <a:pt x="41552" y="95462"/>
                    <a:pt x="60748" y="954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79" name="Freihandform: Form 97">
              <a:extLst>
                <a:ext uri="{FF2B5EF4-FFF2-40B4-BE49-F238E27FC236}">
                  <a16:creationId xmlns:a16="http://schemas.microsoft.com/office/drawing/2014/main" id="{7F96AA12-EA68-A047-9636-0189B741FBB4}"/>
                </a:ext>
              </a:extLst>
            </p:cNvPr>
            <p:cNvSpPr/>
            <p:nvPr/>
          </p:nvSpPr>
          <p:spPr>
            <a:xfrm>
              <a:off x="6139392" y="2465705"/>
              <a:ext cx="138853" cy="104140"/>
            </a:xfrm>
            <a:custGeom>
              <a:avLst/>
              <a:gdLst>
                <a:gd name="connsiteX0" fmla="*/ 60748 w 138853"/>
                <a:gd name="connsiteY0" fmla="*/ 95462 h 104140"/>
                <a:gd name="connsiteX1" fmla="*/ 95462 w 138853"/>
                <a:gd name="connsiteY1" fmla="*/ 95462 h 104140"/>
                <a:gd name="connsiteX2" fmla="*/ 130175 w 138853"/>
                <a:gd name="connsiteY2" fmla="*/ 60748 h 104140"/>
                <a:gd name="connsiteX3" fmla="*/ 95462 w 138853"/>
                <a:gd name="connsiteY3" fmla="*/ 26035 h 104140"/>
                <a:gd name="connsiteX4" fmla="*/ 60748 w 138853"/>
                <a:gd name="connsiteY4" fmla="*/ 26035 h 104140"/>
                <a:gd name="connsiteX5" fmla="*/ 26035 w 138853"/>
                <a:gd name="connsiteY5" fmla="*/ 60748 h 104140"/>
                <a:gd name="connsiteX6" fmla="*/ 60748 w 138853"/>
                <a:gd name="connsiteY6" fmla="*/ 95462 h 1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8853" h="104140">
                  <a:moveTo>
                    <a:pt x="60748" y="95462"/>
                  </a:moveTo>
                  <a:lnTo>
                    <a:pt x="95462" y="95462"/>
                  </a:lnTo>
                  <a:cubicBezTo>
                    <a:pt x="114658" y="95462"/>
                    <a:pt x="130175" y="79945"/>
                    <a:pt x="130175" y="60748"/>
                  </a:cubicBezTo>
                  <a:cubicBezTo>
                    <a:pt x="130175" y="41552"/>
                    <a:pt x="114658" y="26035"/>
                    <a:pt x="95462" y="26035"/>
                  </a:cubicBezTo>
                  <a:lnTo>
                    <a:pt x="60748" y="26035"/>
                  </a:lnTo>
                  <a:cubicBezTo>
                    <a:pt x="41552" y="26035"/>
                    <a:pt x="26035" y="41552"/>
                    <a:pt x="26035" y="60748"/>
                  </a:cubicBezTo>
                  <a:cubicBezTo>
                    <a:pt x="26035" y="79945"/>
                    <a:pt x="41552" y="95462"/>
                    <a:pt x="60748" y="954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80" name="Grafik 49">
            <a:extLst>
              <a:ext uri="{FF2B5EF4-FFF2-40B4-BE49-F238E27FC236}">
                <a16:creationId xmlns:a16="http://schemas.microsoft.com/office/drawing/2014/main" id="{74D39915-42F0-D8C4-5A0B-7B492984459C}"/>
              </a:ext>
            </a:extLst>
          </p:cNvPr>
          <p:cNvGrpSpPr/>
          <p:nvPr/>
        </p:nvGrpSpPr>
        <p:grpSpPr>
          <a:xfrm>
            <a:off x="5854270" y="3836474"/>
            <a:ext cx="602290" cy="602288"/>
            <a:chOff x="5834062" y="3167062"/>
            <a:chExt cx="523875" cy="523875"/>
          </a:xfrm>
          <a:solidFill>
            <a:sysClr val="window" lastClr="FFFFFF"/>
          </a:solidFill>
          <a:effectLst/>
        </p:grpSpPr>
        <p:sp>
          <p:nvSpPr>
            <p:cNvPr id="281" name="Freihandform: Form 101">
              <a:extLst>
                <a:ext uri="{FF2B5EF4-FFF2-40B4-BE49-F238E27FC236}">
                  <a16:creationId xmlns:a16="http://schemas.microsoft.com/office/drawing/2014/main" id="{90892B0C-F155-932C-933C-A299CEB01D6B}"/>
                </a:ext>
              </a:extLst>
            </p:cNvPr>
            <p:cNvSpPr/>
            <p:nvPr/>
          </p:nvSpPr>
          <p:spPr>
            <a:xfrm>
              <a:off x="5826918" y="3159918"/>
              <a:ext cx="533400" cy="533400"/>
            </a:xfrm>
            <a:custGeom>
              <a:avLst/>
              <a:gdLst>
                <a:gd name="connsiteX0" fmla="*/ 473869 w 533400"/>
                <a:gd name="connsiteY0" fmla="*/ 7144 h 533400"/>
                <a:gd name="connsiteX1" fmla="*/ 416719 w 533400"/>
                <a:gd name="connsiteY1" fmla="*/ 64294 h 533400"/>
                <a:gd name="connsiteX2" fmla="*/ 423634 w 533400"/>
                <a:gd name="connsiteY2" fmla="*/ 91535 h 533400"/>
                <a:gd name="connsiteX3" fmla="*/ 330013 w 533400"/>
                <a:gd name="connsiteY3" fmla="*/ 185156 h 533400"/>
                <a:gd name="connsiteX4" fmla="*/ 283369 w 533400"/>
                <a:gd name="connsiteY4" fmla="*/ 169069 h 533400"/>
                <a:gd name="connsiteX5" fmla="*/ 236715 w 533400"/>
                <a:gd name="connsiteY5" fmla="*/ 185147 h 533400"/>
                <a:gd name="connsiteX6" fmla="*/ 163668 w 533400"/>
                <a:gd name="connsiteY6" fmla="*/ 112100 h 533400"/>
                <a:gd name="connsiteX7" fmla="*/ 169069 w 533400"/>
                <a:gd name="connsiteY7" fmla="*/ 92869 h 533400"/>
                <a:gd name="connsiteX8" fmla="*/ 130969 w 533400"/>
                <a:gd name="connsiteY8" fmla="*/ 54769 h 533400"/>
                <a:gd name="connsiteX9" fmla="*/ 92869 w 533400"/>
                <a:gd name="connsiteY9" fmla="*/ 92869 h 533400"/>
                <a:gd name="connsiteX10" fmla="*/ 130969 w 533400"/>
                <a:gd name="connsiteY10" fmla="*/ 130969 h 533400"/>
                <a:gd name="connsiteX11" fmla="*/ 150200 w 533400"/>
                <a:gd name="connsiteY11" fmla="*/ 125568 h 533400"/>
                <a:gd name="connsiteX12" fmla="*/ 223247 w 533400"/>
                <a:gd name="connsiteY12" fmla="*/ 198615 h 533400"/>
                <a:gd name="connsiteX13" fmla="*/ 207169 w 533400"/>
                <a:gd name="connsiteY13" fmla="*/ 245269 h 533400"/>
                <a:gd name="connsiteX14" fmla="*/ 223247 w 533400"/>
                <a:gd name="connsiteY14" fmla="*/ 291913 h 533400"/>
                <a:gd name="connsiteX15" fmla="*/ 102622 w 533400"/>
                <a:gd name="connsiteY15" fmla="*/ 412547 h 533400"/>
                <a:gd name="connsiteX16" fmla="*/ 64294 w 533400"/>
                <a:gd name="connsiteY16" fmla="*/ 397669 h 533400"/>
                <a:gd name="connsiteX17" fmla="*/ 7144 w 533400"/>
                <a:gd name="connsiteY17" fmla="*/ 454819 h 533400"/>
                <a:gd name="connsiteX18" fmla="*/ 64294 w 533400"/>
                <a:gd name="connsiteY18" fmla="*/ 511969 h 533400"/>
                <a:gd name="connsiteX19" fmla="*/ 121444 w 533400"/>
                <a:gd name="connsiteY19" fmla="*/ 454819 h 533400"/>
                <a:gd name="connsiteX20" fmla="*/ 114529 w 533400"/>
                <a:gd name="connsiteY20" fmla="*/ 427577 h 533400"/>
                <a:gd name="connsiteX21" fmla="*/ 236725 w 533400"/>
                <a:gd name="connsiteY21" fmla="*/ 305381 h 533400"/>
                <a:gd name="connsiteX22" fmla="*/ 273853 w 533400"/>
                <a:gd name="connsiteY22" fmla="*/ 320802 h 533400"/>
                <a:gd name="connsiteX23" fmla="*/ 273853 w 533400"/>
                <a:gd name="connsiteY23" fmla="*/ 417576 h 533400"/>
                <a:gd name="connsiteX24" fmla="*/ 226228 w 533400"/>
                <a:gd name="connsiteY24" fmla="*/ 473869 h 533400"/>
                <a:gd name="connsiteX25" fmla="*/ 283378 w 533400"/>
                <a:gd name="connsiteY25" fmla="*/ 531019 h 533400"/>
                <a:gd name="connsiteX26" fmla="*/ 340528 w 533400"/>
                <a:gd name="connsiteY26" fmla="*/ 473869 h 533400"/>
                <a:gd name="connsiteX27" fmla="*/ 292903 w 533400"/>
                <a:gd name="connsiteY27" fmla="*/ 417576 h 533400"/>
                <a:gd name="connsiteX28" fmla="*/ 292903 w 533400"/>
                <a:gd name="connsiteY28" fmla="*/ 320802 h 533400"/>
                <a:gd name="connsiteX29" fmla="*/ 330032 w 533400"/>
                <a:gd name="connsiteY29" fmla="*/ 305381 h 533400"/>
                <a:gd name="connsiteX30" fmla="*/ 403079 w 533400"/>
                <a:gd name="connsiteY30" fmla="*/ 378428 h 533400"/>
                <a:gd name="connsiteX31" fmla="*/ 397669 w 533400"/>
                <a:gd name="connsiteY31" fmla="*/ 397669 h 533400"/>
                <a:gd name="connsiteX32" fmla="*/ 435769 w 533400"/>
                <a:gd name="connsiteY32" fmla="*/ 435769 h 533400"/>
                <a:gd name="connsiteX33" fmla="*/ 473869 w 533400"/>
                <a:gd name="connsiteY33" fmla="*/ 397669 h 533400"/>
                <a:gd name="connsiteX34" fmla="*/ 435769 w 533400"/>
                <a:gd name="connsiteY34" fmla="*/ 359569 h 533400"/>
                <a:gd name="connsiteX35" fmla="*/ 416538 w 533400"/>
                <a:gd name="connsiteY35" fmla="*/ 364969 h 533400"/>
                <a:gd name="connsiteX36" fmla="*/ 343491 w 533400"/>
                <a:gd name="connsiteY36" fmla="*/ 291922 h 533400"/>
                <a:gd name="connsiteX37" fmla="*/ 359569 w 533400"/>
                <a:gd name="connsiteY37" fmla="*/ 245269 h 533400"/>
                <a:gd name="connsiteX38" fmla="*/ 343491 w 533400"/>
                <a:gd name="connsiteY38" fmla="*/ 198625 h 533400"/>
                <a:gd name="connsiteX39" fmla="*/ 435550 w 533400"/>
                <a:gd name="connsiteY39" fmla="*/ 106566 h 533400"/>
                <a:gd name="connsiteX40" fmla="*/ 473869 w 533400"/>
                <a:gd name="connsiteY40" fmla="*/ 121444 h 533400"/>
                <a:gd name="connsiteX41" fmla="*/ 531019 w 533400"/>
                <a:gd name="connsiteY41" fmla="*/ 64294 h 533400"/>
                <a:gd name="connsiteX42" fmla="*/ 473869 w 533400"/>
                <a:gd name="connsiteY42" fmla="*/ 7144 h 533400"/>
                <a:gd name="connsiteX43" fmla="*/ 111919 w 533400"/>
                <a:gd name="connsiteY43" fmla="*/ 92869 h 533400"/>
                <a:gd name="connsiteX44" fmla="*/ 130969 w 533400"/>
                <a:gd name="connsiteY44" fmla="*/ 73819 h 533400"/>
                <a:gd name="connsiteX45" fmla="*/ 150019 w 533400"/>
                <a:gd name="connsiteY45" fmla="*/ 92869 h 533400"/>
                <a:gd name="connsiteX46" fmla="*/ 130969 w 533400"/>
                <a:gd name="connsiteY46" fmla="*/ 111919 h 533400"/>
                <a:gd name="connsiteX47" fmla="*/ 111919 w 533400"/>
                <a:gd name="connsiteY47" fmla="*/ 92869 h 533400"/>
                <a:gd name="connsiteX48" fmla="*/ 64294 w 533400"/>
                <a:gd name="connsiteY48" fmla="*/ 492919 h 533400"/>
                <a:gd name="connsiteX49" fmla="*/ 26194 w 533400"/>
                <a:gd name="connsiteY49" fmla="*/ 454819 h 533400"/>
                <a:gd name="connsiteX50" fmla="*/ 64294 w 533400"/>
                <a:gd name="connsiteY50" fmla="*/ 416719 h 533400"/>
                <a:gd name="connsiteX51" fmla="*/ 102394 w 533400"/>
                <a:gd name="connsiteY51" fmla="*/ 454819 h 533400"/>
                <a:gd name="connsiteX52" fmla="*/ 64294 w 533400"/>
                <a:gd name="connsiteY52" fmla="*/ 492919 h 533400"/>
                <a:gd name="connsiteX53" fmla="*/ 321469 w 533400"/>
                <a:gd name="connsiteY53" fmla="*/ 473869 h 533400"/>
                <a:gd name="connsiteX54" fmla="*/ 283369 w 533400"/>
                <a:gd name="connsiteY54" fmla="*/ 511969 h 533400"/>
                <a:gd name="connsiteX55" fmla="*/ 245269 w 533400"/>
                <a:gd name="connsiteY55" fmla="*/ 473869 h 533400"/>
                <a:gd name="connsiteX56" fmla="*/ 283369 w 533400"/>
                <a:gd name="connsiteY56" fmla="*/ 435769 h 533400"/>
                <a:gd name="connsiteX57" fmla="*/ 321469 w 533400"/>
                <a:gd name="connsiteY57" fmla="*/ 473869 h 533400"/>
                <a:gd name="connsiteX58" fmla="*/ 283369 w 533400"/>
                <a:gd name="connsiteY58" fmla="*/ 302419 h 533400"/>
                <a:gd name="connsiteX59" fmla="*/ 226219 w 533400"/>
                <a:gd name="connsiteY59" fmla="*/ 245269 h 533400"/>
                <a:gd name="connsiteX60" fmla="*/ 283369 w 533400"/>
                <a:gd name="connsiteY60" fmla="*/ 188119 h 533400"/>
                <a:gd name="connsiteX61" fmla="*/ 340519 w 533400"/>
                <a:gd name="connsiteY61" fmla="*/ 245269 h 533400"/>
                <a:gd name="connsiteX62" fmla="*/ 283369 w 533400"/>
                <a:gd name="connsiteY62" fmla="*/ 302419 h 533400"/>
                <a:gd name="connsiteX63" fmla="*/ 454819 w 533400"/>
                <a:gd name="connsiteY63" fmla="*/ 397669 h 533400"/>
                <a:gd name="connsiteX64" fmla="*/ 435769 w 533400"/>
                <a:gd name="connsiteY64" fmla="*/ 416719 h 533400"/>
                <a:gd name="connsiteX65" fmla="*/ 416719 w 533400"/>
                <a:gd name="connsiteY65" fmla="*/ 397669 h 533400"/>
                <a:gd name="connsiteX66" fmla="*/ 435769 w 533400"/>
                <a:gd name="connsiteY66" fmla="*/ 378619 h 533400"/>
                <a:gd name="connsiteX67" fmla="*/ 454819 w 533400"/>
                <a:gd name="connsiteY67" fmla="*/ 397669 h 533400"/>
                <a:gd name="connsiteX68" fmla="*/ 473869 w 533400"/>
                <a:gd name="connsiteY68" fmla="*/ 102394 h 533400"/>
                <a:gd name="connsiteX69" fmla="*/ 435769 w 533400"/>
                <a:gd name="connsiteY69" fmla="*/ 64294 h 533400"/>
                <a:gd name="connsiteX70" fmla="*/ 473869 w 533400"/>
                <a:gd name="connsiteY70" fmla="*/ 26194 h 533400"/>
                <a:gd name="connsiteX71" fmla="*/ 511969 w 533400"/>
                <a:gd name="connsiteY71" fmla="*/ 64294 h 533400"/>
                <a:gd name="connsiteX72" fmla="*/ 473869 w 533400"/>
                <a:gd name="connsiteY72" fmla="*/ 102394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533400" h="533400">
                  <a:moveTo>
                    <a:pt x="473869" y="7144"/>
                  </a:moveTo>
                  <a:cubicBezTo>
                    <a:pt x="442351" y="7144"/>
                    <a:pt x="416719" y="32776"/>
                    <a:pt x="416719" y="64294"/>
                  </a:cubicBezTo>
                  <a:cubicBezTo>
                    <a:pt x="416719" y="74152"/>
                    <a:pt x="419224" y="83429"/>
                    <a:pt x="423634" y="91535"/>
                  </a:cubicBezTo>
                  <a:lnTo>
                    <a:pt x="330013" y="185156"/>
                  </a:lnTo>
                  <a:cubicBezTo>
                    <a:pt x="317106" y="175108"/>
                    <a:pt x="300952" y="169069"/>
                    <a:pt x="283369" y="169069"/>
                  </a:cubicBezTo>
                  <a:cubicBezTo>
                    <a:pt x="265786" y="169069"/>
                    <a:pt x="249631" y="175108"/>
                    <a:pt x="236715" y="185147"/>
                  </a:cubicBezTo>
                  <a:lnTo>
                    <a:pt x="163668" y="112100"/>
                  </a:lnTo>
                  <a:cubicBezTo>
                    <a:pt x="167021" y="106432"/>
                    <a:pt x="169069" y="99917"/>
                    <a:pt x="169069" y="92869"/>
                  </a:cubicBezTo>
                  <a:cubicBezTo>
                    <a:pt x="169069" y="71857"/>
                    <a:pt x="151981" y="54769"/>
                    <a:pt x="130969" y="54769"/>
                  </a:cubicBezTo>
                  <a:cubicBezTo>
                    <a:pt x="109957" y="54769"/>
                    <a:pt x="92869" y="71857"/>
                    <a:pt x="92869" y="92869"/>
                  </a:cubicBezTo>
                  <a:cubicBezTo>
                    <a:pt x="92869" y="113881"/>
                    <a:pt x="109957" y="130969"/>
                    <a:pt x="130969" y="130969"/>
                  </a:cubicBezTo>
                  <a:cubicBezTo>
                    <a:pt x="138017" y="130969"/>
                    <a:pt x="144532" y="128921"/>
                    <a:pt x="150200" y="125568"/>
                  </a:cubicBezTo>
                  <a:lnTo>
                    <a:pt x="223247" y="198615"/>
                  </a:lnTo>
                  <a:cubicBezTo>
                    <a:pt x="213208" y="211531"/>
                    <a:pt x="207169" y="227686"/>
                    <a:pt x="207169" y="245269"/>
                  </a:cubicBezTo>
                  <a:cubicBezTo>
                    <a:pt x="207169" y="262852"/>
                    <a:pt x="213208" y="279006"/>
                    <a:pt x="223247" y="291913"/>
                  </a:cubicBezTo>
                  <a:lnTo>
                    <a:pt x="102622" y="412547"/>
                  </a:lnTo>
                  <a:cubicBezTo>
                    <a:pt x="92469" y="403336"/>
                    <a:pt x="79048" y="397669"/>
                    <a:pt x="64294" y="397669"/>
                  </a:cubicBezTo>
                  <a:cubicBezTo>
                    <a:pt x="32776" y="397669"/>
                    <a:pt x="7144" y="423301"/>
                    <a:pt x="7144" y="454819"/>
                  </a:cubicBezTo>
                  <a:cubicBezTo>
                    <a:pt x="7144" y="486337"/>
                    <a:pt x="32776" y="511969"/>
                    <a:pt x="64294" y="511969"/>
                  </a:cubicBezTo>
                  <a:cubicBezTo>
                    <a:pt x="95812" y="511969"/>
                    <a:pt x="121444" y="486337"/>
                    <a:pt x="121444" y="454819"/>
                  </a:cubicBezTo>
                  <a:cubicBezTo>
                    <a:pt x="121444" y="444960"/>
                    <a:pt x="118939" y="435683"/>
                    <a:pt x="114529" y="427577"/>
                  </a:cubicBezTo>
                  <a:lnTo>
                    <a:pt x="236725" y="305381"/>
                  </a:lnTo>
                  <a:cubicBezTo>
                    <a:pt x="247259" y="313573"/>
                    <a:pt x="259966" y="319059"/>
                    <a:pt x="273853" y="320802"/>
                  </a:cubicBezTo>
                  <a:lnTo>
                    <a:pt x="273853" y="417576"/>
                  </a:lnTo>
                  <a:cubicBezTo>
                    <a:pt x="246869" y="422129"/>
                    <a:pt x="226228" y="445599"/>
                    <a:pt x="226228" y="473869"/>
                  </a:cubicBezTo>
                  <a:cubicBezTo>
                    <a:pt x="226228" y="505387"/>
                    <a:pt x="251860" y="531019"/>
                    <a:pt x="283378" y="531019"/>
                  </a:cubicBezTo>
                  <a:cubicBezTo>
                    <a:pt x="314897" y="531019"/>
                    <a:pt x="340528" y="505387"/>
                    <a:pt x="340528" y="473869"/>
                  </a:cubicBezTo>
                  <a:cubicBezTo>
                    <a:pt x="340528" y="445608"/>
                    <a:pt x="319888" y="422138"/>
                    <a:pt x="292903" y="417576"/>
                  </a:cubicBezTo>
                  <a:lnTo>
                    <a:pt x="292903" y="320802"/>
                  </a:lnTo>
                  <a:cubicBezTo>
                    <a:pt x="306791" y="319059"/>
                    <a:pt x="319497" y="313573"/>
                    <a:pt x="330032" y="305381"/>
                  </a:cubicBezTo>
                  <a:lnTo>
                    <a:pt x="403079" y="378428"/>
                  </a:lnTo>
                  <a:cubicBezTo>
                    <a:pt x="399717" y="384105"/>
                    <a:pt x="397669" y="390620"/>
                    <a:pt x="397669" y="397669"/>
                  </a:cubicBezTo>
                  <a:cubicBezTo>
                    <a:pt x="397669" y="418681"/>
                    <a:pt x="414757" y="435769"/>
                    <a:pt x="435769" y="435769"/>
                  </a:cubicBezTo>
                  <a:cubicBezTo>
                    <a:pt x="456781" y="435769"/>
                    <a:pt x="473869" y="418681"/>
                    <a:pt x="473869" y="397669"/>
                  </a:cubicBezTo>
                  <a:cubicBezTo>
                    <a:pt x="473869" y="376657"/>
                    <a:pt x="456781" y="359569"/>
                    <a:pt x="435769" y="359569"/>
                  </a:cubicBezTo>
                  <a:cubicBezTo>
                    <a:pt x="428720" y="359569"/>
                    <a:pt x="422205" y="361617"/>
                    <a:pt x="416538" y="364969"/>
                  </a:cubicBezTo>
                  <a:lnTo>
                    <a:pt x="343491" y="291922"/>
                  </a:lnTo>
                  <a:cubicBezTo>
                    <a:pt x="353530" y="279006"/>
                    <a:pt x="359569" y="262852"/>
                    <a:pt x="359569" y="245269"/>
                  </a:cubicBezTo>
                  <a:cubicBezTo>
                    <a:pt x="359569" y="227686"/>
                    <a:pt x="353530" y="211531"/>
                    <a:pt x="343491" y="198625"/>
                  </a:cubicBezTo>
                  <a:lnTo>
                    <a:pt x="435550" y="106566"/>
                  </a:lnTo>
                  <a:cubicBezTo>
                    <a:pt x="445694" y="115776"/>
                    <a:pt x="459115" y="121444"/>
                    <a:pt x="473869" y="121444"/>
                  </a:cubicBezTo>
                  <a:cubicBezTo>
                    <a:pt x="505387" y="121444"/>
                    <a:pt x="531019" y="95812"/>
                    <a:pt x="531019" y="64294"/>
                  </a:cubicBezTo>
                  <a:cubicBezTo>
                    <a:pt x="531019" y="32776"/>
                    <a:pt x="505387" y="7144"/>
                    <a:pt x="473869" y="7144"/>
                  </a:cubicBezTo>
                  <a:close/>
                  <a:moveTo>
                    <a:pt x="111919" y="92869"/>
                  </a:moveTo>
                  <a:cubicBezTo>
                    <a:pt x="111919" y="82363"/>
                    <a:pt x="120463" y="73819"/>
                    <a:pt x="130969" y="73819"/>
                  </a:cubicBezTo>
                  <a:cubicBezTo>
                    <a:pt x="141475" y="73819"/>
                    <a:pt x="150019" y="82363"/>
                    <a:pt x="150019" y="92869"/>
                  </a:cubicBezTo>
                  <a:cubicBezTo>
                    <a:pt x="150019" y="103375"/>
                    <a:pt x="141475" y="111919"/>
                    <a:pt x="130969" y="111919"/>
                  </a:cubicBezTo>
                  <a:cubicBezTo>
                    <a:pt x="120463" y="111919"/>
                    <a:pt x="111919" y="103375"/>
                    <a:pt x="111919" y="92869"/>
                  </a:cubicBezTo>
                  <a:close/>
                  <a:moveTo>
                    <a:pt x="64294" y="492919"/>
                  </a:moveTo>
                  <a:cubicBezTo>
                    <a:pt x="43282" y="492919"/>
                    <a:pt x="26194" y="475831"/>
                    <a:pt x="26194" y="454819"/>
                  </a:cubicBezTo>
                  <a:cubicBezTo>
                    <a:pt x="26194" y="433807"/>
                    <a:pt x="43282" y="416719"/>
                    <a:pt x="64294" y="416719"/>
                  </a:cubicBezTo>
                  <a:cubicBezTo>
                    <a:pt x="85306" y="416719"/>
                    <a:pt x="102394" y="433807"/>
                    <a:pt x="102394" y="454819"/>
                  </a:cubicBezTo>
                  <a:cubicBezTo>
                    <a:pt x="102394" y="475831"/>
                    <a:pt x="85306" y="492919"/>
                    <a:pt x="64294" y="492919"/>
                  </a:cubicBezTo>
                  <a:close/>
                  <a:moveTo>
                    <a:pt x="321469" y="473869"/>
                  </a:moveTo>
                  <a:cubicBezTo>
                    <a:pt x="321469" y="494881"/>
                    <a:pt x="304381" y="511969"/>
                    <a:pt x="283369" y="511969"/>
                  </a:cubicBezTo>
                  <a:cubicBezTo>
                    <a:pt x="262357" y="511969"/>
                    <a:pt x="245269" y="494881"/>
                    <a:pt x="245269" y="473869"/>
                  </a:cubicBezTo>
                  <a:cubicBezTo>
                    <a:pt x="245269" y="452857"/>
                    <a:pt x="262357" y="435769"/>
                    <a:pt x="283369" y="435769"/>
                  </a:cubicBezTo>
                  <a:cubicBezTo>
                    <a:pt x="304381" y="435769"/>
                    <a:pt x="321469" y="452857"/>
                    <a:pt x="321469" y="473869"/>
                  </a:cubicBezTo>
                  <a:close/>
                  <a:moveTo>
                    <a:pt x="283369" y="302419"/>
                  </a:moveTo>
                  <a:cubicBezTo>
                    <a:pt x="251851" y="302419"/>
                    <a:pt x="226219" y="276787"/>
                    <a:pt x="226219" y="245269"/>
                  </a:cubicBezTo>
                  <a:cubicBezTo>
                    <a:pt x="226219" y="213751"/>
                    <a:pt x="251851" y="188119"/>
                    <a:pt x="283369" y="188119"/>
                  </a:cubicBezTo>
                  <a:cubicBezTo>
                    <a:pt x="314887" y="188119"/>
                    <a:pt x="340519" y="213751"/>
                    <a:pt x="340519" y="245269"/>
                  </a:cubicBezTo>
                  <a:cubicBezTo>
                    <a:pt x="340519" y="276787"/>
                    <a:pt x="314887" y="302419"/>
                    <a:pt x="283369" y="302419"/>
                  </a:cubicBezTo>
                  <a:close/>
                  <a:moveTo>
                    <a:pt x="454819" y="397669"/>
                  </a:moveTo>
                  <a:cubicBezTo>
                    <a:pt x="454819" y="408175"/>
                    <a:pt x="446275" y="416719"/>
                    <a:pt x="435769" y="416719"/>
                  </a:cubicBezTo>
                  <a:cubicBezTo>
                    <a:pt x="425263" y="416719"/>
                    <a:pt x="416719" y="408175"/>
                    <a:pt x="416719" y="397669"/>
                  </a:cubicBezTo>
                  <a:cubicBezTo>
                    <a:pt x="416719" y="387163"/>
                    <a:pt x="425263" y="378619"/>
                    <a:pt x="435769" y="378619"/>
                  </a:cubicBezTo>
                  <a:cubicBezTo>
                    <a:pt x="446275" y="378619"/>
                    <a:pt x="454819" y="387163"/>
                    <a:pt x="454819" y="397669"/>
                  </a:cubicBezTo>
                  <a:close/>
                  <a:moveTo>
                    <a:pt x="473869" y="102394"/>
                  </a:moveTo>
                  <a:cubicBezTo>
                    <a:pt x="452857" y="102394"/>
                    <a:pt x="435769" y="85306"/>
                    <a:pt x="435769" y="64294"/>
                  </a:cubicBezTo>
                  <a:cubicBezTo>
                    <a:pt x="435769" y="43282"/>
                    <a:pt x="452857" y="26194"/>
                    <a:pt x="473869" y="26194"/>
                  </a:cubicBezTo>
                  <a:cubicBezTo>
                    <a:pt x="494881" y="26194"/>
                    <a:pt x="511969" y="43282"/>
                    <a:pt x="511969" y="64294"/>
                  </a:cubicBezTo>
                  <a:cubicBezTo>
                    <a:pt x="511969" y="85306"/>
                    <a:pt x="494881" y="102394"/>
                    <a:pt x="473869" y="1023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82" name="Grafik 53">
            <a:extLst>
              <a:ext uri="{FF2B5EF4-FFF2-40B4-BE49-F238E27FC236}">
                <a16:creationId xmlns:a16="http://schemas.microsoft.com/office/drawing/2014/main" id="{041D72C6-4642-4277-AE88-2C3335CFA276}"/>
              </a:ext>
            </a:extLst>
          </p:cNvPr>
          <p:cNvGrpSpPr/>
          <p:nvPr/>
        </p:nvGrpSpPr>
        <p:grpSpPr>
          <a:xfrm>
            <a:off x="634102" y="3898248"/>
            <a:ext cx="478742" cy="478740"/>
            <a:chOff x="3657600" y="990600"/>
            <a:chExt cx="4876800" cy="4876800"/>
          </a:xfrm>
          <a:solidFill>
            <a:sysClr val="window" lastClr="FFFFFF"/>
          </a:solidFill>
          <a:effectLst/>
        </p:grpSpPr>
        <p:sp>
          <p:nvSpPr>
            <p:cNvPr id="283" name="Freihandform: Form 107">
              <a:extLst>
                <a:ext uri="{FF2B5EF4-FFF2-40B4-BE49-F238E27FC236}">
                  <a16:creationId xmlns:a16="http://schemas.microsoft.com/office/drawing/2014/main" id="{0569683A-D289-FA7A-9DD9-6F6FACFC3DAC}"/>
                </a:ext>
              </a:extLst>
            </p:cNvPr>
            <p:cNvSpPr/>
            <p:nvPr/>
          </p:nvSpPr>
          <p:spPr>
            <a:xfrm>
              <a:off x="4031361" y="1745866"/>
              <a:ext cx="1781175" cy="581025"/>
            </a:xfrm>
            <a:custGeom>
              <a:avLst/>
              <a:gdLst>
                <a:gd name="connsiteX0" fmla="*/ 1683125 w 1781175"/>
                <a:gd name="connsiteY0" fmla="*/ 7144 h 581025"/>
                <a:gd name="connsiteX1" fmla="*/ 102375 w 1781175"/>
                <a:gd name="connsiteY1" fmla="*/ 7144 h 581025"/>
                <a:gd name="connsiteX2" fmla="*/ 7144 w 1781175"/>
                <a:gd name="connsiteY2" fmla="*/ 102365 h 581025"/>
                <a:gd name="connsiteX3" fmla="*/ 7144 w 1781175"/>
                <a:gd name="connsiteY3" fmla="*/ 483270 h 581025"/>
                <a:gd name="connsiteX4" fmla="*/ 102375 w 1781175"/>
                <a:gd name="connsiteY4" fmla="*/ 578491 h 581025"/>
                <a:gd name="connsiteX5" fmla="*/ 1683134 w 1781175"/>
                <a:gd name="connsiteY5" fmla="*/ 578491 h 581025"/>
                <a:gd name="connsiteX6" fmla="*/ 1778365 w 1781175"/>
                <a:gd name="connsiteY6" fmla="*/ 483270 h 581025"/>
                <a:gd name="connsiteX7" fmla="*/ 1778365 w 1781175"/>
                <a:gd name="connsiteY7" fmla="*/ 102365 h 581025"/>
                <a:gd name="connsiteX8" fmla="*/ 1683125 w 1781175"/>
                <a:gd name="connsiteY8" fmla="*/ 7144 h 581025"/>
                <a:gd name="connsiteX9" fmla="*/ 1587903 w 1781175"/>
                <a:gd name="connsiteY9" fmla="*/ 388048 h 581025"/>
                <a:gd name="connsiteX10" fmla="*/ 197596 w 1781175"/>
                <a:gd name="connsiteY10" fmla="*/ 388048 h 581025"/>
                <a:gd name="connsiteX11" fmla="*/ 197596 w 1781175"/>
                <a:gd name="connsiteY11" fmla="*/ 197596 h 581025"/>
                <a:gd name="connsiteX12" fmla="*/ 1587903 w 1781175"/>
                <a:gd name="connsiteY12" fmla="*/ 197596 h 581025"/>
                <a:gd name="connsiteX13" fmla="*/ 1587903 w 1781175"/>
                <a:gd name="connsiteY13" fmla="*/ 388048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81175" h="581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lnTo>
                    <a:pt x="7144" y="483270"/>
                  </a:lnTo>
                  <a:cubicBezTo>
                    <a:pt x="7144" y="535857"/>
                    <a:pt x="49787" y="578491"/>
                    <a:pt x="102375" y="578491"/>
                  </a:cubicBezTo>
                  <a:lnTo>
                    <a:pt x="1683134" y="578491"/>
                  </a:lnTo>
                  <a:cubicBezTo>
                    <a:pt x="1735722" y="578491"/>
                    <a:pt x="1778365" y="535848"/>
                    <a:pt x="1778365" y="483270"/>
                  </a:cubicBezTo>
                  <a:lnTo>
                    <a:pt x="1778365" y="102365"/>
                  </a:lnTo>
                  <a:cubicBezTo>
                    <a:pt x="1778356" y="49787"/>
                    <a:pt x="1735712" y="7144"/>
                    <a:pt x="1683125" y="7144"/>
                  </a:cubicBezTo>
                  <a:close/>
                  <a:moveTo>
                    <a:pt x="1587903" y="388048"/>
                  </a:moveTo>
                  <a:lnTo>
                    <a:pt x="197596" y="388048"/>
                  </a:lnTo>
                  <a:lnTo>
                    <a:pt x="197596" y="197596"/>
                  </a:lnTo>
                  <a:lnTo>
                    <a:pt x="1587903" y="197596"/>
                  </a:lnTo>
                  <a:lnTo>
                    <a:pt x="1587903" y="38804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84" name="Freihandform: Form 108">
              <a:extLst>
                <a:ext uri="{FF2B5EF4-FFF2-40B4-BE49-F238E27FC236}">
                  <a16:creationId xmlns:a16="http://schemas.microsoft.com/office/drawing/2014/main" id="{4A9A2BC6-9D5A-51E8-9D3C-DD4CCD084277}"/>
                </a:ext>
              </a:extLst>
            </p:cNvPr>
            <p:cNvSpPr/>
            <p:nvPr/>
          </p:nvSpPr>
          <p:spPr>
            <a:xfrm>
              <a:off x="4031361" y="2583856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7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7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cubicBezTo>
                    <a:pt x="7144" y="154962"/>
                    <a:pt x="49787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75"/>
                  </a:cubicBezTo>
                  <a:cubicBezTo>
                    <a:pt x="1778365" y="49797"/>
                    <a:pt x="1735712" y="7144"/>
                    <a:pt x="168312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85" name="Freihandform: Form 109">
              <a:extLst>
                <a:ext uri="{FF2B5EF4-FFF2-40B4-BE49-F238E27FC236}">
                  <a16:creationId xmlns:a16="http://schemas.microsoft.com/office/drawing/2014/main" id="{AA4564EA-F563-700C-D858-0FF6455CE7C2}"/>
                </a:ext>
              </a:extLst>
            </p:cNvPr>
            <p:cNvSpPr/>
            <p:nvPr/>
          </p:nvSpPr>
          <p:spPr>
            <a:xfrm>
              <a:off x="4031361" y="2964761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6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6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cubicBezTo>
                    <a:pt x="7144" y="154943"/>
                    <a:pt x="49787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65"/>
                  </a:cubicBezTo>
                  <a:cubicBezTo>
                    <a:pt x="1778365" y="49778"/>
                    <a:pt x="1735712" y="7144"/>
                    <a:pt x="168312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86" name="Freihandform: Form 110">
              <a:extLst>
                <a:ext uri="{FF2B5EF4-FFF2-40B4-BE49-F238E27FC236}">
                  <a16:creationId xmlns:a16="http://schemas.microsoft.com/office/drawing/2014/main" id="{5A685F52-3DDA-7AEC-F7B8-433CEE94ACE2}"/>
                </a:ext>
              </a:extLst>
            </p:cNvPr>
            <p:cNvSpPr/>
            <p:nvPr/>
          </p:nvSpPr>
          <p:spPr>
            <a:xfrm>
              <a:off x="4031361" y="3459947"/>
              <a:ext cx="1781175" cy="1343025"/>
            </a:xfrm>
            <a:custGeom>
              <a:avLst/>
              <a:gdLst>
                <a:gd name="connsiteX0" fmla="*/ 1683125 w 1781175"/>
                <a:gd name="connsiteY0" fmla="*/ 7144 h 1343025"/>
                <a:gd name="connsiteX1" fmla="*/ 102375 w 1781175"/>
                <a:gd name="connsiteY1" fmla="*/ 7144 h 1343025"/>
                <a:gd name="connsiteX2" fmla="*/ 7144 w 1781175"/>
                <a:gd name="connsiteY2" fmla="*/ 102375 h 1343025"/>
                <a:gd name="connsiteX3" fmla="*/ 7144 w 1781175"/>
                <a:gd name="connsiteY3" fmla="*/ 1245089 h 1343025"/>
                <a:gd name="connsiteX4" fmla="*/ 102375 w 1781175"/>
                <a:gd name="connsiteY4" fmla="*/ 1340310 h 1343025"/>
                <a:gd name="connsiteX5" fmla="*/ 1683134 w 1781175"/>
                <a:gd name="connsiteY5" fmla="*/ 1340310 h 1343025"/>
                <a:gd name="connsiteX6" fmla="*/ 1778365 w 1781175"/>
                <a:gd name="connsiteY6" fmla="*/ 1245089 h 1343025"/>
                <a:gd name="connsiteX7" fmla="*/ 1778365 w 1781175"/>
                <a:gd name="connsiteY7" fmla="*/ 102375 h 1343025"/>
                <a:gd name="connsiteX8" fmla="*/ 1683125 w 1781175"/>
                <a:gd name="connsiteY8" fmla="*/ 7144 h 1343025"/>
                <a:gd name="connsiteX9" fmla="*/ 197596 w 1781175"/>
                <a:gd name="connsiteY9" fmla="*/ 197606 h 1343025"/>
                <a:gd name="connsiteX10" fmla="*/ 1510351 w 1781175"/>
                <a:gd name="connsiteY10" fmla="*/ 197606 h 1343025"/>
                <a:gd name="connsiteX11" fmla="*/ 926078 w 1781175"/>
                <a:gd name="connsiteY11" fmla="*/ 781888 h 1343025"/>
                <a:gd name="connsiteX12" fmla="*/ 745827 w 1781175"/>
                <a:gd name="connsiteY12" fmla="*/ 601637 h 1343025"/>
                <a:gd name="connsiteX13" fmla="*/ 611143 w 1781175"/>
                <a:gd name="connsiteY13" fmla="*/ 601637 h 1343025"/>
                <a:gd name="connsiteX14" fmla="*/ 197596 w 1781175"/>
                <a:gd name="connsiteY14" fmla="*/ 1015184 h 1343025"/>
                <a:gd name="connsiteX15" fmla="*/ 197596 w 1781175"/>
                <a:gd name="connsiteY15" fmla="*/ 197606 h 1343025"/>
                <a:gd name="connsiteX16" fmla="*/ 1587903 w 1781175"/>
                <a:gd name="connsiteY16" fmla="*/ 1149858 h 1343025"/>
                <a:gd name="connsiteX17" fmla="*/ 332280 w 1781175"/>
                <a:gd name="connsiteY17" fmla="*/ 1149858 h 1343025"/>
                <a:gd name="connsiteX18" fmla="*/ 678494 w 1781175"/>
                <a:gd name="connsiteY18" fmla="*/ 803643 h 1343025"/>
                <a:gd name="connsiteX19" fmla="*/ 858745 w 1781175"/>
                <a:gd name="connsiteY19" fmla="*/ 983895 h 1343025"/>
                <a:gd name="connsiteX20" fmla="*/ 993419 w 1781175"/>
                <a:gd name="connsiteY20" fmla="*/ 983895 h 1343025"/>
                <a:gd name="connsiteX21" fmla="*/ 1587903 w 1781175"/>
                <a:gd name="connsiteY21" fmla="*/ 389401 h 1343025"/>
                <a:gd name="connsiteX22" fmla="*/ 1587903 w 1781175"/>
                <a:gd name="connsiteY22" fmla="*/ 1149858 h 1343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781175" h="1343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lnTo>
                    <a:pt x="7144" y="1245089"/>
                  </a:lnTo>
                  <a:cubicBezTo>
                    <a:pt x="7144" y="1297677"/>
                    <a:pt x="49787" y="1340310"/>
                    <a:pt x="102375" y="1340310"/>
                  </a:cubicBezTo>
                  <a:lnTo>
                    <a:pt x="1683134" y="1340310"/>
                  </a:lnTo>
                  <a:cubicBezTo>
                    <a:pt x="1735722" y="1340310"/>
                    <a:pt x="1778365" y="1297667"/>
                    <a:pt x="1778365" y="1245089"/>
                  </a:cubicBezTo>
                  <a:lnTo>
                    <a:pt x="1778365" y="102375"/>
                  </a:lnTo>
                  <a:cubicBezTo>
                    <a:pt x="1778356" y="49778"/>
                    <a:pt x="1735712" y="7144"/>
                    <a:pt x="1683125" y="7144"/>
                  </a:cubicBezTo>
                  <a:close/>
                  <a:moveTo>
                    <a:pt x="197596" y="197606"/>
                  </a:moveTo>
                  <a:lnTo>
                    <a:pt x="1510351" y="197606"/>
                  </a:lnTo>
                  <a:lnTo>
                    <a:pt x="926078" y="781888"/>
                  </a:lnTo>
                  <a:lnTo>
                    <a:pt x="745827" y="601637"/>
                  </a:lnTo>
                  <a:cubicBezTo>
                    <a:pt x="708631" y="564461"/>
                    <a:pt x="648348" y="564461"/>
                    <a:pt x="611143" y="601637"/>
                  </a:cubicBezTo>
                  <a:lnTo>
                    <a:pt x="197596" y="1015184"/>
                  </a:lnTo>
                  <a:lnTo>
                    <a:pt x="197596" y="197606"/>
                  </a:lnTo>
                  <a:close/>
                  <a:moveTo>
                    <a:pt x="1587903" y="1149858"/>
                  </a:moveTo>
                  <a:lnTo>
                    <a:pt x="332280" y="1149858"/>
                  </a:lnTo>
                  <a:lnTo>
                    <a:pt x="678494" y="803643"/>
                  </a:lnTo>
                  <a:lnTo>
                    <a:pt x="858745" y="983895"/>
                  </a:lnTo>
                  <a:cubicBezTo>
                    <a:pt x="895941" y="1021071"/>
                    <a:pt x="956215" y="1021071"/>
                    <a:pt x="993419" y="983895"/>
                  </a:cubicBezTo>
                  <a:lnTo>
                    <a:pt x="1587903" y="389401"/>
                  </a:lnTo>
                  <a:lnTo>
                    <a:pt x="1587903" y="11498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87" name="Freihandform: Form 111">
              <a:extLst>
                <a:ext uri="{FF2B5EF4-FFF2-40B4-BE49-F238E27FC236}">
                  <a16:creationId xmlns:a16="http://schemas.microsoft.com/office/drawing/2014/main" id="{4D89A81F-74AC-031D-74E7-6CCCDA2EE41D}"/>
                </a:ext>
              </a:extLst>
            </p:cNvPr>
            <p:cNvSpPr/>
            <p:nvPr/>
          </p:nvSpPr>
          <p:spPr>
            <a:xfrm>
              <a:off x="3650456" y="1174509"/>
              <a:ext cx="4886325" cy="4505325"/>
            </a:xfrm>
            <a:custGeom>
              <a:avLst/>
              <a:gdLst>
                <a:gd name="connsiteX0" fmla="*/ 4788722 w 4886325"/>
                <a:gd name="connsiteY0" fmla="*/ 7144 h 4505325"/>
                <a:gd name="connsiteX1" fmla="*/ 2826449 w 4886325"/>
                <a:gd name="connsiteY1" fmla="*/ 7144 h 4505325"/>
                <a:gd name="connsiteX2" fmla="*/ 2445553 w 4886325"/>
                <a:gd name="connsiteY2" fmla="*/ 197549 h 4505325"/>
                <a:gd name="connsiteX3" fmla="*/ 2064658 w 4886325"/>
                <a:gd name="connsiteY3" fmla="*/ 7144 h 4505325"/>
                <a:gd name="connsiteX4" fmla="*/ 102365 w 4886325"/>
                <a:gd name="connsiteY4" fmla="*/ 7144 h 4505325"/>
                <a:gd name="connsiteX5" fmla="*/ 7144 w 4886325"/>
                <a:gd name="connsiteY5" fmla="*/ 102375 h 4505325"/>
                <a:gd name="connsiteX6" fmla="*/ 7144 w 4886325"/>
                <a:gd name="connsiteY6" fmla="*/ 4025113 h 4505325"/>
                <a:gd name="connsiteX7" fmla="*/ 7144 w 4886325"/>
                <a:gd name="connsiteY7" fmla="*/ 4406618 h 4505325"/>
                <a:gd name="connsiteX8" fmla="*/ 102365 w 4886325"/>
                <a:gd name="connsiteY8" fmla="*/ 4501849 h 4505325"/>
                <a:gd name="connsiteX9" fmla="*/ 540410 w 4886325"/>
                <a:gd name="connsiteY9" fmla="*/ 4501849 h 4505325"/>
                <a:gd name="connsiteX10" fmla="*/ 635641 w 4886325"/>
                <a:gd name="connsiteY10" fmla="*/ 4406618 h 4505325"/>
                <a:gd name="connsiteX11" fmla="*/ 540410 w 4886325"/>
                <a:gd name="connsiteY11" fmla="*/ 4311396 h 4505325"/>
                <a:gd name="connsiteX12" fmla="*/ 197596 w 4886325"/>
                <a:gd name="connsiteY12" fmla="*/ 4311396 h 4505325"/>
                <a:gd name="connsiteX13" fmla="*/ 197596 w 4886325"/>
                <a:gd name="connsiteY13" fmla="*/ 4120344 h 4505325"/>
                <a:gd name="connsiteX14" fmla="*/ 2064639 w 4886325"/>
                <a:gd name="connsiteY14" fmla="*/ 4120344 h 4505325"/>
                <a:gd name="connsiteX15" fmla="*/ 2334568 w 4886325"/>
                <a:gd name="connsiteY15" fmla="*/ 4311396 h 4505325"/>
                <a:gd name="connsiteX16" fmla="*/ 1483147 w 4886325"/>
                <a:gd name="connsiteY16" fmla="*/ 4311396 h 4505325"/>
                <a:gd name="connsiteX17" fmla="*/ 1387926 w 4886325"/>
                <a:gd name="connsiteY17" fmla="*/ 4406618 h 4505325"/>
                <a:gd name="connsiteX18" fmla="*/ 1483147 w 4886325"/>
                <a:gd name="connsiteY18" fmla="*/ 4501849 h 4505325"/>
                <a:gd name="connsiteX19" fmla="*/ 4787503 w 4886325"/>
                <a:gd name="connsiteY19" fmla="*/ 4501849 h 4505325"/>
                <a:gd name="connsiteX20" fmla="*/ 4882734 w 4886325"/>
                <a:gd name="connsiteY20" fmla="*/ 4406618 h 4505325"/>
                <a:gd name="connsiteX21" fmla="*/ 4883944 w 4886325"/>
                <a:gd name="connsiteY21" fmla="*/ 102375 h 4505325"/>
                <a:gd name="connsiteX22" fmla="*/ 4788722 w 4886325"/>
                <a:gd name="connsiteY22" fmla="*/ 7144 h 4505325"/>
                <a:gd name="connsiteX23" fmla="*/ 2349713 w 4886325"/>
                <a:gd name="connsiteY23" fmla="*/ 483870 h 4505325"/>
                <a:gd name="connsiteX24" fmla="*/ 2349713 w 4886325"/>
                <a:gd name="connsiteY24" fmla="*/ 4024751 h 4505325"/>
                <a:gd name="connsiteX25" fmla="*/ 2064639 w 4886325"/>
                <a:gd name="connsiteY25" fmla="*/ 3929882 h 4505325"/>
                <a:gd name="connsiteX26" fmla="*/ 197596 w 4886325"/>
                <a:gd name="connsiteY26" fmla="*/ 3929882 h 4505325"/>
                <a:gd name="connsiteX27" fmla="*/ 197596 w 4886325"/>
                <a:gd name="connsiteY27" fmla="*/ 197596 h 4505325"/>
                <a:gd name="connsiteX28" fmla="*/ 2064639 w 4886325"/>
                <a:gd name="connsiteY28" fmla="*/ 197596 h 4505325"/>
                <a:gd name="connsiteX29" fmla="*/ 2350199 w 4886325"/>
                <a:gd name="connsiteY29" fmla="*/ 464610 h 4505325"/>
                <a:gd name="connsiteX30" fmla="*/ 2349713 w 4886325"/>
                <a:gd name="connsiteY30" fmla="*/ 483870 h 4505325"/>
                <a:gd name="connsiteX31" fmla="*/ 4692282 w 4886325"/>
                <a:gd name="connsiteY31" fmla="*/ 4311377 h 4505325"/>
                <a:gd name="connsiteX32" fmla="*/ 2556520 w 4886325"/>
                <a:gd name="connsiteY32" fmla="*/ 4311377 h 4505325"/>
                <a:gd name="connsiteX33" fmla="*/ 2826449 w 4886325"/>
                <a:gd name="connsiteY33" fmla="*/ 4120325 h 4505325"/>
                <a:gd name="connsiteX34" fmla="*/ 4692282 w 4886325"/>
                <a:gd name="connsiteY34" fmla="*/ 4120325 h 4505325"/>
                <a:gd name="connsiteX35" fmla="*/ 4692282 w 4886325"/>
                <a:gd name="connsiteY35" fmla="*/ 4311377 h 4505325"/>
                <a:gd name="connsiteX36" fmla="*/ 4693492 w 4886325"/>
                <a:gd name="connsiteY36" fmla="*/ 3929882 h 4505325"/>
                <a:gd name="connsiteX37" fmla="*/ 2826449 w 4886325"/>
                <a:gd name="connsiteY37" fmla="*/ 3929882 h 4505325"/>
                <a:gd name="connsiteX38" fmla="*/ 2541375 w 4886325"/>
                <a:gd name="connsiteY38" fmla="*/ 4024760 h 4505325"/>
                <a:gd name="connsiteX39" fmla="*/ 2541375 w 4886325"/>
                <a:gd name="connsiteY39" fmla="*/ 483880 h 4505325"/>
                <a:gd name="connsiteX40" fmla="*/ 2540889 w 4886325"/>
                <a:gd name="connsiteY40" fmla="*/ 464629 h 4505325"/>
                <a:gd name="connsiteX41" fmla="*/ 2826449 w 4886325"/>
                <a:gd name="connsiteY41" fmla="*/ 197606 h 4505325"/>
                <a:gd name="connsiteX42" fmla="*/ 4693492 w 4886325"/>
                <a:gd name="connsiteY42" fmla="*/ 197606 h 4505325"/>
                <a:gd name="connsiteX43" fmla="*/ 4693492 w 4886325"/>
                <a:gd name="connsiteY43" fmla="*/ 3929882 h 4505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886325" h="4505325">
                  <a:moveTo>
                    <a:pt x="4788722" y="7144"/>
                  </a:moveTo>
                  <a:lnTo>
                    <a:pt x="2826449" y="7144"/>
                  </a:lnTo>
                  <a:cubicBezTo>
                    <a:pt x="2670953" y="7144"/>
                    <a:pt x="2532631" y="82001"/>
                    <a:pt x="2445553" y="197549"/>
                  </a:cubicBezTo>
                  <a:cubicBezTo>
                    <a:pt x="2358476" y="82001"/>
                    <a:pt x="2220154" y="7144"/>
                    <a:pt x="2064658" y="7144"/>
                  </a:cubicBezTo>
                  <a:lnTo>
                    <a:pt x="102365" y="7144"/>
                  </a:lnTo>
                  <a:cubicBezTo>
                    <a:pt x="49787" y="7144"/>
                    <a:pt x="7144" y="49787"/>
                    <a:pt x="7144" y="102375"/>
                  </a:cubicBezTo>
                  <a:lnTo>
                    <a:pt x="7144" y="4025113"/>
                  </a:lnTo>
                  <a:lnTo>
                    <a:pt x="7144" y="4406618"/>
                  </a:lnTo>
                  <a:cubicBezTo>
                    <a:pt x="7144" y="4459205"/>
                    <a:pt x="49787" y="4501849"/>
                    <a:pt x="102365" y="4501849"/>
                  </a:cubicBezTo>
                  <a:lnTo>
                    <a:pt x="540410" y="4501849"/>
                  </a:lnTo>
                  <a:cubicBezTo>
                    <a:pt x="592998" y="4501849"/>
                    <a:pt x="635641" y="4459205"/>
                    <a:pt x="635641" y="4406618"/>
                  </a:cubicBezTo>
                  <a:cubicBezTo>
                    <a:pt x="635641" y="4354030"/>
                    <a:pt x="592998" y="4311396"/>
                    <a:pt x="540410" y="4311396"/>
                  </a:cubicBezTo>
                  <a:lnTo>
                    <a:pt x="197596" y="4311396"/>
                  </a:lnTo>
                  <a:lnTo>
                    <a:pt x="197596" y="4120344"/>
                  </a:lnTo>
                  <a:lnTo>
                    <a:pt x="2064639" y="4120344"/>
                  </a:lnTo>
                  <a:cubicBezTo>
                    <a:pt x="2189112" y="4120344"/>
                    <a:pt x="2295230" y="4200220"/>
                    <a:pt x="2334568" y="4311396"/>
                  </a:cubicBezTo>
                  <a:lnTo>
                    <a:pt x="1483147" y="4311396"/>
                  </a:lnTo>
                  <a:cubicBezTo>
                    <a:pt x="1430560" y="4311396"/>
                    <a:pt x="1387926" y="4354040"/>
                    <a:pt x="1387926" y="4406618"/>
                  </a:cubicBezTo>
                  <a:cubicBezTo>
                    <a:pt x="1387926" y="4459196"/>
                    <a:pt x="1430569" y="4501849"/>
                    <a:pt x="1483147" y="4501849"/>
                  </a:cubicBezTo>
                  <a:lnTo>
                    <a:pt x="4787503" y="4501849"/>
                  </a:lnTo>
                  <a:cubicBezTo>
                    <a:pt x="4840091" y="4501849"/>
                    <a:pt x="4882734" y="4459205"/>
                    <a:pt x="4882734" y="4406618"/>
                  </a:cubicBezTo>
                  <a:lnTo>
                    <a:pt x="4883944" y="102375"/>
                  </a:lnTo>
                  <a:cubicBezTo>
                    <a:pt x="4883944" y="49787"/>
                    <a:pt x="4841301" y="7144"/>
                    <a:pt x="4788722" y="7144"/>
                  </a:cubicBezTo>
                  <a:close/>
                  <a:moveTo>
                    <a:pt x="2349713" y="483870"/>
                  </a:moveTo>
                  <a:lnTo>
                    <a:pt x="2349713" y="4024751"/>
                  </a:lnTo>
                  <a:cubicBezTo>
                    <a:pt x="2270151" y="3965220"/>
                    <a:pt x="2171452" y="3929882"/>
                    <a:pt x="2064639" y="3929882"/>
                  </a:cubicBezTo>
                  <a:lnTo>
                    <a:pt x="197596" y="3929882"/>
                  </a:lnTo>
                  <a:lnTo>
                    <a:pt x="197596" y="197596"/>
                  </a:lnTo>
                  <a:lnTo>
                    <a:pt x="2064639" y="197596"/>
                  </a:lnTo>
                  <a:cubicBezTo>
                    <a:pt x="2216010" y="197596"/>
                    <a:pt x="2340245" y="315716"/>
                    <a:pt x="2350199" y="464610"/>
                  </a:cubicBezTo>
                  <a:cubicBezTo>
                    <a:pt x="2349941" y="471011"/>
                    <a:pt x="2349713" y="477412"/>
                    <a:pt x="2349713" y="483870"/>
                  </a:cubicBezTo>
                  <a:close/>
                  <a:moveTo>
                    <a:pt x="4692282" y="4311377"/>
                  </a:moveTo>
                  <a:lnTo>
                    <a:pt x="2556520" y="4311377"/>
                  </a:lnTo>
                  <a:cubicBezTo>
                    <a:pt x="2595858" y="4200211"/>
                    <a:pt x="2701976" y="4120325"/>
                    <a:pt x="2826449" y="4120325"/>
                  </a:cubicBezTo>
                  <a:lnTo>
                    <a:pt x="4692282" y="4120325"/>
                  </a:lnTo>
                  <a:lnTo>
                    <a:pt x="4692282" y="4311377"/>
                  </a:lnTo>
                  <a:close/>
                  <a:moveTo>
                    <a:pt x="4693492" y="3929882"/>
                  </a:moveTo>
                  <a:lnTo>
                    <a:pt x="2826449" y="3929882"/>
                  </a:lnTo>
                  <a:cubicBezTo>
                    <a:pt x="2719654" y="3929882"/>
                    <a:pt x="2620947" y="3965210"/>
                    <a:pt x="2541375" y="4024760"/>
                  </a:cubicBezTo>
                  <a:lnTo>
                    <a:pt x="2541375" y="483880"/>
                  </a:lnTo>
                  <a:cubicBezTo>
                    <a:pt x="2541375" y="477422"/>
                    <a:pt x="2541146" y="471011"/>
                    <a:pt x="2540889" y="464629"/>
                  </a:cubicBezTo>
                  <a:cubicBezTo>
                    <a:pt x="2550843" y="315735"/>
                    <a:pt x="2675077" y="197606"/>
                    <a:pt x="2826449" y="197606"/>
                  </a:cubicBezTo>
                  <a:lnTo>
                    <a:pt x="4693492" y="197606"/>
                  </a:lnTo>
                  <a:lnTo>
                    <a:pt x="4693492" y="39298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88" name="Freihandform: Form 112">
              <a:extLst>
                <a:ext uri="{FF2B5EF4-FFF2-40B4-BE49-F238E27FC236}">
                  <a16:creationId xmlns:a16="http://schemas.microsoft.com/office/drawing/2014/main" id="{77F1B41D-DFA3-4E29-6AEC-8A113443D496}"/>
                </a:ext>
              </a:extLst>
            </p:cNvPr>
            <p:cNvSpPr/>
            <p:nvPr/>
          </p:nvSpPr>
          <p:spPr>
            <a:xfrm>
              <a:off x="6375140" y="3459947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7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7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cubicBezTo>
                    <a:pt x="7144" y="154962"/>
                    <a:pt x="49778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75"/>
                  </a:cubicBezTo>
                  <a:cubicBezTo>
                    <a:pt x="1778365" y="49797"/>
                    <a:pt x="1735712" y="7144"/>
                    <a:pt x="168312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89" name="Freihandform: Form 113">
              <a:extLst>
                <a:ext uri="{FF2B5EF4-FFF2-40B4-BE49-F238E27FC236}">
                  <a16:creationId xmlns:a16="http://schemas.microsoft.com/office/drawing/2014/main" id="{728A21FD-EE0D-C901-2118-656FE102688F}"/>
                </a:ext>
              </a:extLst>
            </p:cNvPr>
            <p:cNvSpPr/>
            <p:nvPr/>
          </p:nvSpPr>
          <p:spPr>
            <a:xfrm>
              <a:off x="6375140" y="3840852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65 h 200025"/>
                <a:gd name="connsiteX3" fmla="*/ 102375 w 1781175"/>
                <a:gd name="connsiteY3" fmla="*/ 197586 h 200025"/>
                <a:gd name="connsiteX4" fmla="*/ 1683134 w 1781175"/>
                <a:gd name="connsiteY4" fmla="*/ 197586 h 200025"/>
                <a:gd name="connsiteX5" fmla="*/ 1778365 w 1781175"/>
                <a:gd name="connsiteY5" fmla="*/ 10236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cubicBezTo>
                    <a:pt x="7144" y="154943"/>
                    <a:pt x="49778" y="197586"/>
                    <a:pt x="102375" y="197586"/>
                  </a:cubicBezTo>
                  <a:lnTo>
                    <a:pt x="1683134" y="197586"/>
                  </a:lnTo>
                  <a:cubicBezTo>
                    <a:pt x="1735722" y="197586"/>
                    <a:pt x="1778365" y="154943"/>
                    <a:pt x="1778365" y="102365"/>
                  </a:cubicBezTo>
                  <a:cubicBezTo>
                    <a:pt x="1778365" y="49787"/>
                    <a:pt x="1735712" y="7144"/>
                    <a:pt x="168312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0" name="Freihandform: Form 114">
              <a:extLst>
                <a:ext uri="{FF2B5EF4-FFF2-40B4-BE49-F238E27FC236}">
                  <a16:creationId xmlns:a16="http://schemas.microsoft.com/office/drawing/2014/main" id="{07C0A605-8321-2EBA-0A89-3E67CCFF32BD}"/>
                </a:ext>
              </a:extLst>
            </p:cNvPr>
            <p:cNvSpPr/>
            <p:nvPr/>
          </p:nvSpPr>
          <p:spPr>
            <a:xfrm>
              <a:off x="6375140" y="4221756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75 h 200025"/>
                <a:gd name="connsiteX3" fmla="*/ 102375 w 1781175"/>
                <a:gd name="connsiteY3" fmla="*/ 197596 h 200025"/>
                <a:gd name="connsiteX4" fmla="*/ 1683134 w 1781175"/>
                <a:gd name="connsiteY4" fmla="*/ 197596 h 200025"/>
                <a:gd name="connsiteX5" fmla="*/ 1778365 w 1781175"/>
                <a:gd name="connsiteY5" fmla="*/ 10237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75"/>
                  </a:cubicBezTo>
                  <a:cubicBezTo>
                    <a:pt x="7144" y="154962"/>
                    <a:pt x="49778" y="197596"/>
                    <a:pt x="102375" y="197596"/>
                  </a:cubicBezTo>
                  <a:lnTo>
                    <a:pt x="1683134" y="197596"/>
                  </a:lnTo>
                  <a:cubicBezTo>
                    <a:pt x="1735722" y="197596"/>
                    <a:pt x="1778365" y="154953"/>
                    <a:pt x="1778365" y="102375"/>
                  </a:cubicBezTo>
                  <a:cubicBezTo>
                    <a:pt x="1778356" y="49787"/>
                    <a:pt x="1735712" y="7144"/>
                    <a:pt x="168312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1" name="Freihandform: Form 115">
              <a:extLst>
                <a:ext uri="{FF2B5EF4-FFF2-40B4-BE49-F238E27FC236}">
                  <a16:creationId xmlns:a16="http://schemas.microsoft.com/office/drawing/2014/main" id="{8D29CBA6-8DC7-102E-2F97-AC94E9726C0E}"/>
                </a:ext>
              </a:extLst>
            </p:cNvPr>
            <p:cNvSpPr/>
            <p:nvPr/>
          </p:nvSpPr>
          <p:spPr>
            <a:xfrm>
              <a:off x="6375140" y="4602661"/>
              <a:ext cx="1781175" cy="200025"/>
            </a:xfrm>
            <a:custGeom>
              <a:avLst/>
              <a:gdLst>
                <a:gd name="connsiteX0" fmla="*/ 1683125 w 1781175"/>
                <a:gd name="connsiteY0" fmla="*/ 7144 h 200025"/>
                <a:gd name="connsiteX1" fmla="*/ 102375 w 1781175"/>
                <a:gd name="connsiteY1" fmla="*/ 7144 h 200025"/>
                <a:gd name="connsiteX2" fmla="*/ 7144 w 1781175"/>
                <a:gd name="connsiteY2" fmla="*/ 102365 h 200025"/>
                <a:gd name="connsiteX3" fmla="*/ 102375 w 1781175"/>
                <a:gd name="connsiteY3" fmla="*/ 197587 h 200025"/>
                <a:gd name="connsiteX4" fmla="*/ 1683134 w 1781175"/>
                <a:gd name="connsiteY4" fmla="*/ 197587 h 200025"/>
                <a:gd name="connsiteX5" fmla="*/ 1778365 w 1781175"/>
                <a:gd name="connsiteY5" fmla="*/ 102365 h 200025"/>
                <a:gd name="connsiteX6" fmla="*/ 1683125 w 178117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1175" h="200025">
                  <a:moveTo>
                    <a:pt x="1683125" y="7144"/>
                  </a:move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cubicBezTo>
                    <a:pt x="7144" y="154943"/>
                    <a:pt x="49778" y="197587"/>
                    <a:pt x="102375" y="197587"/>
                  </a:cubicBezTo>
                  <a:lnTo>
                    <a:pt x="1683134" y="197587"/>
                  </a:lnTo>
                  <a:cubicBezTo>
                    <a:pt x="1735722" y="197587"/>
                    <a:pt x="1778365" y="154943"/>
                    <a:pt x="1778365" y="102365"/>
                  </a:cubicBezTo>
                  <a:cubicBezTo>
                    <a:pt x="1778365" y="49787"/>
                    <a:pt x="1735712" y="7144"/>
                    <a:pt x="168312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2" name="Freihandform: Form 116">
              <a:extLst>
                <a:ext uri="{FF2B5EF4-FFF2-40B4-BE49-F238E27FC236}">
                  <a16:creationId xmlns:a16="http://schemas.microsoft.com/office/drawing/2014/main" id="{E306BC40-6743-A61A-228A-D745AC9F4185}"/>
                </a:ext>
              </a:extLst>
            </p:cNvPr>
            <p:cNvSpPr/>
            <p:nvPr/>
          </p:nvSpPr>
          <p:spPr>
            <a:xfrm>
              <a:off x="7164886" y="1745866"/>
              <a:ext cx="200025" cy="200025"/>
            </a:xfrm>
            <a:custGeom>
              <a:avLst/>
              <a:gdLst>
                <a:gd name="connsiteX0" fmla="*/ 169688 w 200025"/>
                <a:gd name="connsiteY0" fmla="*/ 35042 h 200025"/>
                <a:gd name="connsiteX1" fmla="*/ 102365 w 200025"/>
                <a:gd name="connsiteY1" fmla="*/ 7144 h 200025"/>
                <a:gd name="connsiteX2" fmla="*/ 35052 w 200025"/>
                <a:gd name="connsiteY2" fmla="*/ 35042 h 200025"/>
                <a:gd name="connsiteX3" fmla="*/ 7144 w 200025"/>
                <a:gd name="connsiteY3" fmla="*/ 102365 h 200025"/>
                <a:gd name="connsiteX4" fmla="*/ 35052 w 200025"/>
                <a:gd name="connsiteY4" fmla="*/ 169678 h 200025"/>
                <a:gd name="connsiteX5" fmla="*/ 102365 w 200025"/>
                <a:gd name="connsiteY5" fmla="*/ 197587 h 200025"/>
                <a:gd name="connsiteX6" fmla="*/ 169688 w 200025"/>
                <a:gd name="connsiteY6" fmla="*/ 169678 h 200025"/>
                <a:gd name="connsiteX7" fmla="*/ 197587 w 200025"/>
                <a:gd name="connsiteY7" fmla="*/ 102365 h 200025"/>
                <a:gd name="connsiteX8" fmla="*/ 169688 w 200025"/>
                <a:gd name="connsiteY8" fmla="*/ 3504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688" y="35042"/>
                  </a:moveTo>
                  <a:cubicBezTo>
                    <a:pt x="151981" y="17326"/>
                    <a:pt x="127502" y="7144"/>
                    <a:pt x="102365" y="7144"/>
                  </a:cubicBezTo>
                  <a:cubicBezTo>
                    <a:pt x="77324" y="7144"/>
                    <a:pt x="52749" y="17326"/>
                    <a:pt x="35052" y="35042"/>
                  </a:cubicBezTo>
                  <a:cubicBezTo>
                    <a:pt x="17336" y="52759"/>
                    <a:pt x="7144" y="77324"/>
                    <a:pt x="7144" y="102365"/>
                  </a:cubicBezTo>
                  <a:cubicBezTo>
                    <a:pt x="7144" y="127406"/>
                    <a:pt x="17336" y="151981"/>
                    <a:pt x="35052" y="169678"/>
                  </a:cubicBezTo>
                  <a:cubicBezTo>
                    <a:pt x="52845" y="187404"/>
                    <a:pt x="77324" y="197587"/>
                    <a:pt x="102365" y="197587"/>
                  </a:cubicBezTo>
                  <a:cubicBezTo>
                    <a:pt x="127406" y="197587"/>
                    <a:pt x="151981" y="187395"/>
                    <a:pt x="169688" y="169678"/>
                  </a:cubicBezTo>
                  <a:cubicBezTo>
                    <a:pt x="187500" y="151971"/>
                    <a:pt x="197587" y="127406"/>
                    <a:pt x="197587" y="102365"/>
                  </a:cubicBezTo>
                  <a:cubicBezTo>
                    <a:pt x="197587" y="77324"/>
                    <a:pt x="187500" y="52759"/>
                    <a:pt x="169688" y="350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3" name="Freihandform: Form 117">
              <a:extLst>
                <a:ext uri="{FF2B5EF4-FFF2-40B4-BE49-F238E27FC236}">
                  <a16:creationId xmlns:a16="http://schemas.microsoft.com/office/drawing/2014/main" id="{547A60DF-9A5B-F248-9FEE-2BC40FDB5C13}"/>
                </a:ext>
              </a:extLst>
            </p:cNvPr>
            <p:cNvSpPr/>
            <p:nvPr/>
          </p:nvSpPr>
          <p:spPr>
            <a:xfrm>
              <a:off x="6375130" y="1745866"/>
              <a:ext cx="1781175" cy="1343025"/>
            </a:xfrm>
            <a:custGeom>
              <a:avLst/>
              <a:gdLst>
                <a:gd name="connsiteX0" fmla="*/ 1683134 w 1781175"/>
                <a:gd name="connsiteY0" fmla="*/ 7144 h 1343025"/>
                <a:gd name="connsiteX1" fmla="*/ 1329585 w 1781175"/>
                <a:gd name="connsiteY1" fmla="*/ 7144 h 1343025"/>
                <a:gd name="connsiteX2" fmla="*/ 1234364 w 1781175"/>
                <a:gd name="connsiteY2" fmla="*/ 102365 h 1343025"/>
                <a:gd name="connsiteX3" fmla="*/ 1329585 w 1781175"/>
                <a:gd name="connsiteY3" fmla="*/ 197596 h 1343025"/>
                <a:gd name="connsiteX4" fmla="*/ 1587903 w 1781175"/>
                <a:gd name="connsiteY4" fmla="*/ 197596 h 1343025"/>
                <a:gd name="connsiteX5" fmla="*/ 1587903 w 1781175"/>
                <a:gd name="connsiteY5" fmla="*/ 1149858 h 1343025"/>
                <a:gd name="connsiteX6" fmla="*/ 197606 w 1781175"/>
                <a:gd name="connsiteY6" fmla="*/ 1149858 h 1343025"/>
                <a:gd name="connsiteX7" fmla="*/ 197606 w 1781175"/>
                <a:gd name="connsiteY7" fmla="*/ 197596 h 1343025"/>
                <a:gd name="connsiteX8" fmla="*/ 453504 w 1781175"/>
                <a:gd name="connsiteY8" fmla="*/ 197596 h 1343025"/>
                <a:gd name="connsiteX9" fmla="*/ 548726 w 1781175"/>
                <a:gd name="connsiteY9" fmla="*/ 102365 h 1343025"/>
                <a:gd name="connsiteX10" fmla="*/ 453504 w 1781175"/>
                <a:gd name="connsiteY10" fmla="*/ 7144 h 1343025"/>
                <a:gd name="connsiteX11" fmla="*/ 102375 w 1781175"/>
                <a:gd name="connsiteY11" fmla="*/ 7144 h 1343025"/>
                <a:gd name="connsiteX12" fmla="*/ 7144 w 1781175"/>
                <a:gd name="connsiteY12" fmla="*/ 102365 h 1343025"/>
                <a:gd name="connsiteX13" fmla="*/ 7144 w 1781175"/>
                <a:gd name="connsiteY13" fmla="*/ 1245079 h 1343025"/>
                <a:gd name="connsiteX14" fmla="*/ 102375 w 1781175"/>
                <a:gd name="connsiteY14" fmla="*/ 1340301 h 1343025"/>
                <a:gd name="connsiteX15" fmla="*/ 1683134 w 1781175"/>
                <a:gd name="connsiteY15" fmla="*/ 1340301 h 1343025"/>
                <a:gd name="connsiteX16" fmla="*/ 1778365 w 1781175"/>
                <a:gd name="connsiteY16" fmla="*/ 1245079 h 1343025"/>
                <a:gd name="connsiteX17" fmla="*/ 1778365 w 1781175"/>
                <a:gd name="connsiteY17" fmla="*/ 102375 h 1343025"/>
                <a:gd name="connsiteX18" fmla="*/ 1683134 w 1781175"/>
                <a:gd name="connsiteY18" fmla="*/ 7144 h 1343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81175" h="1343025">
                  <a:moveTo>
                    <a:pt x="1683134" y="7144"/>
                  </a:moveTo>
                  <a:lnTo>
                    <a:pt x="1329585" y="7144"/>
                  </a:lnTo>
                  <a:cubicBezTo>
                    <a:pt x="1276998" y="7144"/>
                    <a:pt x="1234364" y="49787"/>
                    <a:pt x="1234364" y="102365"/>
                  </a:cubicBezTo>
                  <a:cubicBezTo>
                    <a:pt x="1234364" y="154943"/>
                    <a:pt x="1277007" y="197596"/>
                    <a:pt x="1329585" y="197596"/>
                  </a:cubicBezTo>
                  <a:lnTo>
                    <a:pt x="1587903" y="197596"/>
                  </a:lnTo>
                  <a:lnTo>
                    <a:pt x="1587903" y="1149858"/>
                  </a:lnTo>
                  <a:lnTo>
                    <a:pt x="197606" y="1149858"/>
                  </a:lnTo>
                  <a:lnTo>
                    <a:pt x="197606" y="197596"/>
                  </a:lnTo>
                  <a:lnTo>
                    <a:pt x="453504" y="197596"/>
                  </a:lnTo>
                  <a:cubicBezTo>
                    <a:pt x="506092" y="197596"/>
                    <a:pt x="548726" y="154953"/>
                    <a:pt x="548726" y="102365"/>
                  </a:cubicBezTo>
                  <a:cubicBezTo>
                    <a:pt x="548726" y="49778"/>
                    <a:pt x="506082" y="7144"/>
                    <a:pt x="453504" y="7144"/>
                  </a:cubicBezTo>
                  <a:lnTo>
                    <a:pt x="102375" y="7144"/>
                  </a:lnTo>
                  <a:cubicBezTo>
                    <a:pt x="49787" y="7144"/>
                    <a:pt x="7144" y="49787"/>
                    <a:pt x="7144" y="102365"/>
                  </a:cubicBezTo>
                  <a:lnTo>
                    <a:pt x="7144" y="1245079"/>
                  </a:lnTo>
                  <a:cubicBezTo>
                    <a:pt x="7144" y="1297677"/>
                    <a:pt x="49778" y="1340301"/>
                    <a:pt x="102375" y="1340301"/>
                  </a:cubicBezTo>
                  <a:lnTo>
                    <a:pt x="1683134" y="1340301"/>
                  </a:lnTo>
                  <a:cubicBezTo>
                    <a:pt x="1735722" y="1340301"/>
                    <a:pt x="1778365" y="1297657"/>
                    <a:pt x="1778365" y="1245079"/>
                  </a:cubicBezTo>
                  <a:lnTo>
                    <a:pt x="1778365" y="102375"/>
                  </a:lnTo>
                  <a:cubicBezTo>
                    <a:pt x="1778365" y="49787"/>
                    <a:pt x="1735722" y="7144"/>
                    <a:pt x="168313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4" name="Freihandform: Form 118">
              <a:extLst>
                <a:ext uri="{FF2B5EF4-FFF2-40B4-BE49-F238E27FC236}">
                  <a16:creationId xmlns:a16="http://schemas.microsoft.com/office/drawing/2014/main" id="{99F3DB8F-924E-927C-D4D5-16D742C4A66D}"/>
                </a:ext>
              </a:extLst>
            </p:cNvPr>
            <p:cNvSpPr/>
            <p:nvPr/>
          </p:nvSpPr>
          <p:spPr>
            <a:xfrm>
              <a:off x="4567780" y="5478742"/>
              <a:ext cx="200025" cy="200025"/>
            </a:xfrm>
            <a:custGeom>
              <a:avLst/>
              <a:gdLst>
                <a:gd name="connsiteX0" fmla="*/ 169678 w 200025"/>
                <a:gd name="connsiteY0" fmla="*/ 35042 h 200025"/>
                <a:gd name="connsiteX1" fmla="*/ 102365 w 200025"/>
                <a:gd name="connsiteY1" fmla="*/ 7144 h 200025"/>
                <a:gd name="connsiteX2" fmla="*/ 35042 w 200025"/>
                <a:gd name="connsiteY2" fmla="*/ 35042 h 200025"/>
                <a:gd name="connsiteX3" fmla="*/ 7144 w 200025"/>
                <a:gd name="connsiteY3" fmla="*/ 102365 h 200025"/>
                <a:gd name="connsiteX4" fmla="*/ 35042 w 200025"/>
                <a:gd name="connsiteY4" fmla="*/ 169678 h 200025"/>
                <a:gd name="connsiteX5" fmla="*/ 102365 w 200025"/>
                <a:gd name="connsiteY5" fmla="*/ 197586 h 200025"/>
                <a:gd name="connsiteX6" fmla="*/ 169678 w 200025"/>
                <a:gd name="connsiteY6" fmla="*/ 169678 h 200025"/>
                <a:gd name="connsiteX7" fmla="*/ 197587 w 200025"/>
                <a:gd name="connsiteY7" fmla="*/ 102365 h 200025"/>
                <a:gd name="connsiteX8" fmla="*/ 169678 w 200025"/>
                <a:gd name="connsiteY8" fmla="*/ 3504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678" y="35042"/>
                  </a:moveTo>
                  <a:cubicBezTo>
                    <a:pt x="151971" y="17326"/>
                    <a:pt x="127406" y="7144"/>
                    <a:pt x="102365" y="7144"/>
                  </a:cubicBezTo>
                  <a:cubicBezTo>
                    <a:pt x="77324" y="7144"/>
                    <a:pt x="52749" y="17326"/>
                    <a:pt x="35042" y="35042"/>
                  </a:cubicBezTo>
                  <a:cubicBezTo>
                    <a:pt x="17326" y="52768"/>
                    <a:pt x="7144" y="77324"/>
                    <a:pt x="7144" y="102365"/>
                  </a:cubicBezTo>
                  <a:cubicBezTo>
                    <a:pt x="7144" y="127406"/>
                    <a:pt x="17326" y="151981"/>
                    <a:pt x="35042" y="169678"/>
                  </a:cubicBezTo>
                  <a:cubicBezTo>
                    <a:pt x="52749" y="187385"/>
                    <a:pt x="77324" y="197586"/>
                    <a:pt x="102365" y="197586"/>
                  </a:cubicBezTo>
                  <a:cubicBezTo>
                    <a:pt x="127406" y="197586"/>
                    <a:pt x="151981" y="187395"/>
                    <a:pt x="169678" y="169678"/>
                  </a:cubicBezTo>
                  <a:cubicBezTo>
                    <a:pt x="187490" y="151971"/>
                    <a:pt x="197587" y="127406"/>
                    <a:pt x="197587" y="102365"/>
                  </a:cubicBezTo>
                  <a:cubicBezTo>
                    <a:pt x="197587" y="77324"/>
                    <a:pt x="187481" y="52759"/>
                    <a:pt x="169678" y="350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295" name="Grafik 8">
            <a:extLst>
              <a:ext uri="{FF2B5EF4-FFF2-40B4-BE49-F238E27FC236}">
                <a16:creationId xmlns:a16="http://schemas.microsoft.com/office/drawing/2014/main" id="{C2C61CB0-6BF6-4721-4A7B-BF2BB5AB59BD}"/>
              </a:ext>
            </a:extLst>
          </p:cNvPr>
          <p:cNvGrpSpPr/>
          <p:nvPr/>
        </p:nvGrpSpPr>
        <p:grpSpPr>
          <a:xfrm>
            <a:off x="7174182" y="2914484"/>
            <a:ext cx="699182" cy="699180"/>
            <a:chOff x="4294122" y="1876424"/>
            <a:chExt cx="1167869" cy="1167869"/>
          </a:xfrm>
          <a:solidFill>
            <a:sysClr val="window" lastClr="FFFFFF"/>
          </a:solidFill>
          <a:effectLst/>
        </p:grpSpPr>
        <p:sp>
          <p:nvSpPr>
            <p:cNvPr id="296" name="Freihandform: Form 134">
              <a:extLst>
                <a:ext uri="{FF2B5EF4-FFF2-40B4-BE49-F238E27FC236}">
                  <a16:creationId xmlns:a16="http://schemas.microsoft.com/office/drawing/2014/main" id="{F2445A6A-4063-9D21-071B-E42A53E7CC11}"/>
                </a:ext>
              </a:extLst>
            </p:cNvPr>
            <p:cNvSpPr/>
            <p:nvPr/>
          </p:nvSpPr>
          <p:spPr>
            <a:xfrm>
              <a:off x="4643924" y="2349265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6" y="33015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1" y="35928"/>
                    <a:pt x="71493" y="35928"/>
                  </a:cubicBezTo>
                  <a:cubicBezTo>
                    <a:pt x="91103" y="35928"/>
                    <a:pt x="107058" y="51881"/>
                    <a:pt x="107058" y="71493"/>
                  </a:cubicBezTo>
                  <a:cubicBezTo>
                    <a:pt x="107058" y="91103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7" name="Freihandform: Form 135">
              <a:extLst>
                <a:ext uri="{FF2B5EF4-FFF2-40B4-BE49-F238E27FC236}">
                  <a16:creationId xmlns:a16="http://schemas.microsoft.com/office/drawing/2014/main" id="{A4A4A1C6-A0DA-56D8-4D08-412C61DA990F}"/>
                </a:ext>
              </a:extLst>
            </p:cNvPr>
            <p:cNvSpPr/>
            <p:nvPr/>
          </p:nvSpPr>
          <p:spPr>
            <a:xfrm>
              <a:off x="4825851" y="2349265"/>
              <a:ext cx="141422" cy="141422"/>
            </a:xfrm>
            <a:custGeom>
              <a:avLst/>
              <a:gdLst>
                <a:gd name="connsiteX0" fmla="*/ 71495 w 141421"/>
                <a:gd name="connsiteY0" fmla="*/ 1711 h 141421"/>
                <a:gd name="connsiteX1" fmla="*/ 1711 w 141421"/>
                <a:gd name="connsiteY1" fmla="*/ 71493 h 141421"/>
                <a:gd name="connsiteX2" fmla="*/ 71495 w 141421"/>
                <a:gd name="connsiteY2" fmla="*/ 141276 h 141421"/>
                <a:gd name="connsiteX3" fmla="*/ 141278 w 141421"/>
                <a:gd name="connsiteY3" fmla="*/ 71493 h 141421"/>
                <a:gd name="connsiteX4" fmla="*/ 71495 w 141421"/>
                <a:gd name="connsiteY4" fmla="*/ 1711 h 141421"/>
                <a:gd name="connsiteX5" fmla="*/ 71495 w 141421"/>
                <a:gd name="connsiteY5" fmla="*/ 107058 h 141421"/>
                <a:gd name="connsiteX6" fmla="*/ 35928 w 141421"/>
                <a:gd name="connsiteY6" fmla="*/ 71493 h 141421"/>
                <a:gd name="connsiteX7" fmla="*/ 71495 w 141421"/>
                <a:gd name="connsiteY7" fmla="*/ 35928 h 141421"/>
                <a:gd name="connsiteX8" fmla="*/ 107061 w 141421"/>
                <a:gd name="connsiteY8" fmla="*/ 71493 h 141421"/>
                <a:gd name="connsiteX9" fmla="*/ 71495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5" y="1711"/>
                  </a:moveTo>
                  <a:cubicBezTo>
                    <a:pt x="33017" y="1711"/>
                    <a:pt x="1711" y="33015"/>
                    <a:pt x="1711" y="71493"/>
                  </a:cubicBezTo>
                  <a:cubicBezTo>
                    <a:pt x="1711" y="109971"/>
                    <a:pt x="33017" y="141276"/>
                    <a:pt x="71495" y="141276"/>
                  </a:cubicBezTo>
                  <a:cubicBezTo>
                    <a:pt x="109974" y="141276"/>
                    <a:pt x="141278" y="109971"/>
                    <a:pt x="141278" y="71493"/>
                  </a:cubicBezTo>
                  <a:cubicBezTo>
                    <a:pt x="141278" y="33015"/>
                    <a:pt x="109974" y="1711"/>
                    <a:pt x="71495" y="1711"/>
                  </a:cubicBezTo>
                  <a:close/>
                  <a:moveTo>
                    <a:pt x="71495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5" y="35928"/>
                  </a:cubicBezTo>
                  <a:cubicBezTo>
                    <a:pt x="91107" y="35928"/>
                    <a:pt x="107061" y="51881"/>
                    <a:pt x="107061" y="71493"/>
                  </a:cubicBezTo>
                  <a:cubicBezTo>
                    <a:pt x="107061" y="91105"/>
                    <a:pt x="91105" y="107058"/>
                    <a:pt x="71495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8" name="Freihandform: Form 136">
              <a:extLst>
                <a:ext uri="{FF2B5EF4-FFF2-40B4-BE49-F238E27FC236}">
                  <a16:creationId xmlns:a16="http://schemas.microsoft.com/office/drawing/2014/main" id="{C54DAF8C-D97B-B849-E72E-60EB3FC5D5CA}"/>
                </a:ext>
              </a:extLst>
            </p:cNvPr>
            <p:cNvSpPr/>
            <p:nvPr/>
          </p:nvSpPr>
          <p:spPr>
            <a:xfrm>
              <a:off x="5007783" y="2349265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9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6" y="33015"/>
                    <a:pt x="109969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3" y="35928"/>
                  </a:cubicBezTo>
                  <a:cubicBezTo>
                    <a:pt x="91103" y="35928"/>
                    <a:pt x="107059" y="51881"/>
                    <a:pt x="107059" y="71493"/>
                  </a:cubicBezTo>
                  <a:cubicBezTo>
                    <a:pt x="107059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99" name="Freihandform: Form 137">
              <a:extLst>
                <a:ext uri="{FF2B5EF4-FFF2-40B4-BE49-F238E27FC236}">
                  <a16:creationId xmlns:a16="http://schemas.microsoft.com/office/drawing/2014/main" id="{08459361-6BB6-EF20-A5B6-D97E3FFA2840}"/>
                </a:ext>
              </a:extLst>
            </p:cNvPr>
            <p:cNvSpPr/>
            <p:nvPr/>
          </p:nvSpPr>
          <p:spPr>
            <a:xfrm>
              <a:off x="4643924" y="2519484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6" y="33015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1" y="35928"/>
                    <a:pt x="71493" y="35928"/>
                  </a:cubicBezTo>
                  <a:cubicBezTo>
                    <a:pt x="91103" y="35928"/>
                    <a:pt x="107058" y="51881"/>
                    <a:pt x="107058" y="71493"/>
                  </a:cubicBezTo>
                  <a:cubicBezTo>
                    <a:pt x="107058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0" name="Freihandform: Form 138">
              <a:extLst>
                <a:ext uri="{FF2B5EF4-FFF2-40B4-BE49-F238E27FC236}">
                  <a16:creationId xmlns:a16="http://schemas.microsoft.com/office/drawing/2014/main" id="{653BBB14-7616-7E17-C604-35359FDC95A8}"/>
                </a:ext>
              </a:extLst>
            </p:cNvPr>
            <p:cNvSpPr/>
            <p:nvPr/>
          </p:nvSpPr>
          <p:spPr>
            <a:xfrm>
              <a:off x="5007783" y="2519484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3 h 141421"/>
                <a:gd name="connsiteX2" fmla="*/ 71493 w 141421"/>
                <a:gd name="connsiteY2" fmla="*/ 141276 h 141421"/>
                <a:gd name="connsiteX3" fmla="*/ 141276 w 141421"/>
                <a:gd name="connsiteY3" fmla="*/ 71493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8 h 141421"/>
                <a:gd name="connsiteX8" fmla="*/ 107059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5"/>
                    <a:pt x="1711" y="71493"/>
                  </a:cubicBezTo>
                  <a:cubicBezTo>
                    <a:pt x="1711" y="109971"/>
                    <a:pt x="33015" y="141276"/>
                    <a:pt x="71493" y="141276"/>
                  </a:cubicBezTo>
                  <a:cubicBezTo>
                    <a:pt x="109971" y="141276"/>
                    <a:pt x="141276" y="109971"/>
                    <a:pt x="141276" y="71493"/>
                  </a:cubicBezTo>
                  <a:cubicBezTo>
                    <a:pt x="141273" y="33015"/>
                    <a:pt x="109969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3" y="35928"/>
                  </a:cubicBezTo>
                  <a:cubicBezTo>
                    <a:pt x="91103" y="35928"/>
                    <a:pt x="107059" y="51881"/>
                    <a:pt x="107059" y="71493"/>
                  </a:cubicBezTo>
                  <a:cubicBezTo>
                    <a:pt x="107056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1" name="Freihandform: Form 139">
              <a:extLst>
                <a:ext uri="{FF2B5EF4-FFF2-40B4-BE49-F238E27FC236}">
                  <a16:creationId xmlns:a16="http://schemas.microsoft.com/office/drawing/2014/main" id="{2BE9F342-9ED6-CC0C-AD04-91034C2E8571}"/>
                </a:ext>
              </a:extLst>
            </p:cNvPr>
            <p:cNvSpPr/>
            <p:nvPr/>
          </p:nvSpPr>
          <p:spPr>
            <a:xfrm>
              <a:off x="4825851" y="2519484"/>
              <a:ext cx="141422" cy="141422"/>
            </a:xfrm>
            <a:custGeom>
              <a:avLst/>
              <a:gdLst>
                <a:gd name="connsiteX0" fmla="*/ 71495 w 141421"/>
                <a:gd name="connsiteY0" fmla="*/ 1711 h 141421"/>
                <a:gd name="connsiteX1" fmla="*/ 1711 w 141421"/>
                <a:gd name="connsiteY1" fmla="*/ 71493 h 141421"/>
                <a:gd name="connsiteX2" fmla="*/ 71495 w 141421"/>
                <a:gd name="connsiteY2" fmla="*/ 141276 h 141421"/>
                <a:gd name="connsiteX3" fmla="*/ 141278 w 141421"/>
                <a:gd name="connsiteY3" fmla="*/ 71493 h 141421"/>
                <a:gd name="connsiteX4" fmla="*/ 71495 w 141421"/>
                <a:gd name="connsiteY4" fmla="*/ 1711 h 141421"/>
                <a:gd name="connsiteX5" fmla="*/ 71495 w 141421"/>
                <a:gd name="connsiteY5" fmla="*/ 107058 h 141421"/>
                <a:gd name="connsiteX6" fmla="*/ 35928 w 141421"/>
                <a:gd name="connsiteY6" fmla="*/ 71493 h 141421"/>
                <a:gd name="connsiteX7" fmla="*/ 71495 w 141421"/>
                <a:gd name="connsiteY7" fmla="*/ 35928 h 141421"/>
                <a:gd name="connsiteX8" fmla="*/ 107061 w 141421"/>
                <a:gd name="connsiteY8" fmla="*/ 71493 h 141421"/>
                <a:gd name="connsiteX9" fmla="*/ 71495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5" y="1711"/>
                  </a:moveTo>
                  <a:cubicBezTo>
                    <a:pt x="33017" y="1711"/>
                    <a:pt x="1711" y="33015"/>
                    <a:pt x="1711" y="71493"/>
                  </a:cubicBezTo>
                  <a:cubicBezTo>
                    <a:pt x="1711" y="109971"/>
                    <a:pt x="33017" y="141276"/>
                    <a:pt x="71495" y="141276"/>
                  </a:cubicBezTo>
                  <a:cubicBezTo>
                    <a:pt x="109974" y="141276"/>
                    <a:pt x="141278" y="109971"/>
                    <a:pt x="141278" y="71493"/>
                  </a:cubicBezTo>
                  <a:cubicBezTo>
                    <a:pt x="141278" y="33015"/>
                    <a:pt x="109974" y="1711"/>
                    <a:pt x="71495" y="1711"/>
                  </a:cubicBezTo>
                  <a:close/>
                  <a:moveTo>
                    <a:pt x="71495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3" y="35928"/>
                    <a:pt x="71495" y="35928"/>
                  </a:cubicBezTo>
                  <a:cubicBezTo>
                    <a:pt x="91107" y="35928"/>
                    <a:pt x="107061" y="51881"/>
                    <a:pt x="107061" y="71493"/>
                  </a:cubicBezTo>
                  <a:cubicBezTo>
                    <a:pt x="107061" y="91105"/>
                    <a:pt x="91105" y="107058"/>
                    <a:pt x="71495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2" name="Freihandform: Form 140">
              <a:extLst>
                <a:ext uri="{FF2B5EF4-FFF2-40B4-BE49-F238E27FC236}">
                  <a16:creationId xmlns:a16="http://schemas.microsoft.com/office/drawing/2014/main" id="{B91E498C-B764-1729-518F-F5C68CB308DD}"/>
                </a:ext>
              </a:extLst>
            </p:cNvPr>
            <p:cNvSpPr/>
            <p:nvPr/>
          </p:nvSpPr>
          <p:spPr>
            <a:xfrm>
              <a:off x="4825854" y="2689703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6 h 141421"/>
                <a:gd name="connsiteX2" fmla="*/ 71493 w 141421"/>
                <a:gd name="connsiteY2" fmla="*/ 141278 h 141421"/>
                <a:gd name="connsiteX3" fmla="*/ 141276 w 141421"/>
                <a:gd name="connsiteY3" fmla="*/ 71496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6 w 141421"/>
                <a:gd name="connsiteY6" fmla="*/ 71493 h 141421"/>
                <a:gd name="connsiteX7" fmla="*/ 71493 w 141421"/>
                <a:gd name="connsiteY7" fmla="*/ 35926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7"/>
                    <a:pt x="1711" y="71496"/>
                  </a:cubicBezTo>
                  <a:cubicBezTo>
                    <a:pt x="1711" y="109974"/>
                    <a:pt x="33015" y="141278"/>
                    <a:pt x="71493" y="141278"/>
                  </a:cubicBezTo>
                  <a:cubicBezTo>
                    <a:pt x="109971" y="141278"/>
                    <a:pt x="141276" y="109974"/>
                    <a:pt x="141276" y="71496"/>
                  </a:cubicBezTo>
                  <a:cubicBezTo>
                    <a:pt x="141276" y="33017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79" y="107058"/>
                    <a:pt x="35926" y="91105"/>
                    <a:pt x="35926" y="71493"/>
                  </a:cubicBezTo>
                  <a:cubicBezTo>
                    <a:pt x="35928" y="51883"/>
                    <a:pt x="51881" y="35926"/>
                    <a:pt x="71493" y="35926"/>
                  </a:cubicBezTo>
                  <a:cubicBezTo>
                    <a:pt x="91105" y="35926"/>
                    <a:pt x="107058" y="51879"/>
                    <a:pt x="107058" y="71493"/>
                  </a:cubicBezTo>
                  <a:cubicBezTo>
                    <a:pt x="107058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3" name="Freihandform: Form 141">
              <a:extLst>
                <a:ext uri="{FF2B5EF4-FFF2-40B4-BE49-F238E27FC236}">
                  <a16:creationId xmlns:a16="http://schemas.microsoft.com/office/drawing/2014/main" id="{056EBC77-415C-4AC8-6D76-B8D3D3DC12CA}"/>
                </a:ext>
              </a:extLst>
            </p:cNvPr>
            <p:cNvSpPr/>
            <p:nvPr/>
          </p:nvSpPr>
          <p:spPr>
            <a:xfrm>
              <a:off x="4643924" y="2689703"/>
              <a:ext cx="141422" cy="141422"/>
            </a:xfrm>
            <a:custGeom>
              <a:avLst/>
              <a:gdLst>
                <a:gd name="connsiteX0" fmla="*/ 71493 w 141421"/>
                <a:gd name="connsiteY0" fmla="*/ 1711 h 141421"/>
                <a:gd name="connsiteX1" fmla="*/ 1711 w 141421"/>
                <a:gd name="connsiteY1" fmla="*/ 71496 h 141421"/>
                <a:gd name="connsiteX2" fmla="*/ 71493 w 141421"/>
                <a:gd name="connsiteY2" fmla="*/ 141278 h 141421"/>
                <a:gd name="connsiteX3" fmla="*/ 141276 w 141421"/>
                <a:gd name="connsiteY3" fmla="*/ 71496 h 141421"/>
                <a:gd name="connsiteX4" fmla="*/ 71493 w 141421"/>
                <a:gd name="connsiteY4" fmla="*/ 1711 h 141421"/>
                <a:gd name="connsiteX5" fmla="*/ 71493 w 141421"/>
                <a:gd name="connsiteY5" fmla="*/ 107058 h 141421"/>
                <a:gd name="connsiteX6" fmla="*/ 35928 w 141421"/>
                <a:gd name="connsiteY6" fmla="*/ 71493 h 141421"/>
                <a:gd name="connsiteX7" fmla="*/ 71493 w 141421"/>
                <a:gd name="connsiteY7" fmla="*/ 35926 h 141421"/>
                <a:gd name="connsiteX8" fmla="*/ 107058 w 141421"/>
                <a:gd name="connsiteY8" fmla="*/ 71493 h 141421"/>
                <a:gd name="connsiteX9" fmla="*/ 71493 w 141421"/>
                <a:gd name="connsiteY9" fmla="*/ 107058 h 141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21" h="141421">
                  <a:moveTo>
                    <a:pt x="71493" y="1711"/>
                  </a:moveTo>
                  <a:cubicBezTo>
                    <a:pt x="33015" y="1711"/>
                    <a:pt x="1711" y="33017"/>
                    <a:pt x="1711" y="71496"/>
                  </a:cubicBezTo>
                  <a:cubicBezTo>
                    <a:pt x="1711" y="109974"/>
                    <a:pt x="33015" y="141278"/>
                    <a:pt x="71493" y="141278"/>
                  </a:cubicBezTo>
                  <a:cubicBezTo>
                    <a:pt x="109971" y="141278"/>
                    <a:pt x="141276" y="109974"/>
                    <a:pt x="141276" y="71496"/>
                  </a:cubicBezTo>
                  <a:cubicBezTo>
                    <a:pt x="141276" y="33017"/>
                    <a:pt x="109971" y="1711"/>
                    <a:pt x="71493" y="1711"/>
                  </a:cubicBezTo>
                  <a:close/>
                  <a:moveTo>
                    <a:pt x="71493" y="107058"/>
                  </a:moveTo>
                  <a:cubicBezTo>
                    <a:pt x="51881" y="107058"/>
                    <a:pt x="35928" y="91105"/>
                    <a:pt x="35928" y="71493"/>
                  </a:cubicBezTo>
                  <a:cubicBezTo>
                    <a:pt x="35928" y="51881"/>
                    <a:pt x="51881" y="35926"/>
                    <a:pt x="71493" y="35926"/>
                  </a:cubicBezTo>
                  <a:cubicBezTo>
                    <a:pt x="91103" y="35926"/>
                    <a:pt x="107058" y="51879"/>
                    <a:pt x="107058" y="71493"/>
                  </a:cubicBezTo>
                  <a:cubicBezTo>
                    <a:pt x="107056" y="91105"/>
                    <a:pt x="91103" y="107058"/>
                    <a:pt x="71493" y="107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4" name="Freihandform: Form 142">
              <a:extLst>
                <a:ext uri="{FF2B5EF4-FFF2-40B4-BE49-F238E27FC236}">
                  <a16:creationId xmlns:a16="http://schemas.microsoft.com/office/drawing/2014/main" id="{3F0A934C-6AD7-C2E9-121C-8953BD59DED8}"/>
                </a:ext>
              </a:extLst>
            </p:cNvPr>
            <p:cNvSpPr/>
            <p:nvPr/>
          </p:nvSpPr>
          <p:spPr>
            <a:xfrm>
              <a:off x="4477422" y="2364695"/>
              <a:ext cx="111769" cy="111769"/>
            </a:xfrm>
            <a:custGeom>
              <a:avLst/>
              <a:gdLst>
                <a:gd name="connsiteX0" fmla="*/ 80264 w 111768"/>
                <a:gd name="connsiteY0" fmla="*/ 56065 h 111768"/>
                <a:gd name="connsiteX1" fmla="*/ 105415 w 111768"/>
                <a:gd name="connsiteY1" fmla="*/ 30915 h 111768"/>
                <a:gd name="connsiteX2" fmla="*/ 105412 w 111768"/>
                <a:gd name="connsiteY2" fmla="*/ 6720 h 111768"/>
                <a:gd name="connsiteX3" fmla="*/ 81218 w 111768"/>
                <a:gd name="connsiteY3" fmla="*/ 6723 h 111768"/>
                <a:gd name="connsiteX4" fmla="*/ 56070 w 111768"/>
                <a:gd name="connsiteY4" fmla="*/ 31871 h 111768"/>
                <a:gd name="connsiteX5" fmla="*/ 30922 w 111768"/>
                <a:gd name="connsiteY5" fmla="*/ 6723 h 111768"/>
                <a:gd name="connsiteX6" fmla="*/ 6728 w 111768"/>
                <a:gd name="connsiteY6" fmla="*/ 6720 h 111768"/>
                <a:gd name="connsiteX7" fmla="*/ 6725 w 111768"/>
                <a:gd name="connsiteY7" fmla="*/ 30915 h 111768"/>
                <a:gd name="connsiteX8" fmla="*/ 31875 w 111768"/>
                <a:gd name="connsiteY8" fmla="*/ 56065 h 111768"/>
                <a:gd name="connsiteX9" fmla="*/ 6725 w 111768"/>
                <a:gd name="connsiteY9" fmla="*/ 81215 h 111768"/>
                <a:gd name="connsiteX10" fmla="*/ 6723 w 111768"/>
                <a:gd name="connsiteY10" fmla="*/ 105410 h 111768"/>
                <a:gd name="connsiteX11" fmla="*/ 18819 w 111768"/>
                <a:gd name="connsiteY11" fmla="*/ 110419 h 111768"/>
                <a:gd name="connsiteX12" fmla="*/ 30917 w 111768"/>
                <a:gd name="connsiteY12" fmla="*/ 105408 h 111768"/>
                <a:gd name="connsiteX13" fmla="*/ 56065 w 111768"/>
                <a:gd name="connsiteY13" fmla="*/ 80260 h 111768"/>
                <a:gd name="connsiteX14" fmla="*/ 81213 w 111768"/>
                <a:gd name="connsiteY14" fmla="*/ 105408 h 111768"/>
                <a:gd name="connsiteX15" fmla="*/ 93312 w 111768"/>
                <a:gd name="connsiteY15" fmla="*/ 110419 h 111768"/>
                <a:gd name="connsiteX16" fmla="*/ 105408 w 111768"/>
                <a:gd name="connsiteY16" fmla="*/ 105410 h 111768"/>
                <a:gd name="connsiteX17" fmla="*/ 105410 w 111768"/>
                <a:gd name="connsiteY17" fmla="*/ 81215 h 111768"/>
                <a:gd name="connsiteX18" fmla="*/ 80264 w 111768"/>
                <a:gd name="connsiteY18" fmla="*/ 56065 h 1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1768" h="111768">
                  <a:moveTo>
                    <a:pt x="80264" y="56065"/>
                  </a:moveTo>
                  <a:lnTo>
                    <a:pt x="105415" y="30915"/>
                  </a:lnTo>
                  <a:cubicBezTo>
                    <a:pt x="112096" y="24234"/>
                    <a:pt x="112096" y="13404"/>
                    <a:pt x="105412" y="6720"/>
                  </a:cubicBezTo>
                  <a:cubicBezTo>
                    <a:pt x="98734" y="42"/>
                    <a:pt x="87901" y="39"/>
                    <a:pt x="81218" y="6723"/>
                  </a:cubicBezTo>
                  <a:lnTo>
                    <a:pt x="56070" y="31871"/>
                  </a:lnTo>
                  <a:lnTo>
                    <a:pt x="30922" y="6723"/>
                  </a:lnTo>
                  <a:cubicBezTo>
                    <a:pt x="24241" y="42"/>
                    <a:pt x="13409" y="39"/>
                    <a:pt x="6728" y="6720"/>
                  </a:cubicBezTo>
                  <a:cubicBezTo>
                    <a:pt x="44" y="13404"/>
                    <a:pt x="44" y="24234"/>
                    <a:pt x="6725" y="30915"/>
                  </a:cubicBezTo>
                  <a:lnTo>
                    <a:pt x="31875" y="56065"/>
                  </a:lnTo>
                  <a:lnTo>
                    <a:pt x="6725" y="81215"/>
                  </a:lnTo>
                  <a:cubicBezTo>
                    <a:pt x="40" y="87894"/>
                    <a:pt x="40" y="98724"/>
                    <a:pt x="6723" y="105410"/>
                  </a:cubicBezTo>
                  <a:cubicBezTo>
                    <a:pt x="10062" y="108749"/>
                    <a:pt x="14442" y="110419"/>
                    <a:pt x="18819" y="110419"/>
                  </a:cubicBezTo>
                  <a:cubicBezTo>
                    <a:pt x="23196" y="110419"/>
                    <a:pt x="27576" y="108749"/>
                    <a:pt x="30917" y="105408"/>
                  </a:cubicBezTo>
                  <a:lnTo>
                    <a:pt x="56065" y="80260"/>
                  </a:lnTo>
                  <a:lnTo>
                    <a:pt x="81213" y="105408"/>
                  </a:lnTo>
                  <a:cubicBezTo>
                    <a:pt x="84555" y="108749"/>
                    <a:pt x="88932" y="110419"/>
                    <a:pt x="93312" y="110419"/>
                  </a:cubicBezTo>
                  <a:cubicBezTo>
                    <a:pt x="97689" y="110419"/>
                    <a:pt x="102069" y="108749"/>
                    <a:pt x="105408" y="105410"/>
                  </a:cubicBezTo>
                  <a:cubicBezTo>
                    <a:pt x="112091" y="98727"/>
                    <a:pt x="112091" y="87896"/>
                    <a:pt x="105410" y="81215"/>
                  </a:cubicBezTo>
                  <a:lnTo>
                    <a:pt x="80264" y="560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5" name="Freihandform: Form 143">
              <a:extLst>
                <a:ext uri="{FF2B5EF4-FFF2-40B4-BE49-F238E27FC236}">
                  <a16:creationId xmlns:a16="http://schemas.microsoft.com/office/drawing/2014/main" id="{FD6666D4-9AF8-DB63-62E3-A62690058E3A}"/>
                </a:ext>
              </a:extLst>
            </p:cNvPr>
            <p:cNvSpPr/>
            <p:nvPr/>
          </p:nvSpPr>
          <p:spPr>
            <a:xfrm>
              <a:off x="4477422" y="2534915"/>
              <a:ext cx="111769" cy="111769"/>
            </a:xfrm>
            <a:custGeom>
              <a:avLst/>
              <a:gdLst>
                <a:gd name="connsiteX0" fmla="*/ 80264 w 111768"/>
                <a:gd name="connsiteY0" fmla="*/ 56065 h 111768"/>
                <a:gd name="connsiteX1" fmla="*/ 105415 w 111768"/>
                <a:gd name="connsiteY1" fmla="*/ 30915 h 111768"/>
                <a:gd name="connsiteX2" fmla="*/ 105412 w 111768"/>
                <a:gd name="connsiteY2" fmla="*/ 6720 h 111768"/>
                <a:gd name="connsiteX3" fmla="*/ 81218 w 111768"/>
                <a:gd name="connsiteY3" fmla="*/ 6723 h 111768"/>
                <a:gd name="connsiteX4" fmla="*/ 56070 w 111768"/>
                <a:gd name="connsiteY4" fmla="*/ 31871 h 111768"/>
                <a:gd name="connsiteX5" fmla="*/ 30922 w 111768"/>
                <a:gd name="connsiteY5" fmla="*/ 6723 h 111768"/>
                <a:gd name="connsiteX6" fmla="*/ 6728 w 111768"/>
                <a:gd name="connsiteY6" fmla="*/ 6720 h 111768"/>
                <a:gd name="connsiteX7" fmla="*/ 6725 w 111768"/>
                <a:gd name="connsiteY7" fmla="*/ 30915 h 111768"/>
                <a:gd name="connsiteX8" fmla="*/ 31875 w 111768"/>
                <a:gd name="connsiteY8" fmla="*/ 56065 h 111768"/>
                <a:gd name="connsiteX9" fmla="*/ 6725 w 111768"/>
                <a:gd name="connsiteY9" fmla="*/ 81215 h 111768"/>
                <a:gd name="connsiteX10" fmla="*/ 6723 w 111768"/>
                <a:gd name="connsiteY10" fmla="*/ 105410 h 111768"/>
                <a:gd name="connsiteX11" fmla="*/ 18819 w 111768"/>
                <a:gd name="connsiteY11" fmla="*/ 110419 h 111768"/>
                <a:gd name="connsiteX12" fmla="*/ 30917 w 111768"/>
                <a:gd name="connsiteY12" fmla="*/ 105408 h 111768"/>
                <a:gd name="connsiteX13" fmla="*/ 56065 w 111768"/>
                <a:gd name="connsiteY13" fmla="*/ 80260 h 111768"/>
                <a:gd name="connsiteX14" fmla="*/ 81213 w 111768"/>
                <a:gd name="connsiteY14" fmla="*/ 105408 h 111768"/>
                <a:gd name="connsiteX15" fmla="*/ 93312 w 111768"/>
                <a:gd name="connsiteY15" fmla="*/ 110419 h 111768"/>
                <a:gd name="connsiteX16" fmla="*/ 105408 w 111768"/>
                <a:gd name="connsiteY16" fmla="*/ 105410 h 111768"/>
                <a:gd name="connsiteX17" fmla="*/ 105410 w 111768"/>
                <a:gd name="connsiteY17" fmla="*/ 81215 h 111768"/>
                <a:gd name="connsiteX18" fmla="*/ 80264 w 111768"/>
                <a:gd name="connsiteY18" fmla="*/ 56065 h 1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1768" h="111768">
                  <a:moveTo>
                    <a:pt x="80264" y="56065"/>
                  </a:moveTo>
                  <a:lnTo>
                    <a:pt x="105415" y="30915"/>
                  </a:lnTo>
                  <a:cubicBezTo>
                    <a:pt x="112096" y="24234"/>
                    <a:pt x="112096" y="13404"/>
                    <a:pt x="105412" y="6720"/>
                  </a:cubicBezTo>
                  <a:cubicBezTo>
                    <a:pt x="98734" y="42"/>
                    <a:pt x="87901" y="39"/>
                    <a:pt x="81218" y="6723"/>
                  </a:cubicBezTo>
                  <a:lnTo>
                    <a:pt x="56070" y="31871"/>
                  </a:lnTo>
                  <a:lnTo>
                    <a:pt x="30922" y="6723"/>
                  </a:lnTo>
                  <a:cubicBezTo>
                    <a:pt x="24241" y="39"/>
                    <a:pt x="13409" y="42"/>
                    <a:pt x="6728" y="6720"/>
                  </a:cubicBezTo>
                  <a:cubicBezTo>
                    <a:pt x="44" y="13404"/>
                    <a:pt x="44" y="24234"/>
                    <a:pt x="6725" y="30915"/>
                  </a:cubicBezTo>
                  <a:lnTo>
                    <a:pt x="31875" y="56065"/>
                  </a:lnTo>
                  <a:lnTo>
                    <a:pt x="6725" y="81215"/>
                  </a:lnTo>
                  <a:cubicBezTo>
                    <a:pt x="40" y="87894"/>
                    <a:pt x="40" y="98724"/>
                    <a:pt x="6723" y="105410"/>
                  </a:cubicBezTo>
                  <a:cubicBezTo>
                    <a:pt x="10062" y="108749"/>
                    <a:pt x="14442" y="110419"/>
                    <a:pt x="18819" y="110419"/>
                  </a:cubicBezTo>
                  <a:cubicBezTo>
                    <a:pt x="23196" y="110419"/>
                    <a:pt x="27576" y="108749"/>
                    <a:pt x="30917" y="105408"/>
                  </a:cubicBezTo>
                  <a:lnTo>
                    <a:pt x="56065" y="80260"/>
                  </a:lnTo>
                  <a:lnTo>
                    <a:pt x="81213" y="105408"/>
                  </a:lnTo>
                  <a:cubicBezTo>
                    <a:pt x="84555" y="108749"/>
                    <a:pt x="88932" y="110419"/>
                    <a:pt x="93312" y="110419"/>
                  </a:cubicBezTo>
                  <a:cubicBezTo>
                    <a:pt x="97689" y="110419"/>
                    <a:pt x="102069" y="108749"/>
                    <a:pt x="105408" y="105410"/>
                  </a:cubicBezTo>
                  <a:cubicBezTo>
                    <a:pt x="112091" y="98727"/>
                    <a:pt x="112091" y="87896"/>
                    <a:pt x="105410" y="81215"/>
                  </a:cubicBezTo>
                  <a:lnTo>
                    <a:pt x="80264" y="560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6" name="Freihandform: Form 144">
              <a:extLst>
                <a:ext uri="{FF2B5EF4-FFF2-40B4-BE49-F238E27FC236}">
                  <a16:creationId xmlns:a16="http://schemas.microsoft.com/office/drawing/2014/main" id="{09199B65-DF38-CC39-893E-BEF97C03C7C1}"/>
                </a:ext>
              </a:extLst>
            </p:cNvPr>
            <p:cNvSpPr/>
            <p:nvPr/>
          </p:nvSpPr>
          <p:spPr>
            <a:xfrm>
              <a:off x="4477419" y="2705130"/>
              <a:ext cx="111769" cy="111769"/>
            </a:xfrm>
            <a:custGeom>
              <a:avLst/>
              <a:gdLst>
                <a:gd name="connsiteX0" fmla="*/ 105416 w 111768"/>
                <a:gd name="connsiteY0" fmla="*/ 81213 h 111768"/>
                <a:gd name="connsiteX1" fmla="*/ 80268 w 111768"/>
                <a:gd name="connsiteY1" fmla="*/ 56065 h 111768"/>
                <a:gd name="connsiteX2" fmla="*/ 105416 w 111768"/>
                <a:gd name="connsiteY2" fmla="*/ 30917 h 111768"/>
                <a:gd name="connsiteX3" fmla="*/ 105411 w 111768"/>
                <a:gd name="connsiteY3" fmla="*/ 6720 h 111768"/>
                <a:gd name="connsiteX4" fmla="*/ 81214 w 111768"/>
                <a:gd name="connsiteY4" fmla="*/ 6720 h 111768"/>
                <a:gd name="connsiteX5" fmla="*/ 56066 w 111768"/>
                <a:gd name="connsiteY5" fmla="*/ 31868 h 111768"/>
                <a:gd name="connsiteX6" fmla="*/ 30918 w 111768"/>
                <a:gd name="connsiteY6" fmla="*/ 6720 h 111768"/>
                <a:gd name="connsiteX7" fmla="*/ 6722 w 111768"/>
                <a:gd name="connsiteY7" fmla="*/ 6720 h 111768"/>
                <a:gd name="connsiteX8" fmla="*/ 6722 w 111768"/>
                <a:gd name="connsiteY8" fmla="*/ 30917 h 111768"/>
                <a:gd name="connsiteX9" fmla="*/ 31869 w 111768"/>
                <a:gd name="connsiteY9" fmla="*/ 56065 h 111768"/>
                <a:gd name="connsiteX10" fmla="*/ 6722 w 111768"/>
                <a:gd name="connsiteY10" fmla="*/ 81213 h 111768"/>
                <a:gd name="connsiteX11" fmla="*/ 6722 w 111768"/>
                <a:gd name="connsiteY11" fmla="*/ 105409 h 111768"/>
                <a:gd name="connsiteX12" fmla="*/ 18820 w 111768"/>
                <a:gd name="connsiteY12" fmla="*/ 110418 h 111768"/>
                <a:gd name="connsiteX13" fmla="*/ 30918 w 111768"/>
                <a:gd name="connsiteY13" fmla="*/ 105409 h 111768"/>
                <a:gd name="connsiteX14" fmla="*/ 56066 w 111768"/>
                <a:gd name="connsiteY14" fmla="*/ 80261 h 111768"/>
                <a:gd name="connsiteX15" fmla="*/ 81214 w 111768"/>
                <a:gd name="connsiteY15" fmla="*/ 105409 h 111768"/>
                <a:gd name="connsiteX16" fmla="*/ 93313 w 111768"/>
                <a:gd name="connsiteY16" fmla="*/ 110418 h 111768"/>
                <a:gd name="connsiteX17" fmla="*/ 105411 w 111768"/>
                <a:gd name="connsiteY17" fmla="*/ 105409 h 111768"/>
                <a:gd name="connsiteX18" fmla="*/ 105416 w 111768"/>
                <a:gd name="connsiteY18" fmla="*/ 81213 h 1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1768" h="111768">
                  <a:moveTo>
                    <a:pt x="105416" y="81213"/>
                  </a:moveTo>
                  <a:lnTo>
                    <a:pt x="80268" y="56065"/>
                  </a:lnTo>
                  <a:lnTo>
                    <a:pt x="105416" y="30917"/>
                  </a:lnTo>
                  <a:cubicBezTo>
                    <a:pt x="112092" y="24236"/>
                    <a:pt x="112092" y="13405"/>
                    <a:pt x="105411" y="6720"/>
                  </a:cubicBezTo>
                  <a:cubicBezTo>
                    <a:pt x="98728" y="41"/>
                    <a:pt x="87898" y="41"/>
                    <a:pt x="81214" y="6720"/>
                  </a:cubicBezTo>
                  <a:lnTo>
                    <a:pt x="56066" y="31868"/>
                  </a:lnTo>
                  <a:lnTo>
                    <a:pt x="30918" y="6720"/>
                  </a:lnTo>
                  <a:cubicBezTo>
                    <a:pt x="24235" y="41"/>
                    <a:pt x="13405" y="41"/>
                    <a:pt x="6722" y="6720"/>
                  </a:cubicBezTo>
                  <a:cubicBezTo>
                    <a:pt x="40" y="13403"/>
                    <a:pt x="40" y="24233"/>
                    <a:pt x="6722" y="30917"/>
                  </a:cubicBezTo>
                  <a:lnTo>
                    <a:pt x="31869" y="56065"/>
                  </a:lnTo>
                  <a:lnTo>
                    <a:pt x="6722" y="81213"/>
                  </a:lnTo>
                  <a:cubicBezTo>
                    <a:pt x="40" y="87896"/>
                    <a:pt x="40" y="98726"/>
                    <a:pt x="6722" y="105409"/>
                  </a:cubicBezTo>
                  <a:cubicBezTo>
                    <a:pt x="10063" y="108749"/>
                    <a:pt x="14443" y="110418"/>
                    <a:pt x="18820" y="110418"/>
                  </a:cubicBezTo>
                  <a:cubicBezTo>
                    <a:pt x="23197" y="110418"/>
                    <a:pt x="27577" y="108749"/>
                    <a:pt x="30918" y="105409"/>
                  </a:cubicBezTo>
                  <a:lnTo>
                    <a:pt x="56066" y="80261"/>
                  </a:lnTo>
                  <a:lnTo>
                    <a:pt x="81214" y="105409"/>
                  </a:lnTo>
                  <a:cubicBezTo>
                    <a:pt x="84556" y="108749"/>
                    <a:pt x="88935" y="110418"/>
                    <a:pt x="93313" y="110418"/>
                  </a:cubicBezTo>
                  <a:cubicBezTo>
                    <a:pt x="97690" y="110418"/>
                    <a:pt x="102069" y="108749"/>
                    <a:pt x="105411" y="105409"/>
                  </a:cubicBezTo>
                  <a:cubicBezTo>
                    <a:pt x="112097" y="98724"/>
                    <a:pt x="112097" y="87894"/>
                    <a:pt x="105416" y="812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07" name="Freihandform: Form 145">
              <a:extLst>
                <a:ext uri="{FF2B5EF4-FFF2-40B4-BE49-F238E27FC236}">
                  <a16:creationId xmlns:a16="http://schemas.microsoft.com/office/drawing/2014/main" id="{C6A7A03A-4F5A-8FCE-9D9E-6070E3B8BDF5}"/>
                </a:ext>
              </a:extLst>
            </p:cNvPr>
            <p:cNvSpPr/>
            <p:nvPr/>
          </p:nvSpPr>
          <p:spPr>
            <a:xfrm>
              <a:off x="4292411" y="1968193"/>
              <a:ext cx="1170150" cy="983108"/>
            </a:xfrm>
            <a:custGeom>
              <a:avLst/>
              <a:gdLst>
                <a:gd name="connsiteX0" fmla="*/ 1168597 w 1170149"/>
                <a:gd name="connsiteY0" fmla="*/ 869047 h 983108"/>
                <a:gd name="connsiteX1" fmla="*/ 1121939 w 1170149"/>
                <a:gd name="connsiteY1" fmla="*/ 623510 h 983108"/>
                <a:gd name="connsiteX2" fmla="*/ 1101935 w 1170149"/>
                <a:gd name="connsiteY2" fmla="*/ 609897 h 983108"/>
                <a:gd name="connsiteX3" fmla="*/ 1088322 w 1170149"/>
                <a:gd name="connsiteY3" fmla="*/ 629901 h 983108"/>
                <a:gd name="connsiteX4" fmla="*/ 1134979 w 1170149"/>
                <a:gd name="connsiteY4" fmla="*/ 875439 h 983108"/>
                <a:gd name="connsiteX5" fmla="*/ 1110180 w 1170149"/>
                <a:gd name="connsiteY5" fmla="*/ 902154 h 983108"/>
                <a:gd name="connsiteX6" fmla="*/ 857013 w 1170149"/>
                <a:gd name="connsiteY6" fmla="*/ 902154 h 983108"/>
                <a:gd name="connsiteX7" fmla="*/ 1021222 w 1170149"/>
                <a:gd name="connsiteY7" fmla="*/ 737947 h 983108"/>
                <a:gd name="connsiteX8" fmla="*/ 1026231 w 1170149"/>
                <a:gd name="connsiteY8" fmla="*/ 725849 h 983108"/>
                <a:gd name="connsiteX9" fmla="*/ 1026231 w 1170149"/>
                <a:gd name="connsiteY9" fmla="*/ 303146 h 983108"/>
                <a:gd name="connsiteX10" fmla="*/ 1073148 w 1170149"/>
                <a:gd name="connsiteY10" fmla="*/ 550060 h 983108"/>
                <a:gd name="connsiteX11" fmla="*/ 1093151 w 1170149"/>
                <a:gd name="connsiteY11" fmla="*/ 563672 h 983108"/>
                <a:gd name="connsiteX12" fmla="*/ 1106764 w 1170149"/>
                <a:gd name="connsiteY12" fmla="*/ 543668 h 983108"/>
                <a:gd name="connsiteX13" fmla="*/ 1026119 w 1170149"/>
                <a:gd name="connsiteY13" fmla="*/ 119273 h 983108"/>
                <a:gd name="connsiteX14" fmla="*/ 978588 w 1170149"/>
                <a:gd name="connsiteY14" fmla="*/ 73829 h 983108"/>
                <a:gd name="connsiteX15" fmla="*/ 828658 w 1170149"/>
                <a:gd name="connsiteY15" fmla="*/ 73829 h 983108"/>
                <a:gd name="connsiteX16" fmla="*/ 828658 w 1170149"/>
                <a:gd name="connsiteY16" fmla="*/ 18818 h 983108"/>
                <a:gd name="connsiteX17" fmla="*/ 811550 w 1170149"/>
                <a:gd name="connsiteY17" fmla="*/ 1711 h 983108"/>
                <a:gd name="connsiteX18" fmla="*/ 794443 w 1170149"/>
                <a:gd name="connsiteY18" fmla="*/ 18818 h 983108"/>
                <a:gd name="connsiteX19" fmla="*/ 794443 w 1170149"/>
                <a:gd name="connsiteY19" fmla="*/ 73827 h 983108"/>
                <a:gd name="connsiteX20" fmla="*/ 679869 w 1170149"/>
                <a:gd name="connsiteY20" fmla="*/ 73827 h 983108"/>
                <a:gd name="connsiteX21" fmla="*/ 679869 w 1170149"/>
                <a:gd name="connsiteY21" fmla="*/ 18818 h 983108"/>
                <a:gd name="connsiteX22" fmla="*/ 662761 w 1170149"/>
                <a:gd name="connsiteY22" fmla="*/ 1711 h 983108"/>
                <a:gd name="connsiteX23" fmla="*/ 645654 w 1170149"/>
                <a:gd name="connsiteY23" fmla="*/ 18818 h 983108"/>
                <a:gd name="connsiteX24" fmla="*/ 645654 w 1170149"/>
                <a:gd name="connsiteY24" fmla="*/ 73827 h 983108"/>
                <a:gd name="connsiteX25" fmla="*/ 531077 w 1170149"/>
                <a:gd name="connsiteY25" fmla="*/ 73827 h 983108"/>
                <a:gd name="connsiteX26" fmla="*/ 531077 w 1170149"/>
                <a:gd name="connsiteY26" fmla="*/ 18818 h 983108"/>
                <a:gd name="connsiteX27" fmla="*/ 513970 w 1170149"/>
                <a:gd name="connsiteY27" fmla="*/ 1711 h 983108"/>
                <a:gd name="connsiteX28" fmla="*/ 496862 w 1170149"/>
                <a:gd name="connsiteY28" fmla="*/ 18818 h 983108"/>
                <a:gd name="connsiteX29" fmla="*/ 496862 w 1170149"/>
                <a:gd name="connsiteY29" fmla="*/ 73827 h 983108"/>
                <a:gd name="connsiteX30" fmla="*/ 382288 w 1170149"/>
                <a:gd name="connsiteY30" fmla="*/ 73827 h 983108"/>
                <a:gd name="connsiteX31" fmla="*/ 382288 w 1170149"/>
                <a:gd name="connsiteY31" fmla="*/ 18818 h 983108"/>
                <a:gd name="connsiteX32" fmla="*/ 365180 w 1170149"/>
                <a:gd name="connsiteY32" fmla="*/ 1711 h 983108"/>
                <a:gd name="connsiteX33" fmla="*/ 348073 w 1170149"/>
                <a:gd name="connsiteY33" fmla="*/ 18818 h 983108"/>
                <a:gd name="connsiteX34" fmla="*/ 348073 w 1170149"/>
                <a:gd name="connsiteY34" fmla="*/ 73827 h 983108"/>
                <a:gd name="connsiteX35" fmla="*/ 233499 w 1170149"/>
                <a:gd name="connsiteY35" fmla="*/ 73827 h 983108"/>
                <a:gd name="connsiteX36" fmla="*/ 233499 w 1170149"/>
                <a:gd name="connsiteY36" fmla="*/ 18818 h 983108"/>
                <a:gd name="connsiteX37" fmla="*/ 216391 w 1170149"/>
                <a:gd name="connsiteY37" fmla="*/ 1711 h 983108"/>
                <a:gd name="connsiteX38" fmla="*/ 199284 w 1170149"/>
                <a:gd name="connsiteY38" fmla="*/ 18818 h 983108"/>
                <a:gd name="connsiteX39" fmla="*/ 199284 w 1170149"/>
                <a:gd name="connsiteY39" fmla="*/ 73827 h 983108"/>
                <a:gd name="connsiteX40" fmla="*/ 49354 w 1170149"/>
                <a:gd name="connsiteY40" fmla="*/ 73827 h 983108"/>
                <a:gd name="connsiteX41" fmla="*/ 1711 w 1170149"/>
                <a:gd name="connsiteY41" fmla="*/ 121472 h 983108"/>
                <a:gd name="connsiteX42" fmla="*/ 1711 w 1170149"/>
                <a:gd name="connsiteY42" fmla="*/ 934980 h 983108"/>
                <a:gd name="connsiteX43" fmla="*/ 49354 w 1170149"/>
                <a:gd name="connsiteY43" fmla="*/ 982620 h 983108"/>
                <a:gd name="connsiteX44" fmla="*/ 474052 w 1170149"/>
                <a:gd name="connsiteY44" fmla="*/ 982620 h 983108"/>
                <a:gd name="connsiteX45" fmla="*/ 491160 w 1170149"/>
                <a:gd name="connsiteY45" fmla="*/ 965513 h 983108"/>
                <a:gd name="connsiteX46" fmla="*/ 474052 w 1170149"/>
                <a:gd name="connsiteY46" fmla="*/ 948405 h 983108"/>
                <a:gd name="connsiteX47" fmla="*/ 49354 w 1170149"/>
                <a:gd name="connsiteY47" fmla="*/ 948405 h 983108"/>
                <a:gd name="connsiteX48" fmla="*/ 35928 w 1170149"/>
                <a:gd name="connsiteY48" fmla="*/ 934982 h 983108"/>
                <a:gd name="connsiteX49" fmla="*/ 35928 w 1170149"/>
                <a:gd name="connsiteY49" fmla="*/ 295957 h 983108"/>
                <a:gd name="connsiteX50" fmla="*/ 992016 w 1170149"/>
                <a:gd name="connsiteY50" fmla="*/ 295957 h 983108"/>
                <a:gd name="connsiteX51" fmla="*/ 992016 w 1170149"/>
                <a:gd name="connsiteY51" fmla="*/ 708735 h 983108"/>
                <a:gd name="connsiteX52" fmla="*/ 799988 w 1170149"/>
                <a:gd name="connsiteY52" fmla="*/ 708735 h 983108"/>
                <a:gd name="connsiteX53" fmla="*/ 752347 w 1170149"/>
                <a:gd name="connsiteY53" fmla="*/ 756378 h 983108"/>
                <a:gd name="connsiteX54" fmla="*/ 752347 w 1170149"/>
                <a:gd name="connsiteY54" fmla="*/ 948403 h 983108"/>
                <a:gd name="connsiteX55" fmla="*/ 553889 w 1170149"/>
                <a:gd name="connsiteY55" fmla="*/ 948403 h 983108"/>
                <a:gd name="connsiteX56" fmla="*/ 536782 w 1170149"/>
                <a:gd name="connsiteY56" fmla="*/ 965511 h 983108"/>
                <a:gd name="connsiteX57" fmla="*/ 553889 w 1170149"/>
                <a:gd name="connsiteY57" fmla="*/ 982618 h 983108"/>
                <a:gd name="connsiteX58" fmla="*/ 769455 w 1170149"/>
                <a:gd name="connsiteY58" fmla="*/ 982618 h 983108"/>
                <a:gd name="connsiteX59" fmla="*/ 781553 w 1170149"/>
                <a:gd name="connsiteY59" fmla="*/ 977609 h 983108"/>
                <a:gd name="connsiteX60" fmla="*/ 822793 w 1170149"/>
                <a:gd name="connsiteY60" fmla="*/ 936369 h 983108"/>
                <a:gd name="connsiteX61" fmla="*/ 1110183 w 1170149"/>
                <a:gd name="connsiteY61" fmla="*/ 936369 h 983108"/>
                <a:gd name="connsiteX62" fmla="*/ 1168597 w 1170149"/>
                <a:gd name="connsiteY62" fmla="*/ 869047 h 983108"/>
                <a:gd name="connsiteX63" fmla="*/ 35928 w 1170149"/>
                <a:gd name="connsiteY63" fmla="*/ 261740 h 983108"/>
                <a:gd name="connsiteX64" fmla="*/ 35928 w 1170149"/>
                <a:gd name="connsiteY64" fmla="*/ 121472 h 983108"/>
                <a:gd name="connsiteX65" fmla="*/ 49354 w 1170149"/>
                <a:gd name="connsiteY65" fmla="*/ 108046 h 983108"/>
                <a:gd name="connsiteX66" fmla="*/ 199284 w 1170149"/>
                <a:gd name="connsiteY66" fmla="*/ 108046 h 983108"/>
                <a:gd name="connsiteX67" fmla="*/ 199284 w 1170149"/>
                <a:gd name="connsiteY67" fmla="*/ 184893 h 983108"/>
                <a:gd name="connsiteX68" fmla="*/ 216391 w 1170149"/>
                <a:gd name="connsiteY68" fmla="*/ 202000 h 983108"/>
                <a:gd name="connsiteX69" fmla="*/ 233499 w 1170149"/>
                <a:gd name="connsiteY69" fmla="*/ 184893 h 983108"/>
                <a:gd name="connsiteX70" fmla="*/ 233499 w 1170149"/>
                <a:gd name="connsiteY70" fmla="*/ 108046 h 983108"/>
                <a:gd name="connsiteX71" fmla="*/ 348073 w 1170149"/>
                <a:gd name="connsiteY71" fmla="*/ 108046 h 983108"/>
                <a:gd name="connsiteX72" fmla="*/ 348073 w 1170149"/>
                <a:gd name="connsiteY72" fmla="*/ 184893 h 983108"/>
                <a:gd name="connsiteX73" fmla="*/ 365180 w 1170149"/>
                <a:gd name="connsiteY73" fmla="*/ 202000 h 983108"/>
                <a:gd name="connsiteX74" fmla="*/ 382288 w 1170149"/>
                <a:gd name="connsiteY74" fmla="*/ 184893 h 983108"/>
                <a:gd name="connsiteX75" fmla="*/ 382288 w 1170149"/>
                <a:gd name="connsiteY75" fmla="*/ 108046 h 983108"/>
                <a:gd name="connsiteX76" fmla="*/ 496862 w 1170149"/>
                <a:gd name="connsiteY76" fmla="*/ 108046 h 983108"/>
                <a:gd name="connsiteX77" fmla="*/ 496862 w 1170149"/>
                <a:gd name="connsiteY77" fmla="*/ 184893 h 983108"/>
                <a:gd name="connsiteX78" fmla="*/ 513970 w 1170149"/>
                <a:gd name="connsiteY78" fmla="*/ 202000 h 983108"/>
                <a:gd name="connsiteX79" fmla="*/ 531077 w 1170149"/>
                <a:gd name="connsiteY79" fmla="*/ 184893 h 983108"/>
                <a:gd name="connsiteX80" fmla="*/ 531077 w 1170149"/>
                <a:gd name="connsiteY80" fmla="*/ 108046 h 983108"/>
                <a:gd name="connsiteX81" fmla="*/ 645654 w 1170149"/>
                <a:gd name="connsiteY81" fmla="*/ 108046 h 983108"/>
                <a:gd name="connsiteX82" fmla="*/ 645654 w 1170149"/>
                <a:gd name="connsiteY82" fmla="*/ 184893 h 983108"/>
                <a:gd name="connsiteX83" fmla="*/ 662761 w 1170149"/>
                <a:gd name="connsiteY83" fmla="*/ 202000 h 983108"/>
                <a:gd name="connsiteX84" fmla="*/ 679869 w 1170149"/>
                <a:gd name="connsiteY84" fmla="*/ 184893 h 983108"/>
                <a:gd name="connsiteX85" fmla="*/ 679869 w 1170149"/>
                <a:gd name="connsiteY85" fmla="*/ 108046 h 983108"/>
                <a:gd name="connsiteX86" fmla="*/ 794443 w 1170149"/>
                <a:gd name="connsiteY86" fmla="*/ 108046 h 983108"/>
                <a:gd name="connsiteX87" fmla="*/ 794443 w 1170149"/>
                <a:gd name="connsiteY87" fmla="*/ 184893 h 983108"/>
                <a:gd name="connsiteX88" fmla="*/ 811550 w 1170149"/>
                <a:gd name="connsiteY88" fmla="*/ 202000 h 983108"/>
                <a:gd name="connsiteX89" fmla="*/ 828658 w 1170149"/>
                <a:gd name="connsiteY89" fmla="*/ 184893 h 983108"/>
                <a:gd name="connsiteX90" fmla="*/ 828658 w 1170149"/>
                <a:gd name="connsiteY90" fmla="*/ 108046 h 983108"/>
                <a:gd name="connsiteX91" fmla="*/ 978588 w 1170149"/>
                <a:gd name="connsiteY91" fmla="*/ 108046 h 983108"/>
                <a:gd name="connsiteX92" fmla="*/ 992013 w 1170149"/>
                <a:gd name="connsiteY92" fmla="*/ 121472 h 983108"/>
                <a:gd name="connsiteX93" fmla="*/ 992013 w 1170149"/>
                <a:gd name="connsiteY93" fmla="*/ 261742 h 983108"/>
                <a:gd name="connsiteX94" fmla="*/ 35928 w 1170149"/>
                <a:gd name="connsiteY94" fmla="*/ 261742 h 983108"/>
                <a:gd name="connsiteX95" fmla="*/ 786562 w 1170149"/>
                <a:gd name="connsiteY95" fmla="*/ 924209 h 983108"/>
                <a:gd name="connsiteX96" fmla="*/ 786562 w 1170149"/>
                <a:gd name="connsiteY96" fmla="*/ 756380 h 983108"/>
                <a:gd name="connsiteX97" fmla="*/ 799986 w 1170149"/>
                <a:gd name="connsiteY97" fmla="*/ 742954 h 983108"/>
                <a:gd name="connsiteX98" fmla="*/ 967817 w 1170149"/>
                <a:gd name="connsiteY98" fmla="*/ 742954 h 983108"/>
                <a:gd name="connsiteX99" fmla="*/ 786562 w 1170149"/>
                <a:gd name="connsiteY99" fmla="*/ 924209 h 983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1170149" h="983108">
                  <a:moveTo>
                    <a:pt x="1168597" y="869047"/>
                  </a:moveTo>
                  <a:lnTo>
                    <a:pt x="1121939" y="623510"/>
                  </a:lnTo>
                  <a:cubicBezTo>
                    <a:pt x="1120176" y="614228"/>
                    <a:pt x="1111200" y="608134"/>
                    <a:pt x="1101935" y="609897"/>
                  </a:cubicBezTo>
                  <a:cubicBezTo>
                    <a:pt x="1092653" y="611660"/>
                    <a:pt x="1086558" y="620615"/>
                    <a:pt x="1088322" y="629901"/>
                  </a:cubicBezTo>
                  <a:lnTo>
                    <a:pt x="1134979" y="875439"/>
                  </a:lnTo>
                  <a:cubicBezTo>
                    <a:pt x="1137589" y="889182"/>
                    <a:pt x="1125985" y="902154"/>
                    <a:pt x="1110180" y="902154"/>
                  </a:cubicBezTo>
                  <a:lnTo>
                    <a:pt x="857013" y="902154"/>
                  </a:lnTo>
                  <a:lnTo>
                    <a:pt x="1021222" y="737947"/>
                  </a:lnTo>
                  <a:cubicBezTo>
                    <a:pt x="1024226" y="734943"/>
                    <a:pt x="1026231" y="730555"/>
                    <a:pt x="1026231" y="725849"/>
                  </a:cubicBezTo>
                  <a:lnTo>
                    <a:pt x="1026231" y="303146"/>
                  </a:lnTo>
                  <a:lnTo>
                    <a:pt x="1073148" y="550060"/>
                  </a:lnTo>
                  <a:cubicBezTo>
                    <a:pt x="1074912" y="559341"/>
                    <a:pt x="1083876" y="565438"/>
                    <a:pt x="1093151" y="563672"/>
                  </a:cubicBezTo>
                  <a:cubicBezTo>
                    <a:pt x="1102432" y="561909"/>
                    <a:pt x="1108527" y="552954"/>
                    <a:pt x="1106764" y="543668"/>
                  </a:cubicBezTo>
                  <a:lnTo>
                    <a:pt x="1026119" y="119273"/>
                  </a:lnTo>
                  <a:cubicBezTo>
                    <a:pt x="1024958" y="94025"/>
                    <a:pt x="1004114" y="73829"/>
                    <a:pt x="978588" y="73829"/>
                  </a:cubicBezTo>
                  <a:lnTo>
                    <a:pt x="828658" y="73829"/>
                  </a:lnTo>
                  <a:lnTo>
                    <a:pt x="828658" y="18818"/>
                  </a:lnTo>
                  <a:cubicBezTo>
                    <a:pt x="828658" y="9368"/>
                    <a:pt x="821001" y="1711"/>
                    <a:pt x="811550" y="1711"/>
                  </a:cubicBezTo>
                  <a:cubicBezTo>
                    <a:pt x="802100" y="1711"/>
                    <a:pt x="794443" y="9368"/>
                    <a:pt x="794443" y="18818"/>
                  </a:cubicBezTo>
                  <a:lnTo>
                    <a:pt x="794443" y="73827"/>
                  </a:lnTo>
                  <a:lnTo>
                    <a:pt x="679869" y="73827"/>
                  </a:lnTo>
                  <a:lnTo>
                    <a:pt x="679869" y="18818"/>
                  </a:lnTo>
                  <a:cubicBezTo>
                    <a:pt x="679869" y="9368"/>
                    <a:pt x="672211" y="1711"/>
                    <a:pt x="662761" y="1711"/>
                  </a:cubicBezTo>
                  <a:cubicBezTo>
                    <a:pt x="653311" y="1711"/>
                    <a:pt x="645654" y="9368"/>
                    <a:pt x="645654" y="18818"/>
                  </a:cubicBezTo>
                  <a:lnTo>
                    <a:pt x="645654" y="73827"/>
                  </a:lnTo>
                  <a:lnTo>
                    <a:pt x="531077" y="73827"/>
                  </a:lnTo>
                  <a:lnTo>
                    <a:pt x="531077" y="18818"/>
                  </a:lnTo>
                  <a:cubicBezTo>
                    <a:pt x="531077" y="9368"/>
                    <a:pt x="523420" y="1711"/>
                    <a:pt x="513970" y="1711"/>
                  </a:cubicBezTo>
                  <a:cubicBezTo>
                    <a:pt x="504519" y="1711"/>
                    <a:pt x="496862" y="9368"/>
                    <a:pt x="496862" y="18818"/>
                  </a:cubicBezTo>
                  <a:lnTo>
                    <a:pt x="496862" y="73827"/>
                  </a:lnTo>
                  <a:lnTo>
                    <a:pt x="382288" y="73827"/>
                  </a:lnTo>
                  <a:lnTo>
                    <a:pt x="382288" y="18818"/>
                  </a:lnTo>
                  <a:cubicBezTo>
                    <a:pt x="382288" y="9368"/>
                    <a:pt x="374631" y="1711"/>
                    <a:pt x="365180" y="1711"/>
                  </a:cubicBezTo>
                  <a:cubicBezTo>
                    <a:pt x="355730" y="1711"/>
                    <a:pt x="348073" y="9368"/>
                    <a:pt x="348073" y="18818"/>
                  </a:cubicBezTo>
                  <a:lnTo>
                    <a:pt x="348073" y="73827"/>
                  </a:lnTo>
                  <a:lnTo>
                    <a:pt x="233499" y="73827"/>
                  </a:lnTo>
                  <a:lnTo>
                    <a:pt x="233499" y="18818"/>
                  </a:lnTo>
                  <a:cubicBezTo>
                    <a:pt x="233499" y="9368"/>
                    <a:pt x="225841" y="1711"/>
                    <a:pt x="216391" y="1711"/>
                  </a:cubicBezTo>
                  <a:cubicBezTo>
                    <a:pt x="206941" y="1711"/>
                    <a:pt x="199284" y="9368"/>
                    <a:pt x="199284" y="18818"/>
                  </a:cubicBezTo>
                  <a:lnTo>
                    <a:pt x="199284" y="73827"/>
                  </a:lnTo>
                  <a:lnTo>
                    <a:pt x="49354" y="73827"/>
                  </a:lnTo>
                  <a:cubicBezTo>
                    <a:pt x="23084" y="73829"/>
                    <a:pt x="1711" y="95200"/>
                    <a:pt x="1711" y="121472"/>
                  </a:cubicBezTo>
                  <a:lnTo>
                    <a:pt x="1711" y="934980"/>
                  </a:lnTo>
                  <a:cubicBezTo>
                    <a:pt x="1711" y="961250"/>
                    <a:pt x="23084" y="982620"/>
                    <a:pt x="49354" y="982620"/>
                  </a:cubicBezTo>
                  <a:lnTo>
                    <a:pt x="474052" y="982620"/>
                  </a:lnTo>
                  <a:cubicBezTo>
                    <a:pt x="483502" y="982620"/>
                    <a:pt x="491160" y="974963"/>
                    <a:pt x="491160" y="965513"/>
                  </a:cubicBezTo>
                  <a:cubicBezTo>
                    <a:pt x="491160" y="956063"/>
                    <a:pt x="483502" y="948405"/>
                    <a:pt x="474052" y="948405"/>
                  </a:cubicBezTo>
                  <a:lnTo>
                    <a:pt x="49354" y="948405"/>
                  </a:lnTo>
                  <a:cubicBezTo>
                    <a:pt x="41952" y="948405"/>
                    <a:pt x="35928" y="942384"/>
                    <a:pt x="35928" y="934982"/>
                  </a:cubicBezTo>
                  <a:lnTo>
                    <a:pt x="35928" y="295957"/>
                  </a:lnTo>
                  <a:lnTo>
                    <a:pt x="992016" y="295957"/>
                  </a:lnTo>
                  <a:lnTo>
                    <a:pt x="992016" y="708735"/>
                  </a:lnTo>
                  <a:lnTo>
                    <a:pt x="799988" y="708735"/>
                  </a:lnTo>
                  <a:cubicBezTo>
                    <a:pt x="773718" y="708735"/>
                    <a:pt x="752347" y="730107"/>
                    <a:pt x="752347" y="756378"/>
                  </a:cubicBezTo>
                  <a:lnTo>
                    <a:pt x="752347" y="948403"/>
                  </a:lnTo>
                  <a:lnTo>
                    <a:pt x="553889" y="948403"/>
                  </a:lnTo>
                  <a:cubicBezTo>
                    <a:pt x="544439" y="948403"/>
                    <a:pt x="536782" y="956060"/>
                    <a:pt x="536782" y="965511"/>
                  </a:cubicBezTo>
                  <a:cubicBezTo>
                    <a:pt x="536782" y="974961"/>
                    <a:pt x="544439" y="982618"/>
                    <a:pt x="553889" y="982618"/>
                  </a:cubicBezTo>
                  <a:lnTo>
                    <a:pt x="769455" y="982618"/>
                  </a:lnTo>
                  <a:cubicBezTo>
                    <a:pt x="773868" y="982618"/>
                    <a:pt x="778293" y="980869"/>
                    <a:pt x="781553" y="977609"/>
                  </a:cubicBezTo>
                  <a:lnTo>
                    <a:pt x="822793" y="936369"/>
                  </a:lnTo>
                  <a:lnTo>
                    <a:pt x="1110183" y="936369"/>
                  </a:lnTo>
                  <a:cubicBezTo>
                    <a:pt x="1147340" y="936369"/>
                    <a:pt x="1175243" y="904020"/>
                    <a:pt x="1168597" y="869047"/>
                  </a:cubicBezTo>
                  <a:close/>
                  <a:moveTo>
                    <a:pt x="35928" y="261740"/>
                  </a:moveTo>
                  <a:lnTo>
                    <a:pt x="35928" y="121472"/>
                  </a:lnTo>
                  <a:cubicBezTo>
                    <a:pt x="35928" y="114070"/>
                    <a:pt x="41952" y="108046"/>
                    <a:pt x="49354" y="108046"/>
                  </a:cubicBezTo>
                  <a:lnTo>
                    <a:pt x="199284" y="108046"/>
                  </a:lnTo>
                  <a:lnTo>
                    <a:pt x="199284" y="184893"/>
                  </a:lnTo>
                  <a:cubicBezTo>
                    <a:pt x="199284" y="194343"/>
                    <a:pt x="206941" y="202000"/>
                    <a:pt x="216391" y="202000"/>
                  </a:cubicBezTo>
                  <a:cubicBezTo>
                    <a:pt x="225841" y="202000"/>
                    <a:pt x="233499" y="194343"/>
                    <a:pt x="233499" y="184893"/>
                  </a:cubicBezTo>
                  <a:lnTo>
                    <a:pt x="233499" y="108046"/>
                  </a:lnTo>
                  <a:lnTo>
                    <a:pt x="348073" y="108046"/>
                  </a:lnTo>
                  <a:lnTo>
                    <a:pt x="348073" y="184893"/>
                  </a:lnTo>
                  <a:cubicBezTo>
                    <a:pt x="348073" y="194343"/>
                    <a:pt x="355730" y="202000"/>
                    <a:pt x="365180" y="202000"/>
                  </a:cubicBezTo>
                  <a:cubicBezTo>
                    <a:pt x="374631" y="202000"/>
                    <a:pt x="382288" y="194343"/>
                    <a:pt x="382288" y="184893"/>
                  </a:cubicBezTo>
                  <a:lnTo>
                    <a:pt x="382288" y="108046"/>
                  </a:lnTo>
                  <a:lnTo>
                    <a:pt x="496862" y="108046"/>
                  </a:lnTo>
                  <a:lnTo>
                    <a:pt x="496862" y="184893"/>
                  </a:lnTo>
                  <a:cubicBezTo>
                    <a:pt x="496862" y="194343"/>
                    <a:pt x="504519" y="202000"/>
                    <a:pt x="513970" y="202000"/>
                  </a:cubicBezTo>
                  <a:cubicBezTo>
                    <a:pt x="523420" y="202000"/>
                    <a:pt x="531077" y="194343"/>
                    <a:pt x="531077" y="184893"/>
                  </a:cubicBezTo>
                  <a:lnTo>
                    <a:pt x="531077" y="108046"/>
                  </a:lnTo>
                  <a:lnTo>
                    <a:pt x="645654" y="108046"/>
                  </a:lnTo>
                  <a:lnTo>
                    <a:pt x="645654" y="184893"/>
                  </a:lnTo>
                  <a:cubicBezTo>
                    <a:pt x="645654" y="194343"/>
                    <a:pt x="653311" y="202000"/>
                    <a:pt x="662761" y="202000"/>
                  </a:cubicBezTo>
                  <a:cubicBezTo>
                    <a:pt x="672211" y="202000"/>
                    <a:pt x="679869" y="194343"/>
                    <a:pt x="679869" y="184893"/>
                  </a:cubicBezTo>
                  <a:lnTo>
                    <a:pt x="679869" y="108046"/>
                  </a:lnTo>
                  <a:lnTo>
                    <a:pt x="794443" y="108046"/>
                  </a:lnTo>
                  <a:lnTo>
                    <a:pt x="794443" y="184893"/>
                  </a:lnTo>
                  <a:cubicBezTo>
                    <a:pt x="794443" y="194343"/>
                    <a:pt x="802100" y="202000"/>
                    <a:pt x="811550" y="202000"/>
                  </a:cubicBezTo>
                  <a:cubicBezTo>
                    <a:pt x="821001" y="202000"/>
                    <a:pt x="828658" y="194343"/>
                    <a:pt x="828658" y="184893"/>
                  </a:cubicBezTo>
                  <a:lnTo>
                    <a:pt x="828658" y="108046"/>
                  </a:lnTo>
                  <a:lnTo>
                    <a:pt x="978588" y="108046"/>
                  </a:lnTo>
                  <a:cubicBezTo>
                    <a:pt x="985989" y="108046"/>
                    <a:pt x="992013" y="114070"/>
                    <a:pt x="992013" y="121472"/>
                  </a:cubicBezTo>
                  <a:lnTo>
                    <a:pt x="992013" y="261742"/>
                  </a:lnTo>
                  <a:lnTo>
                    <a:pt x="35928" y="261742"/>
                  </a:lnTo>
                  <a:close/>
                  <a:moveTo>
                    <a:pt x="786562" y="924209"/>
                  </a:moveTo>
                  <a:lnTo>
                    <a:pt x="786562" y="756380"/>
                  </a:lnTo>
                  <a:cubicBezTo>
                    <a:pt x="786562" y="748978"/>
                    <a:pt x="792584" y="742954"/>
                    <a:pt x="799986" y="742954"/>
                  </a:cubicBezTo>
                  <a:lnTo>
                    <a:pt x="967817" y="742954"/>
                  </a:lnTo>
                  <a:cubicBezTo>
                    <a:pt x="950698" y="760075"/>
                    <a:pt x="803717" y="907053"/>
                    <a:pt x="786562" y="9242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308" name="Freihandform: Form 147">
            <a:extLst>
              <a:ext uri="{FF2B5EF4-FFF2-40B4-BE49-F238E27FC236}">
                <a16:creationId xmlns:a16="http://schemas.microsoft.com/office/drawing/2014/main" id="{8E9D9339-D74C-6124-5395-7A9B4E4B2AF3}"/>
              </a:ext>
            </a:extLst>
          </p:cNvPr>
          <p:cNvSpPr/>
          <p:nvPr/>
        </p:nvSpPr>
        <p:spPr>
          <a:xfrm>
            <a:off x="8642533" y="3073865"/>
            <a:ext cx="785328" cy="380419"/>
          </a:xfrm>
          <a:custGeom>
            <a:avLst/>
            <a:gdLst>
              <a:gd name="connsiteX0" fmla="*/ 1877162 w 1880817"/>
              <a:gd name="connsiteY0" fmla="*/ 866122 h 911081"/>
              <a:gd name="connsiteX1" fmla="*/ 1501780 w 1880817"/>
              <a:gd name="connsiteY1" fmla="*/ 21514 h 911081"/>
              <a:gd name="connsiteX2" fmla="*/ 1473189 w 1880817"/>
              <a:gd name="connsiteY2" fmla="*/ 2933 h 911081"/>
              <a:gd name="connsiteX3" fmla="*/ 409608 w 1880817"/>
              <a:gd name="connsiteY3" fmla="*/ 2933 h 911081"/>
              <a:gd name="connsiteX4" fmla="*/ 381017 w 1880817"/>
              <a:gd name="connsiteY4" fmla="*/ 21514 h 911081"/>
              <a:gd name="connsiteX5" fmla="*/ 5635 w 1880817"/>
              <a:gd name="connsiteY5" fmla="*/ 866122 h 911081"/>
              <a:gd name="connsiteX6" fmla="*/ 21522 w 1880817"/>
              <a:gd name="connsiteY6" fmla="*/ 907410 h 911081"/>
              <a:gd name="connsiteX7" fmla="*/ 34227 w 1880817"/>
              <a:gd name="connsiteY7" fmla="*/ 910104 h 911081"/>
              <a:gd name="connsiteX8" fmla="*/ 1848570 w 1880817"/>
              <a:gd name="connsiteY8" fmla="*/ 910104 h 911081"/>
              <a:gd name="connsiteX9" fmla="*/ 1879856 w 1880817"/>
              <a:gd name="connsiteY9" fmla="*/ 878827 h 911081"/>
              <a:gd name="connsiteX10" fmla="*/ 1877162 w 1880817"/>
              <a:gd name="connsiteY10" fmla="*/ 866122 h 911081"/>
              <a:gd name="connsiteX11" fmla="*/ 1452856 w 1880817"/>
              <a:gd name="connsiteY11" fmla="*/ 65496 h 911081"/>
              <a:gd name="connsiteX12" fmla="*/ 1508475 w 1880817"/>
              <a:gd name="connsiteY12" fmla="*/ 190623 h 911081"/>
              <a:gd name="connsiteX13" fmla="*/ 1183895 w 1880817"/>
              <a:gd name="connsiteY13" fmla="*/ 190623 h 911081"/>
              <a:gd name="connsiteX14" fmla="*/ 1165345 w 1880817"/>
              <a:gd name="connsiteY14" fmla="*/ 65496 h 911081"/>
              <a:gd name="connsiteX15" fmla="*/ 1452856 w 1880817"/>
              <a:gd name="connsiteY15" fmla="*/ 65496 h 911081"/>
              <a:gd name="connsiteX16" fmla="*/ 779734 w 1880817"/>
              <a:gd name="connsiteY16" fmla="*/ 65496 h 911081"/>
              <a:gd name="connsiteX17" fmla="*/ 1102093 w 1880817"/>
              <a:gd name="connsiteY17" fmla="*/ 65496 h 911081"/>
              <a:gd name="connsiteX18" fmla="*/ 1120643 w 1880817"/>
              <a:gd name="connsiteY18" fmla="*/ 190623 h 911081"/>
              <a:gd name="connsiteX19" fmla="*/ 756554 w 1880817"/>
              <a:gd name="connsiteY19" fmla="*/ 190623 h 911081"/>
              <a:gd name="connsiteX20" fmla="*/ 779734 w 1880817"/>
              <a:gd name="connsiteY20" fmla="*/ 65496 h 911081"/>
              <a:gd name="connsiteX21" fmla="*/ 1129902 w 1880817"/>
              <a:gd name="connsiteY21" fmla="*/ 253187 h 911081"/>
              <a:gd name="connsiteX22" fmla="*/ 1166971 w 1880817"/>
              <a:gd name="connsiteY22" fmla="*/ 503441 h 911081"/>
              <a:gd name="connsiteX23" fmla="*/ 698620 w 1880817"/>
              <a:gd name="connsiteY23" fmla="*/ 503441 h 911081"/>
              <a:gd name="connsiteX24" fmla="*/ 744980 w 1880817"/>
              <a:gd name="connsiteY24" fmla="*/ 253187 h 911081"/>
              <a:gd name="connsiteX25" fmla="*/ 1129902 w 1880817"/>
              <a:gd name="connsiteY25" fmla="*/ 253187 h 911081"/>
              <a:gd name="connsiteX26" fmla="*/ 429941 w 1880817"/>
              <a:gd name="connsiteY26" fmla="*/ 65496 h 911081"/>
              <a:gd name="connsiteX27" fmla="*/ 716170 w 1880817"/>
              <a:gd name="connsiteY27" fmla="*/ 65496 h 911081"/>
              <a:gd name="connsiteX28" fmla="*/ 692990 w 1880817"/>
              <a:gd name="connsiteY28" fmla="*/ 190623 h 911081"/>
              <a:gd name="connsiteX29" fmla="*/ 374322 w 1880817"/>
              <a:gd name="connsiteY29" fmla="*/ 190623 h 911081"/>
              <a:gd name="connsiteX30" fmla="*/ 429941 w 1880817"/>
              <a:gd name="connsiteY30" fmla="*/ 65496 h 911081"/>
              <a:gd name="connsiteX31" fmla="*/ 346575 w 1880817"/>
              <a:gd name="connsiteY31" fmla="*/ 253187 h 911081"/>
              <a:gd name="connsiteX32" fmla="*/ 347045 w 1880817"/>
              <a:gd name="connsiteY32" fmla="*/ 253187 h 911081"/>
              <a:gd name="connsiteX33" fmla="*/ 681353 w 1880817"/>
              <a:gd name="connsiteY33" fmla="*/ 253187 h 911081"/>
              <a:gd name="connsiteX34" fmla="*/ 634993 w 1880817"/>
              <a:gd name="connsiteY34" fmla="*/ 503441 h 911081"/>
              <a:gd name="connsiteX35" fmla="*/ 235306 w 1880817"/>
              <a:gd name="connsiteY35" fmla="*/ 503441 h 911081"/>
              <a:gd name="connsiteX36" fmla="*/ 346575 w 1880817"/>
              <a:gd name="connsiteY36" fmla="*/ 253187 h 911081"/>
              <a:gd name="connsiteX37" fmla="*/ 571397 w 1880817"/>
              <a:gd name="connsiteY37" fmla="*/ 847541 h 911081"/>
              <a:gd name="connsiteX38" fmla="*/ 82369 w 1880817"/>
              <a:gd name="connsiteY38" fmla="*/ 847541 h 911081"/>
              <a:gd name="connsiteX39" fmla="*/ 207496 w 1880817"/>
              <a:gd name="connsiteY39" fmla="*/ 566005 h 911081"/>
              <a:gd name="connsiteX40" fmla="*/ 623544 w 1880817"/>
              <a:gd name="connsiteY40" fmla="*/ 566005 h 911081"/>
              <a:gd name="connsiteX41" fmla="*/ 571397 w 1880817"/>
              <a:gd name="connsiteY41" fmla="*/ 847541 h 911081"/>
              <a:gd name="connsiteX42" fmla="*/ 634837 w 1880817"/>
              <a:gd name="connsiteY42" fmla="*/ 847541 h 911081"/>
              <a:gd name="connsiteX43" fmla="*/ 686984 w 1880817"/>
              <a:gd name="connsiteY43" fmla="*/ 566005 h 911081"/>
              <a:gd name="connsiteX44" fmla="*/ 1176262 w 1880817"/>
              <a:gd name="connsiteY44" fmla="*/ 566005 h 911081"/>
              <a:gd name="connsiteX45" fmla="*/ 1217961 w 1880817"/>
              <a:gd name="connsiteY45" fmla="*/ 847541 h 911081"/>
              <a:gd name="connsiteX46" fmla="*/ 634837 w 1880817"/>
              <a:gd name="connsiteY46" fmla="*/ 847541 h 911081"/>
              <a:gd name="connsiteX47" fmla="*/ 1193154 w 1880817"/>
              <a:gd name="connsiteY47" fmla="*/ 253187 h 911081"/>
              <a:gd name="connsiteX48" fmla="*/ 1535752 w 1880817"/>
              <a:gd name="connsiteY48" fmla="*/ 253187 h 911081"/>
              <a:gd name="connsiteX49" fmla="*/ 1536222 w 1880817"/>
              <a:gd name="connsiteY49" fmla="*/ 253187 h 911081"/>
              <a:gd name="connsiteX50" fmla="*/ 1647491 w 1880817"/>
              <a:gd name="connsiteY50" fmla="*/ 503441 h 911081"/>
              <a:gd name="connsiteX51" fmla="*/ 1230223 w 1880817"/>
              <a:gd name="connsiteY51" fmla="*/ 503441 h 911081"/>
              <a:gd name="connsiteX52" fmla="*/ 1193154 w 1880817"/>
              <a:gd name="connsiteY52" fmla="*/ 253187 h 911081"/>
              <a:gd name="connsiteX53" fmla="*/ 1281213 w 1880817"/>
              <a:gd name="connsiteY53" fmla="*/ 847541 h 911081"/>
              <a:gd name="connsiteX54" fmla="*/ 1239483 w 1880817"/>
              <a:gd name="connsiteY54" fmla="*/ 566005 h 911081"/>
              <a:gd name="connsiteX55" fmla="*/ 1675300 w 1880817"/>
              <a:gd name="connsiteY55" fmla="*/ 566005 h 911081"/>
              <a:gd name="connsiteX56" fmla="*/ 1800428 w 1880817"/>
              <a:gd name="connsiteY56" fmla="*/ 847541 h 911081"/>
              <a:gd name="connsiteX57" fmla="*/ 1281213 w 1880817"/>
              <a:gd name="connsiteY57" fmla="*/ 847541 h 911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880817" h="911081">
                <a:moveTo>
                  <a:pt x="1877162" y="866122"/>
                </a:moveTo>
                <a:lnTo>
                  <a:pt x="1501780" y="21514"/>
                </a:lnTo>
                <a:cubicBezTo>
                  <a:pt x="1496760" y="10214"/>
                  <a:pt x="1485553" y="2933"/>
                  <a:pt x="1473189" y="2933"/>
                </a:cubicBezTo>
                <a:lnTo>
                  <a:pt x="409608" y="2933"/>
                </a:lnTo>
                <a:cubicBezTo>
                  <a:pt x="397244" y="2933"/>
                  <a:pt x="386037" y="10214"/>
                  <a:pt x="381017" y="21514"/>
                </a:cubicBezTo>
                <a:lnTo>
                  <a:pt x="5635" y="866122"/>
                </a:lnTo>
                <a:cubicBezTo>
                  <a:pt x="-1380" y="881912"/>
                  <a:pt x="5733" y="900395"/>
                  <a:pt x="21522" y="907410"/>
                </a:cubicBezTo>
                <a:cubicBezTo>
                  <a:pt x="25523" y="909186"/>
                  <a:pt x="29851" y="910104"/>
                  <a:pt x="34227" y="910104"/>
                </a:cubicBezTo>
                <a:lnTo>
                  <a:pt x="1848570" y="910104"/>
                </a:lnTo>
                <a:cubicBezTo>
                  <a:pt x="1865845" y="910108"/>
                  <a:pt x="1879852" y="896102"/>
                  <a:pt x="1879856" y="878827"/>
                </a:cubicBezTo>
                <a:cubicBezTo>
                  <a:pt x="1879856" y="874451"/>
                  <a:pt x="1878937" y="870122"/>
                  <a:pt x="1877162" y="866122"/>
                </a:cubicBezTo>
                <a:close/>
                <a:moveTo>
                  <a:pt x="1452856" y="65496"/>
                </a:moveTo>
                <a:lnTo>
                  <a:pt x="1508475" y="190623"/>
                </a:lnTo>
                <a:lnTo>
                  <a:pt x="1183895" y="190623"/>
                </a:lnTo>
                <a:lnTo>
                  <a:pt x="1165345" y="65496"/>
                </a:lnTo>
                <a:lnTo>
                  <a:pt x="1452856" y="65496"/>
                </a:lnTo>
                <a:close/>
                <a:moveTo>
                  <a:pt x="779734" y="65496"/>
                </a:moveTo>
                <a:lnTo>
                  <a:pt x="1102093" y="65496"/>
                </a:lnTo>
                <a:lnTo>
                  <a:pt x="1120643" y="190623"/>
                </a:lnTo>
                <a:lnTo>
                  <a:pt x="756554" y="190623"/>
                </a:lnTo>
                <a:lnTo>
                  <a:pt x="779734" y="65496"/>
                </a:lnTo>
                <a:close/>
                <a:moveTo>
                  <a:pt x="1129902" y="253187"/>
                </a:moveTo>
                <a:lnTo>
                  <a:pt x="1166971" y="503441"/>
                </a:lnTo>
                <a:lnTo>
                  <a:pt x="698620" y="503441"/>
                </a:lnTo>
                <a:lnTo>
                  <a:pt x="744980" y="253187"/>
                </a:lnTo>
                <a:lnTo>
                  <a:pt x="1129902" y="253187"/>
                </a:lnTo>
                <a:close/>
                <a:moveTo>
                  <a:pt x="429941" y="65496"/>
                </a:moveTo>
                <a:lnTo>
                  <a:pt x="716170" y="65496"/>
                </a:lnTo>
                <a:lnTo>
                  <a:pt x="692990" y="190623"/>
                </a:lnTo>
                <a:lnTo>
                  <a:pt x="374322" y="190623"/>
                </a:lnTo>
                <a:lnTo>
                  <a:pt x="429941" y="65496"/>
                </a:lnTo>
                <a:close/>
                <a:moveTo>
                  <a:pt x="346575" y="253187"/>
                </a:moveTo>
                <a:lnTo>
                  <a:pt x="347045" y="253187"/>
                </a:lnTo>
                <a:lnTo>
                  <a:pt x="681353" y="253187"/>
                </a:lnTo>
                <a:lnTo>
                  <a:pt x="634993" y="503441"/>
                </a:lnTo>
                <a:lnTo>
                  <a:pt x="235306" y="503441"/>
                </a:lnTo>
                <a:lnTo>
                  <a:pt x="346575" y="253187"/>
                </a:lnTo>
                <a:close/>
                <a:moveTo>
                  <a:pt x="571397" y="847541"/>
                </a:moveTo>
                <a:lnTo>
                  <a:pt x="82369" y="847541"/>
                </a:lnTo>
                <a:lnTo>
                  <a:pt x="207496" y="566005"/>
                </a:lnTo>
                <a:lnTo>
                  <a:pt x="623544" y="566005"/>
                </a:lnTo>
                <a:lnTo>
                  <a:pt x="571397" y="847541"/>
                </a:lnTo>
                <a:close/>
                <a:moveTo>
                  <a:pt x="634837" y="847541"/>
                </a:moveTo>
                <a:lnTo>
                  <a:pt x="686984" y="566005"/>
                </a:lnTo>
                <a:lnTo>
                  <a:pt x="1176262" y="566005"/>
                </a:lnTo>
                <a:lnTo>
                  <a:pt x="1217961" y="847541"/>
                </a:lnTo>
                <a:lnTo>
                  <a:pt x="634837" y="847541"/>
                </a:lnTo>
                <a:close/>
                <a:moveTo>
                  <a:pt x="1193154" y="253187"/>
                </a:moveTo>
                <a:lnTo>
                  <a:pt x="1535752" y="253187"/>
                </a:lnTo>
                <a:lnTo>
                  <a:pt x="1536222" y="253187"/>
                </a:lnTo>
                <a:lnTo>
                  <a:pt x="1647491" y="503441"/>
                </a:lnTo>
                <a:lnTo>
                  <a:pt x="1230223" y="503441"/>
                </a:lnTo>
                <a:lnTo>
                  <a:pt x="1193154" y="253187"/>
                </a:lnTo>
                <a:close/>
                <a:moveTo>
                  <a:pt x="1281213" y="847541"/>
                </a:moveTo>
                <a:lnTo>
                  <a:pt x="1239483" y="566005"/>
                </a:lnTo>
                <a:lnTo>
                  <a:pt x="1675300" y="566005"/>
                </a:lnTo>
                <a:lnTo>
                  <a:pt x="1800428" y="847541"/>
                </a:lnTo>
                <a:lnTo>
                  <a:pt x="1281213" y="847541"/>
                </a:lnTo>
                <a:close/>
              </a:path>
            </a:pathLst>
          </a:custGeom>
          <a:solidFill>
            <a:sysClr val="window" lastClr="FFFFFF"/>
          </a:solidFill>
          <a:ln w="9525" cap="flat">
            <a:noFill/>
            <a:prstDash val="solid"/>
            <a:miter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09" name="Freihandform: Form 153">
            <a:extLst>
              <a:ext uri="{FF2B5EF4-FFF2-40B4-BE49-F238E27FC236}">
                <a16:creationId xmlns:a16="http://schemas.microsoft.com/office/drawing/2014/main" id="{0E1E93C5-C815-3239-CA4D-40B20A2D4141}"/>
              </a:ext>
            </a:extLst>
          </p:cNvPr>
          <p:cNvSpPr/>
          <p:nvPr/>
        </p:nvSpPr>
        <p:spPr>
          <a:xfrm>
            <a:off x="7228012" y="1922073"/>
            <a:ext cx="591522" cy="665086"/>
          </a:xfrm>
          <a:custGeom>
            <a:avLst/>
            <a:gdLst>
              <a:gd name="connsiteX0" fmla="*/ 2654896 w 2644125"/>
              <a:gd name="connsiteY0" fmla="*/ 1474367 h 2908508"/>
              <a:gd name="connsiteX1" fmla="*/ 2553494 w 2644125"/>
              <a:gd name="connsiteY1" fmla="*/ 1019186 h 2908508"/>
              <a:gd name="connsiteX2" fmla="*/ 2447728 w 2644125"/>
              <a:gd name="connsiteY2" fmla="*/ 844146 h 2908508"/>
              <a:gd name="connsiteX3" fmla="*/ 2254443 w 2644125"/>
              <a:gd name="connsiteY3" fmla="*/ 196210 h 2908508"/>
              <a:gd name="connsiteX4" fmla="*/ 2170756 w 2644125"/>
              <a:gd name="connsiteY4" fmla="*/ 174793 h 2908508"/>
              <a:gd name="connsiteX5" fmla="*/ 1700895 w 2644125"/>
              <a:gd name="connsiteY5" fmla="*/ 398351 h 2908508"/>
              <a:gd name="connsiteX6" fmla="*/ 1513559 w 2644125"/>
              <a:gd name="connsiteY6" fmla="*/ 407605 h 2908508"/>
              <a:gd name="connsiteX7" fmla="*/ 1602005 w 2644125"/>
              <a:gd name="connsiteY7" fmla="*/ 239573 h 2908508"/>
              <a:gd name="connsiteX8" fmla="*/ 1299781 w 2644125"/>
              <a:gd name="connsiteY8" fmla="*/ 236664 h 2908508"/>
              <a:gd name="connsiteX9" fmla="*/ 835341 w 2644125"/>
              <a:gd name="connsiteY9" fmla="*/ 104063 h 2908508"/>
              <a:gd name="connsiteX10" fmla="*/ 885314 w 2644125"/>
              <a:gd name="connsiteY10" fmla="*/ 333571 h 2908508"/>
              <a:gd name="connsiteX11" fmla="*/ 875928 w 2644125"/>
              <a:gd name="connsiteY11" fmla="*/ 472915 h 2908508"/>
              <a:gd name="connsiteX12" fmla="*/ 678940 w 2644125"/>
              <a:gd name="connsiteY12" fmla="*/ 564401 h 2908508"/>
              <a:gd name="connsiteX13" fmla="*/ 435549 w 2644125"/>
              <a:gd name="connsiteY13" fmla="*/ 754908 h 2908508"/>
              <a:gd name="connsiteX14" fmla="*/ 357415 w 2644125"/>
              <a:gd name="connsiteY14" fmla="*/ 949117 h 2908508"/>
              <a:gd name="connsiteX15" fmla="*/ 317092 w 2644125"/>
              <a:gd name="connsiteY15" fmla="*/ 1017864 h 2908508"/>
              <a:gd name="connsiteX16" fmla="*/ 194140 w 2644125"/>
              <a:gd name="connsiteY16" fmla="*/ 1241290 h 2908508"/>
              <a:gd name="connsiteX17" fmla="*/ 106355 w 2644125"/>
              <a:gd name="connsiteY17" fmla="*/ 1292982 h 2908508"/>
              <a:gd name="connsiteX18" fmla="*/ 166773 w 2644125"/>
              <a:gd name="connsiteY18" fmla="*/ 1769581 h 2908508"/>
              <a:gd name="connsiteX19" fmla="*/ 177746 w 2644125"/>
              <a:gd name="connsiteY19" fmla="*/ 1841104 h 2908508"/>
              <a:gd name="connsiteX20" fmla="*/ 506676 w 2644125"/>
              <a:gd name="connsiteY20" fmla="*/ 2286634 h 2908508"/>
              <a:gd name="connsiteX21" fmla="*/ 710273 w 2644125"/>
              <a:gd name="connsiteY21" fmla="*/ 2337930 h 2908508"/>
              <a:gd name="connsiteX22" fmla="*/ 551361 w 2644125"/>
              <a:gd name="connsiteY22" fmla="*/ 2700172 h 2908508"/>
              <a:gd name="connsiteX23" fmla="*/ 692426 w 2644125"/>
              <a:gd name="connsiteY23" fmla="*/ 2835153 h 2908508"/>
              <a:gd name="connsiteX24" fmla="*/ 1174317 w 2644125"/>
              <a:gd name="connsiteY24" fmla="*/ 2853397 h 2908508"/>
              <a:gd name="connsiteX25" fmla="*/ 1303615 w 2644125"/>
              <a:gd name="connsiteY25" fmla="*/ 2930605 h 2908508"/>
              <a:gd name="connsiteX26" fmla="*/ 1741615 w 2644125"/>
              <a:gd name="connsiteY26" fmla="*/ 2846787 h 2908508"/>
              <a:gd name="connsiteX27" fmla="*/ 2012109 w 2644125"/>
              <a:gd name="connsiteY27" fmla="*/ 2834227 h 2908508"/>
              <a:gd name="connsiteX28" fmla="*/ 2093151 w 2644125"/>
              <a:gd name="connsiteY28" fmla="*/ 2756623 h 2908508"/>
              <a:gd name="connsiteX29" fmla="*/ 2164410 w 2644125"/>
              <a:gd name="connsiteY29" fmla="*/ 2566512 h 2908508"/>
              <a:gd name="connsiteX30" fmla="*/ 2174326 w 2644125"/>
              <a:gd name="connsiteY30" fmla="*/ 2272489 h 2908508"/>
              <a:gd name="connsiteX31" fmla="*/ 2028634 w 2644125"/>
              <a:gd name="connsiteY31" fmla="*/ 2165535 h 2908508"/>
              <a:gd name="connsiteX32" fmla="*/ 1941246 w 2644125"/>
              <a:gd name="connsiteY32" fmla="*/ 1855514 h 2908508"/>
              <a:gd name="connsiteX33" fmla="*/ 2518591 w 2644125"/>
              <a:gd name="connsiteY33" fmla="*/ 1626006 h 2908508"/>
              <a:gd name="connsiteX34" fmla="*/ 2654896 w 2644125"/>
              <a:gd name="connsiteY34" fmla="*/ 1474367 h 2908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644125" h="2908508">
                <a:moveTo>
                  <a:pt x="2654896" y="1474367"/>
                </a:moveTo>
                <a:cubicBezTo>
                  <a:pt x="2543843" y="1334891"/>
                  <a:pt x="2587867" y="1169238"/>
                  <a:pt x="2553494" y="1019186"/>
                </a:cubicBezTo>
                <a:cubicBezTo>
                  <a:pt x="2534852" y="938673"/>
                  <a:pt x="2409124" y="903771"/>
                  <a:pt x="2447728" y="844146"/>
                </a:cubicBezTo>
                <a:cubicBezTo>
                  <a:pt x="2641939" y="545495"/>
                  <a:pt x="2246775" y="432857"/>
                  <a:pt x="2254443" y="196210"/>
                </a:cubicBezTo>
                <a:cubicBezTo>
                  <a:pt x="2254840" y="180742"/>
                  <a:pt x="2201693" y="143328"/>
                  <a:pt x="2170756" y="174793"/>
                </a:cubicBezTo>
                <a:cubicBezTo>
                  <a:pt x="2040401" y="306865"/>
                  <a:pt x="1843413" y="296024"/>
                  <a:pt x="1700895" y="398351"/>
                </a:cubicBezTo>
                <a:cubicBezTo>
                  <a:pt x="1638890" y="442508"/>
                  <a:pt x="1581381" y="439467"/>
                  <a:pt x="1513559" y="407605"/>
                </a:cubicBezTo>
                <a:cubicBezTo>
                  <a:pt x="1544495" y="348774"/>
                  <a:pt x="1573316" y="294306"/>
                  <a:pt x="1602005" y="239573"/>
                </a:cubicBezTo>
                <a:cubicBezTo>
                  <a:pt x="1491348" y="323788"/>
                  <a:pt x="1345128" y="319160"/>
                  <a:pt x="1299781" y="236664"/>
                </a:cubicBezTo>
                <a:cubicBezTo>
                  <a:pt x="1184630" y="26062"/>
                  <a:pt x="1008663" y="126273"/>
                  <a:pt x="835341" y="104063"/>
                </a:cubicBezTo>
                <a:cubicBezTo>
                  <a:pt x="980900" y="168447"/>
                  <a:pt x="842083" y="266807"/>
                  <a:pt x="885314" y="333571"/>
                </a:cubicBezTo>
                <a:cubicBezTo>
                  <a:pt x="922464" y="390948"/>
                  <a:pt x="958821" y="444226"/>
                  <a:pt x="875928" y="472915"/>
                </a:cubicBezTo>
                <a:cubicBezTo>
                  <a:pt x="809164" y="496447"/>
                  <a:pt x="825293" y="639361"/>
                  <a:pt x="678940" y="564401"/>
                </a:cubicBezTo>
                <a:cubicBezTo>
                  <a:pt x="501520" y="473840"/>
                  <a:pt x="426030" y="553692"/>
                  <a:pt x="435549" y="754908"/>
                </a:cubicBezTo>
                <a:cubicBezTo>
                  <a:pt x="439118" y="829207"/>
                  <a:pt x="430260" y="908133"/>
                  <a:pt x="357415" y="949117"/>
                </a:cubicBezTo>
                <a:cubicBezTo>
                  <a:pt x="324363" y="968154"/>
                  <a:pt x="302681" y="973310"/>
                  <a:pt x="317092" y="1017864"/>
                </a:cubicBezTo>
                <a:cubicBezTo>
                  <a:pt x="362174" y="1158397"/>
                  <a:pt x="332031" y="1215246"/>
                  <a:pt x="194140" y="1241290"/>
                </a:cubicBezTo>
                <a:cubicBezTo>
                  <a:pt x="153024" y="1249354"/>
                  <a:pt x="85334" y="1264029"/>
                  <a:pt x="106355" y="1292982"/>
                </a:cubicBezTo>
                <a:cubicBezTo>
                  <a:pt x="216218" y="1444092"/>
                  <a:pt x="-4037" y="1631294"/>
                  <a:pt x="166773" y="1769581"/>
                </a:cubicBezTo>
                <a:cubicBezTo>
                  <a:pt x="186340" y="1785313"/>
                  <a:pt x="182241" y="1811225"/>
                  <a:pt x="177746" y="1841104"/>
                </a:cubicBezTo>
                <a:cubicBezTo>
                  <a:pt x="136234" y="2114504"/>
                  <a:pt x="231290" y="2239041"/>
                  <a:pt x="506676" y="2286634"/>
                </a:cubicBezTo>
                <a:cubicBezTo>
                  <a:pt x="566036" y="2296814"/>
                  <a:pt x="624075" y="2316116"/>
                  <a:pt x="710273" y="2337930"/>
                </a:cubicBezTo>
                <a:cubicBezTo>
                  <a:pt x="602393" y="2449643"/>
                  <a:pt x="574762" y="2572990"/>
                  <a:pt x="551361" y="2700172"/>
                </a:cubicBezTo>
                <a:cubicBezTo>
                  <a:pt x="528622" y="2823519"/>
                  <a:pt x="581637" y="2875608"/>
                  <a:pt x="692426" y="2835153"/>
                </a:cubicBezTo>
                <a:cubicBezTo>
                  <a:pt x="859534" y="2774471"/>
                  <a:pt x="1014083" y="2828278"/>
                  <a:pt x="1174317" y="2853397"/>
                </a:cubicBezTo>
                <a:cubicBezTo>
                  <a:pt x="1234604" y="2862916"/>
                  <a:pt x="1296344" y="2940124"/>
                  <a:pt x="1303615" y="2930605"/>
                </a:cubicBezTo>
                <a:cubicBezTo>
                  <a:pt x="1425245" y="2774074"/>
                  <a:pt x="1605707" y="2959293"/>
                  <a:pt x="1741615" y="2846787"/>
                </a:cubicBezTo>
                <a:cubicBezTo>
                  <a:pt x="1806792" y="2793112"/>
                  <a:pt x="1921283" y="2788881"/>
                  <a:pt x="2012109" y="2834227"/>
                </a:cubicBezTo>
                <a:cubicBezTo>
                  <a:pt x="2120386" y="2888167"/>
                  <a:pt x="2131491" y="2847712"/>
                  <a:pt x="2093151" y="2756623"/>
                </a:cubicBezTo>
                <a:cubicBezTo>
                  <a:pt x="2056398" y="2668575"/>
                  <a:pt x="2050316" y="2622832"/>
                  <a:pt x="2164410" y="2566512"/>
                </a:cubicBezTo>
                <a:cubicBezTo>
                  <a:pt x="2388368" y="2455328"/>
                  <a:pt x="2380436" y="2432324"/>
                  <a:pt x="2174326" y="2272489"/>
                </a:cubicBezTo>
                <a:cubicBezTo>
                  <a:pt x="2126600" y="2236000"/>
                  <a:pt x="2069883" y="2208501"/>
                  <a:pt x="2028634" y="2165535"/>
                </a:cubicBezTo>
                <a:cubicBezTo>
                  <a:pt x="1943361" y="2076561"/>
                  <a:pt x="1855841" y="1916328"/>
                  <a:pt x="1941246" y="1855514"/>
                </a:cubicBezTo>
                <a:cubicBezTo>
                  <a:pt x="2107958" y="1736794"/>
                  <a:pt x="2323984" y="1624552"/>
                  <a:pt x="2518591" y="1626006"/>
                </a:cubicBezTo>
                <a:cubicBezTo>
                  <a:pt x="2696937" y="1627328"/>
                  <a:pt x="2678561" y="1503981"/>
                  <a:pt x="2654896" y="1474367"/>
                </a:cubicBezTo>
                <a:close/>
              </a:path>
            </a:pathLst>
          </a:custGeom>
          <a:noFill/>
          <a:ln w="25400" cap="flat">
            <a:solidFill>
              <a:sysClr val="window" lastClr="FFFFFF"/>
            </a:solidFill>
            <a:prstDash val="solid"/>
            <a:miter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1A171B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310" name="Grafik 37">
            <a:extLst>
              <a:ext uri="{FF2B5EF4-FFF2-40B4-BE49-F238E27FC236}">
                <a16:creationId xmlns:a16="http://schemas.microsoft.com/office/drawing/2014/main" id="{EAE94A0B-E30F-D046-C47F-7075E83D8808}"/>
              </a:ext>
            </a:extLst>
          </p:cNvPr>
          <p:cNvGrpSpPr/>
          <p:nvPr/>
        </p:nvGrpSpPr>
        <p:grpSpPr>
          <a:xfrm>
            <a:off x="10208637" y="3819191"/>
            <a:ext cx="636856" cy="636854"/>
            <a:chOff x="5295900" y="2628901"/>
            <a:chExt cx="1600200" cy="1600198"/>
          </a:xfrm>
          <a:solidFill>
            <a:sysClr val="window" lastClr="FFFFFF"/>
          </a:solidFill>
          <a:effectLst/>
        </p:grpSpPr>
        <p:sp>
          <p:nvSpPr>
            <p:cNvPr id="311" name="Freihandform: Form 157">
              <a:extLst>
                <a:ext uri="{FF2B5EF4-FFF2-40B4-BE49-F238E27FC236}">
                  <a16:creationId xmlns:a16="http://schemas.microsoft.com/office/drawing/2014/main" id="{1EFB341D-1CDF-A491-6002-811DAD86D97C}"/>
                </a:ext>
              </a:extLst>
            </p:cNvPr>
            <p:cNvSpPr/>
            <p:nvPr/>
          </p:nvSpPr>
          <p:spPr>
            <a:xfrm>
              <a:off x="5558420" y="2913047"/>
              <a:ext cx="1074033" cy="1030636"/>
            </a:xfrm>
            <a:custGeom>
              <a:avLst/>
              <a:gdLst>
                <a:gd name="connsiteX0" fmla="*/ 820344 w 1074032"/>
                <a:gd name="connsiteY0" fmla="*/ 667765 h 1030635"/>
                <a:gd name="connsiteX1" fmla="*/ 829787 w 1074032"/>
                <a:gd name="connsiteY1" fmla="*/ 638701 h 1030635"/>
                <a:gd name="connsiteX2" fmla="*/ 1032780 w 1074032"/>
                <a:gd name="connsiteY2" fmla="*/ 489774 h 1030635"/>
                <a:gd name="connsiteX3" fmla="*/ 1065592 w 1074032"/>
                <a:gd name="connsiteY3" fmla="*/ 387997 h 1030635"/>
                <a:gd name="connsiteX4" fmla="*/ 979224 w 1074032"/>
                <a:gd name="connsiteY4" fmla="*/ 324938 h 1030635"/>
                <a:gd name="connsiteX5" fmla="*/ 727461 w 1074032"/>
                <a:gd name="connsiteY5" fmla="*/ 323772 h 1030635"/>
                <a:gd name="connsiteX6" fmla="*/ 702737 w 1074032"/>
                <a:gd name="connsiteY6" fmla="*/ 305811 h 1030635"/>
                <a:gd name="connsiteX7" fmla="*/ 623828 w 1074032"/>
                <a:gd name="connsiteY7" fmla="*/ 66726 h 1030635"/>
                <a:gd name="connsiteX8" fmla="*/ 537173 w 1074032"/>
                <a:gd name="connsiteY8" fmla="*/ 4068 h 1030635"/>
                <a:gd name="connsiteX9" fmla="*/ 537173 w 1074032"/>
                <a:gd name="connsiteY9" fmla="*/ 4068 h 1030635"/>
                <a:gd name="connsiteX10" fmla="*/ 450513 w 1074032"/>
                <a:gd name="connsiteY10" fmla="*/ 66720 h 1030635"/>
                <a:gd name="connsiteX11" fmla="*/ 414945 w 1074032"/>
                <a:gd name="connsiteY11" fmla="*/ 174443 h 1030635"/>
                <a:gd name="connsiteX12" fmla="*/ 435645 w 1074032"/>
                <a:gd name="connsiteY12" fmla="*/ 215549 h 1030635"/>
                <a:gd name="connsiteX13" fmla="*/ 476756 w 1074032"/>
                <a:gd name="connsiteY13" fmla="*/ 194850 h 1030635"/>
                <a:gd name="connsiteX14" fmla="*/ 512324 w 1074032"/>
                <a:gd name="connsiteY14" fmla="*/ 87127 h 1030635"/>
                <a:gd name="connsiteX15" fmla="*/ 537173 w 1074032"/>
                <a:gd name="connsiteY15" fmla="*/ 69161 h 1030635"/>
                <a:gd name="connsiteX16" fmla="*/ 562017 w 1074032"/>
                <a:gd name="connsiteY16" fmla="*/ 87127 h 1030635"/>
                <a:gd name="connsiteX17" fmla="*/ 640926 w 1074032"/>
                <a:gd name="connsiteY17" fmla="*/ 326218 h 1030635"/>
                <a:gd name="connsiteX18" fmla="*/ 727158 w 1074032"/>
                <a:gd name="connsiteY18" fmla="*/ 388870 h 1030635"/>
                <a:gd name="connsiteX19" fmla="*/ 978921 w 1074032"/>
                <a:gd name="connsiteY19" fmla="*/ 390036 h 1030635"/>
                <a:gd name="connsiteX20" fmla="*/ 1003683 w 1074032"/>
                <a:gd name="connsiteY20" fmla="*/ 408116 h 1030635"/>
                <a:gd name="connsiteX21" fmla="*/ 994277 w 1074032"/>
                <a:gd name="connsiteY21" fmla="*/ 437293 h 1030635"/>
                <a:gd name="connsiteX22" fmla="*/ 791280 w 1074032"/>
                <a:gd name="connsiteY22" fmla="*/ 586220 h 1030635"/>
                <a:gd name="connsiteX23" fmla="*/ 758343 w 1074032"/>
                <a:gd name="connsiteY23" fmla="*/ 687597 h 1030635"/>
                <a:gd name="connsiteX24" fmla="*/ 835060 w 1074032"/>
                <a:gd name="connsiteY24" fmla="*/ 927475 h 1030635"/>
                <a:gd name="connsiteX25" fmla="*/ 825518 w 1074032"/>
                <a:gd name="connsiteY25" fmla="*/ 956615 h 1030635"/>
                <a:gd name="connsiteX26" fmla="*/ 794860 w 1074032"/>
                <a:gd name="connsiteY26" fmla="*/ 956685 h 1030635"/>
                <a:gd name="connsiteX27" fmla="*/ 590484 w 1074032"/>
                <a:gd name="connsiteY27" fmla="*/ 809608 h 1030635"/>
                <a:gd name="connsiteX28" fmla="*/ 483873 w 1074032"/>
                <a:gd name="connsiteY28" fmla="*/ 809608 h 1030635"/>
                <a:gd name="connsiteX29" fmla="*/ 279460 w 1074032"/>
                <a:gd name="connsiteY29" fmla="*/ 956712 h 1030635"/>
                <a:gd name="connsiteX30" fmla="*/ 248801 w 1074032"/>
                <a:gd name="connsiteY30" fmla="*/ 956647 h 1030635"/>
                <a:gd name="connsiteX31" fmla="*/ 239254 w 1074032"/>
                <a:gd name="connsiteY31" fmla="*/ 927513 h 1030635"/>
                <a:gd name="connsiteX32" fmla="*/ 315950 w 1074032"/>
                <a:gd name="connsiteY32" fmla="*/ 687597 h 1030635"/>
                <a:gd name="connsiteX33" fmla="*/ 283013 w 1074032"/>
                <a:gd name="connsiteY33" fmla="*/ 586226 h 1030635"/>
                <a:gd name="connsiteX34" fmla="*/ 80026 w 1074032"/>
                <a:gd name="connsiteY34" fmla="*/ 437299 h 1030635"/>
                <a:gd name="connsiteX35" fmla="*/ 70620 w 1074032"/>
                <a:gd name="connsiteY35" fmla="*/ 408121 h 1030635"/>
                <a:gd name="connsiteX36" fmla="*/ 95382 w 1074032"/>
                <a:gd name="connsiteY36" fmla="*/ 390042 h 1030635"/>
                <a:gd name="connsiteX37" fmla="*/ 347162 w 1074032"/>
                <a:gd name="connsiteY37" fmla="*/ 388875 h 1030635"/>
                <a:gd name="connsiteX38" fmla="*/ 379556 w 1074032"/>
                <a:gd name="connsiteY38" fmla="*/ 356177 h 1030635"/>
                <a:gd name="connsiteX39" fmla="*/ 347010 w 1074032"/>
                <a:gd name="connsiteY39" fmla="*/ 323782 h 1030635"/>
                <a:gd name="connsiteX40" fmla="*/ 346858 w 1074032"/>
                <a:gd name="connsiteY40" fmla="*/ 323782 h 1030635"/>
                <a:gd name="connsiteX41" fmla="*/ 95079 w 1074032"/>
                <a:gd name="connsiteY41" fmla="*/ 324949 h 1030635"/>
                <a:gd name="connsiteX42" fmla="*/ 8711 w 1074032"/>
                <a:gd name="connsiteY42" fmla="*/ 388007 h 1030635"/>
                <a:gd name="connsiteX43" fmla="*/ 41518 w 1074032"/>
                <a:gd name="connsiteY43" fmla="*/ 489791 h 1030635"/>
                <a:gd name="connsiteX44" fmla="*/ 244505 w 1074032"/>
                <a:gd name="connsiteY44" fmla="*/ 638718 h 1030635"/>
                <a:gd name="connsiteX45" fmla="*/ 253949 w 1074032"/>
                <a:gd name="connsiteY45" fmla="*/ 667782 h 1030635"/>
                <a:gd name="connsiteX46" fmla="*/ 177258 w 1074032"/>
                <a:gd name="connsiteY46" fmla="*/ 907697 h 1030635"/>
                <a:gd name="connsiteX47" fmla="*/ 210548 w 1074032"/>
                <a:gd name="connsiteY47" fmla="*/ 1009318 h 1030635"/>
                <a:gd name="connsiteX48" fmla="*/ 264174 w 1074032"/>
                <a:gd name="connsiteY48" fmla="*/ 1027051 h 1030635"/>
                <a:gd name="connsiteX49" fmla="*/ 317490 w 1074032"/>
                <a:gd name="connsiteY49" fmla="*/ 1009557 h 1030635"/>
                <a:gd name="connsiteX50" fmla="*/ 521898 w 1074032"/>
                <a:gd name="connsiteY50" fmla="*/ 862453 h 1030635"/>
                <a:gd name="connsiteX51" fmla="*/ 552465 w 1074032"/>
                <a:gd name="connsiteY51" fmla="*/ 862453 h 1030635"/>
                <a:gd name="connsiteX52" fmla="*/ 756840 w 1074032"/>
                <a:gd name="connsiteY52" fmla="*/ 1009530 h 1030635"/>
                <a:gd name="connsiteX53" fmla="*/ 863782 w 1074032"/>
                <a:gd name="connsiteY53" fmla="*/ 1009291 h 1030635"/>
                <a:gd name="connsiteX54" fmla="*/ 897066 w 1074032"/>
                <a:gd name="connsiteY54" fmla="*/ 907659 h 1030635"/>
                <a:gd name="connsiteX55" fmla="*/ 820344 w 1074032"/>
                <a:gd name="connsiteY55" fmla="*/ 667765 h 1030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074032" h="1030635">
                  <a:moveTo>
                    <a:pt x="820344" y="667765"/>
                  </a:moveTo>
                  <a:cubicBezTo>
                    <a:pt x="816915" y="657041"/>
                    <a:pt x="820707" y="645357"/>
                    <a:pt x="829787" y="638701"/>
                  </a:cubicBezTo>
                  <a:lnTo>
                    <a:pt x="1032780" y="489774"/>
                  </a:lnTo>
                  <a:cubicBezTo>
                    <a:pt x="1065098" y="466064"/>
                    <a:pt x="1077981" y="426114"/>
                    <a:pt x="1065592" y="387997"/>
                  </a:cubicBezTo>
                  <a:cubicBezTo>
                    <a:pt x="1053208" y="349874"/>
                    <a:pt x="1019305" y="325122"/>
                    <a:pt x="979224" y="324938"/>
                  </a:cubicBezTo>
                  <a:lnTo>
                    <a:pt x="727461" y="323772"/>
                  </a:lnTo>
                  <a:cubicBezTo>
                    <a:pt x="716200" y="323717"/>
                    <a:pt x="706263" y="316503"/>
                    <a:pt x="702737" y="305811"/>
                  </a:cubicBezTo>
                  <a:lnTo>
                    <a:pt x="623828" y="66726"/>
                  </a:lnTo>
                  <a:cubicBezTo>
                    <a:pt x="611265" y="28663"/>
                    <a:pt x="577254" y="4074"/>
                    <a:pt x="537173" y="4068"/>
                  </a:cubicBezTo>
                  <a:lnTo>
                    <a:pt x="537173" y="4068"/>
                  </a:lnTo>
                  <a:cubicBezTo>
                    <a:pt x="497092" y="4068"/>
                    <a:pt x="463076" y="28663"/>
                    <a:pt x="450513" y="66720"/>
                  </a:cubicBezTo>
                  <a:lnTo>
                    <a:pt x="414945" y="174443"/>
                  </a:lnTo>
                  <a:cubicBezTo>
                    <a:pt x="409309" y="191508"/>
                    <a:pt x="418574" y="209919"/>
                    <a:pt x="435645" y="215549"/>
                  </a:cubicBezTo>
                  <a:cubicBezTo>
                    <a:pt x="452715" y="221196"/>
                    <a:pt x="471115" y="211920"/>
                    <a:pt x="476756" y="194850"/>
                  </a:cubicBezTo>
                  <a:lnTo>
                    <a:pt x="512324" y="87127"/>
                  </a:lnTo>
                  <a:cubicBezTo>
                    <a:pt x="517824" y="70458"/>
                    <a:pt x="532731" y="69161"/>
                    <a:pt x="537173" y="69161"/>
                  </a:cubicBezTo>
                  <a:cubicBezTo>
                    <a:pt x="541610" y="69161"/>
                    <a:pt x="556517" y="70458"/>
                    <a:pt x="562017" y="87127"/>
                  </a:cubicBezTo>
                  <a:lnTo>
                    <a:pt x="640926" y="326218"/>
                  </a:lnTo>
                  <a:cubicBezTo>
                    <a:pt x="653239" y="363511"/>
                    <a:pt x="687890" y="388685"/>
                    <a:pt x="727158" y="388870"/>
                  </a:cubicBezTo>
                  <a:lnTo>
                    <a:pt x="978921" y="390036"/>
                  </a:lnTo>
                  <a:cubicBezTo>
                    <a:pt x="996474" y="390117"/>
                    <a:pt x="1002316" y="403895"/>
                    <a:pt x="1003683" y="408116"/>
                  </a:cubicBezTo>
                  <a:cubicBezTo>
                    <a:pt x="1005055" y="412336"/>
                    <a:pt x="1008429" y="426911"/>
                    <a:pt x="994277" y="437293"/>
                  </a:cubicBezTo>
                  <a:lnTo>
                    <a:pt x="791280" y="586220"/>
                  </a:lnTo>
                  <a:cubicBezTo>
                    <a:pt x="759617" y="609453"/>
                    <a:pt x="746382" y="650190"/>
                    <a:pt x="758343" y="687597"/>
                  </a:cubicBezTo>
                  <a:lnTo>
                    <a:pt x="835060" y="927475"/>
                  </a:lnTo>
                  <a:cubicBezTo>
                    <a:pt x="840408" y="944198"/>
                    <a:pt x="829109" y="954011"/>
                    <a:pt x="825518" y="956615"/>
                  </a:cubicBezTo>
                  <a:cubicBezTo>
                    <a:pt x="821927" y="959224"/>
                    <a:pt x="809110" y="966943"/>
                    <a:pt x="794860" y="956685"/>
                  </a:cubicBezTo>
                  <a:lnTo>
                    <a:pt x="590484" y="809608"/>
                  </a:lnTo>
                  <a:cubicBezTo>
                    <a:pt x="558600" y="786668"/>
                    <a:pt x="515758" y="786668"/>
                    <a:pt x="483873" y="809608"/>
                  </a:cubicBezTo>
                  <a:lnTo>
                    <a:pt x="279460" y="956712"/>
                  </a:lnTo>
                  <a:cubicBezTo>
                    <a:pt x="265210" y="966964"/>
                    <a:pt x="252386" y="959251"/>
                    <a:pt x="248801" y="956647"/>
                  </a:cubicBezTo>
                  <a:cubicBezTo>
                    <a:pt x="245210" y="954038"/>
                    <a:pt x="233911" y="944231"/>
                    <a:pt x="239254" y="927513"/>
                  </a:cubicBezTo>
                  <a:lnTo>
                    <a:pt x="315950" y="687597"/>
                  </a:lnTo>
                  <a:cubicBezTo>
                    <a:pt x="327910" y="650196"/>
                    <a:pt x="314669" y="609459"/>
                    <a:pt x="283013" y="586226"/>
                  </a:cubicBezTo>
                  <a:lnTo>
                    <a:pt x="80026" y="437299"/>
                  </a:lnTo>
                  <a:cubicBezTo>
                    <a:pt x="65874" y="426917"/>
                    <a:pt x="69248" y="412336"/>
                    <a:pt x="70620" y="408121"/>
                  </a:cubicBezTo>
                  <a:cubicBezTo>
                    <a:pt x="71992" y="403901"/>
                    <a:pt x="77834" y="390123"/>
                    <a:pt x="95382" y="390042"/>
                  </a:cubicBezTo>
                  <a:lnTo>
                    <a:pt x="347162" y="388875"/>
                  </a:lnTo>
                  <a:cubicBezTo>
                    <a:pt x="365133" y="388788"/>
                    <a:pt x="379638" y="374153"/>
                    <a:pt x="379556" y="356177"/>
                  </a:cubicBezTo>
                  <a:cubicBezTo>
                    <a:pt x="379469" y="338255"/>
                    <a:pt x="364916" y="323782"/>
                    <a:pt x="347010" y="323782"/>
                  </a:cubicBezTo>
                  <a:cubicBezTo>
                    <a:pt x="346961" y="323782"/>
                    <a:pt x="346907" y="323782"/>
                    <a:pt x="346858" y="323782"/>
                  </a:cubicBezTo>
                  <a:lnTo>
                    <a:pt x="95079" y="324949"/>
                  </a:lnTo>
                  <a:cubicBezTo>
                    <a:pt x="54998" y="325133"/>
                    <a:pt x="21095" y="349885"/>
                    <a:pt x="8711" y="388007"/>
                  </a:cubicBezTo>
                  <a:cubicBezTo>
                    <a:pt x="-3673" y="426130"/>
                    <a:pt x="9205" y="466081"/>
                    <a:pt x="41518" y="489791"/>
                  </a:cubicBezTo>
                  <a:lnTo>
                    <a:pt x="244505" y="638718"/>
                  </a:lnTo>
                  <a:cubicBezTo>
                    <a:pt x="253580" y="645379"/>
                    <a:pt x="257377" y="657058"/>
                    <a:pt x="253949" y="667782"/>
                  </a:cubicBezTo>
                  <a:lnTo>
                    <a:pt x="177258" y="907697"/>
                  </a:lnTo>
                  <a:cubicBezTo>
                    <a:pt x="165053" y="945874"/>
                    <a:pt x="178121" y="985765"/>
                    <a:pt x="210548" y="1009318"/>
                  </a:cubicBezTo>
                  <a:cubicBezTo>
                    <a:pt x="226821" y="1021138"/>
                    <a:pt x="245492" y="1027051"/>
                    <a:pt x="264174" y="1027051"/>
                  </a:cubicBezTo>
                  <a:cubicBezTo>
                    <a:pt x="282720" y="1027051"/>
                    <a:pt x="301277" y="1021219"/>
                    <a:pt x="317490" y="1009557"/>
                  </a:cubicBezTo>
                  <a:lnTo>
                    <a:pt x="521898" y="862453"/>
                  </a:lnTo>
                  <a:cubicBezTo>
                    <a:pt x="531038" y="855873"/>
                    <a:pt x="543325" y="855873"/>
                    <a:pt x="552465" y="862453"/>
                  </a:cubicBezTo>
                  <a:lnTo>
                    <a:pt x="756840" y="1009530"/>
                  </a:lnTo>
                  <a:cubicBezTo>
                    <a:pt x="789376" y="1032941"/>
                    <a:pt x="831350" y="1032855"/>
                    <a:pt x="863782" y="1009291"/>
                  </a:cubicBezTo>
                  <a:cubicBezTo>
                    <a:pt x="896215" y="985733"/>
                    <a:pt x="909277" y="945842"/>
                    <a:pt x="897066" y="907659"/>
                  </a:cubicBezTo>
                  <a:lnTo>
                    <a:pt x="820344" y="6677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12" name="Freihandform: Form 158">
              <a:extLst>
                <a:ext uri="{FF2B5EF4-FFF2-40B4-BE49-F238E27FC236}">
                  <a16:creationId xmlns:a16="http://schemas.microsoft.com/office/drawing/2014/main" id="{C193EB7A-C055-CB7D-CE13-4B2E18CF1DB2}"/>
                </a:ext>
              </a:extLst>
            </p:cNvPr>
            <p:cNvSpPr/>
            <p:nvPr/>
          </p:nvSpPr>
          <p:spPr>
            <a:xfrm>
              <a:off x="5291832" y="2624833"/>
              <a:ext cx="1605624" cy="1605622"/>
            </a:xfrm>
            <a:custGeom>
              <a:avLst/>
              <a:gdLst>
                <a:gd name="connsiteX0" fmla="*/ 803740 w 1605624"/>
                <a:gd name="connsiteY0" fmla="*/ 4068 h 1605622"/>
                <a:gd name="connsiteX1" fmla="*/ 4068 w 1605624"/>
                <a:gd name="connsiteY1" fmla="*/ 803739 h 1605622"/>
                <a:gd name="connsiteX2" fmla="*/ 803740 w 1605624"/>
                <a:gd name="connsiteY2" fmla="*/ 1603409 h 1605622"/>
                <a:gd name="connsiteX3" fmla="*/ 836286 w 1605624"/>
                <a:gd name="connsiteY3" fmla="*/ 1570863 h 1605622"/>
                <a:gd name="connsiteX4" fmla="*/ 803740 w 1605624"/>
                <a:gd name="connsiteY4" fmla="*/ 1538317 h 1605622"/>
                <a:gd name="connsiteX5" fmla="*/ 69161 w 1605624"/>
                <a:gd name="connsiteY5" fmla="*/ 803739 h 1605622"/>
                <a:gd name="connsiteX6" fmla="*/ 803740 w 1605624"/>
                <a:gd name="connsiteY6" fmla="*/ 69161 h 1605622"/>
                <a:gd name="connsiteX7" fmla="*/ 1538318 w 1605624"/>
                <a:gd name="connsiteY7" fmla="*/ 803739 h 1605622"/>
                <a:gd name="connsiteX8" fmla="*/ 1198479 w 1605624"/>
                <a:gd name="connsiteY8" fmla="*/ 1423357 h 1605622"/>
                <a:gd name="connsiteX9" fmla="*/ 1188558 w 1605624"/>
                <a:gd name="connsiteY9" fmla="*/ 1468304 h 1605622"/>
                <a:gd name="connsiteX10" fmla="*/ 1233505 w 1605624"/>
                <a:gd name="connsiteY10" fmla="*/ 1478225 h 1605622"/>
                <a:gd name="connsiteX11" fmla="*/ 1603411 w 1605624"/>
                <a:gd name="connsiteY11" fmla="*/ 803744 h 1605622"/>
                <a:gd name="connsiteX12" fmla="*/ 803740 w 1605624"/>
                <a:gd name="connsiteY12" fmla="*/ 4068 h 1605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05624" h="1605622">
                  <a:moveTo>
                    <a:pt x="803740" y="4068"/>
                  </a:moveTo>
                  <a:cubicBezTo>
                    <a:pt x="362801" y="4068"/>
                    <a:pt x="4068" y="362800"/>
                    <a:pt x="4068" y="803739"/>
                  </a:cubicBezTo>
                  <a:cubicBezTo>
                    <a:pt x="4068" y="1244677"/>
                    <a:pt x="362801" y="1603409"/>
                    <a:pt x="803740" y="1603409"/>
                  </a:cubicBezTo>
                  <a:cubicBezTo>
                    <a:pt x="821711" y="1603409"/>
                    <a:pt x="836286" y="1588834"/>
                    <a:pt x="836286" y="1570863"/>
                  </a:cubicBezTo>
                  <a:cubicBezTo>
                    <a:pt x="836286" y="1552892"/>
                    <a:pt x="821711" y="1538317"/>
                    <a:pt x="803740" y="1538317"/>
                  </a:cubicBezTo>
                  <a:cubicBezTo>
                    <a:pt x="398694" y="1538322"/>
                    <a:pt x="69161" y="1208790"/>
                    <a:pt x="69161" y="803739"/>
                  </a:cubicBezTo>
                  <a:cubicBezTo>
                    <a:pt x="69161" y="398688"/>
                    <a:pt x="398694" y="69161"/>
                    <a:pt x="803740" y="69161"/>
                  </a:cubicBezTo>
                  <a:cubicBezTo>
                    <a:pt x="1208786" y="69161"/>
                    <a:pt x="1538318" y="398693"/>
                    <a:pt x="1538318" y="803739"/>
                  </a:cubicBezTo>
                  <a:cubicBezTo>
                    <a:pt x="1538318" y="1055865"/>
                    <a:pt x="1411279" y="1287498"/>
                    <a:pt x="1198479" y="1423357"/>
                  </a:cubicBezTo>
                  <a:cubicBezTo>
                    <a:pt x="1183329" y="1433029"/>
                    <a:pt x="1178886" y="1453153"/>
                    <a:pt x="1188558" y="1468304"/>
                  </a:cubicBezTo>
                  <a:cubicBezTo>
                    <a:pt x="1198230" y="1483454"/>
                    <a:pt x="1218349" y="1487897"/>
                    <a:pt x="1233505" y="1478225"/>
                  </a:cubicBezTo>
                  <a:cubicBezTo>
                    <a:pt x="1465127" y="1330345"/>
                    <a:pt x="1603411" y="1078203"/>
                    <a:pt x="1603411" y="803744"/>
                  </a:cubicBezTo>
                  <a:cubicBezTo>
                    <a:pt x="1603417" y="362800"/>
                    <a:pt x="1244684" y="4068"/>
                    <a:pt x="803740" y="4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13" name="Grafik 28">
            <a:extLst>
              <a:ext uri="{FF2B5EF4-FFF2-40B4-BE49-F238E27FC236}">
                <a16:creationId xmlns:a16="http://schemas.microsoft.com/office/drawing/2014/main" id="{4A67B971-75AF-8F56-0333-DA5AC29ACC2E}"/>
              </a:ext>
            </a:extLst>
          </p:cNvPr>
          <p:cNvGrpSpPr/>
          <p:nvPr/>
        </p:nvGrpSpPr>
        <p:grpSpPr>
          <a:xfrm>
            <a:off x="1840251" y="1913271"/>
            <a:ext cx="682690" cy="682690"/>
            <a:chOff x="1466850" y="1216684"/>
            <a:chExt cx="1041400" cy="1041400"/>
          </a:xfrm>
          <a:solidFill>
            <a:sysClr val="window" lastClr="FFFFFF"/>
          </a:solidFill>
          <a:effectLst/>
        </p:grpSpPr>
        <p:sp>
          <p:nvSpPr>
            <p:cNvPr id="314" name="Freihandform: Form 162">
              <a:extLst>
                <a:ext uri="{FF2B5EF4-FFF2-40B4-BE49-F238E27FC236}">
                  <a16:creationId xmlns:a16="http://schemas.microsoft.com/office/drawing/2014/main" id="{964C427C-AF99-A2DB-6833-0C5E2B85E872}"/>
                </a:ext>
              </a:extLst>
            </p:cNvPr>
            <p:cNvSpPr/>
            <p:nvPr/>
          </p:nvSpPr>
          <p:spPr>
            <a:xfrm>
              <a:off x="1966885" y="1419758"/>
              <a:ext cx="40680" cy="40680"/>
            </a:xfrm>
            <a:custGeom>
              <a:avLst/>
              <a:gdLst>
                <a:gd name="connsiteX0" fmla="*/ 20665 w 40679"/>
                <a:gd name="connsiteY0" fmla="*/ 325 h 40679"/>
                <a:gd name="connsiteX1" fmla="*/ 325 w 40679"/>
                <a:gd name="connsiteY1" fmla="*/ 20665 h 40679"/>
                <a:gd name="connsiteX2" fmla="*/ 20665 w 40679"/>
                <a:gd name="connsiteY2" fmla="*/ 41004 h 40679"/>
                <a:gd name="connsiteX3" fmla="*/ 41004 w 40679"/>
                <a:gd name="connsiteY3" fmla="*/ 20665 h 40679"/>
                <a:gd name="connsiteX4" fmla="*/ 20665 w 40679"/>
                <a:gd name="connsiteY4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79" h="40679">
                  <a:moveTo>
                    <a:pt x="20665" y="325"/>
                  </a:moveTo>
                  <a:cubicBezTo>
                    <a:pt x="9438" y="325"/>
                    <a:pt x="325" y="9438"/>
                    <a:pt x="325" y="20665"/>
                  </a:cubicBezTo>
                  <a:cubicBezTo>
                    <a:pt x="325" y="31891"/>
                    <a:pt x="9438" y="41004"/>
                    <a:pt x="20665" y="41004"/>
                  </a:cubicBezTo>
                  <a:cubicBezTo>
                    <a:pt x="31891" y="41004"/>
                    <a:pt x="41004" y="31891"/>
                    <a:pt x="41004" y="20665"/>
                  </a:cubicBezTo>
                  <a:cubicBezTo>
                    <a:pt x="41004" y="9438"/>
                    <a:pt x="31891" y="325"/>
                    <a:pt x="20665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15" name="Freihandform: Form 163">
              <a:extLst>
                <a:ext uri="{FF2B5EF4-FFF2-40B4-BE49-F238E27FC236}">
                  <a16:creationId xmlns:a16="http://schemas.microsoft.com/office/drawing/2014/main" id="{7FED9486-C314-0378-9FAB-C41E48DF3C0C}"/>
                </a:ext>
              </a:extLst>
            </p:cNvPr>
            <p:cNvSpPr/>
            <p:nvPr/>
          </p:nvSpPr>
          <p:spPr>
            <a:xfrm>
              <a:off x="1629244" y="1745195"/>
              <a:ext cx="40680" cy="40680"/>
            </a:xfrm>
            <a:custGeom>
              <a:avLst/>
              <a:gdLst>
                <a:gd name="connsiteX0" fmla="*/ 20665 w 40679"/>
                <a:gd name="connsiteY0" fmla="*/ 41004 h 40679"/>
                <a:gd name="connsiteX1" fmla="*/ 41004 w 40679"/>
                <a:gd name="connsiteY1" fmla="*/ 20665 h 40679"/>
                <a:gd name="connsiteX2" fmla="*/ 20665 w 40679"/>
                <a:gd name="connsiteY2" fmla="*/ 325 h 40679"/>
                <a:gd name="connsiteX3" fmla="*/ 325 w 40679"/>
                <a:gd name="connsiteY3" fmla="*/ 20665 h 40679"/>
                <a:gd name="connsiteX4" fmla="*/ 20665 w 40679"/>
                <a:gd name="connsiteY4" fmla="*/ 41004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79" h="40679">
                  <a:moveTo>
                    <a:pt x="20665" y="41004"/>
                  </a:moveTo>
                  <a:cubicBezTo>
                    <a:pt x="31891" y="41004"/>
                    <a:pt x="41004" y="31891"/>
                    <a:pt x="41004" y="20665"/>
                  </a:cubicBezTo>
                  <a:cubicBezTo>
                    <a:pt x="41004" y="9438"/>
                    <a:pt x="31891" y="325"/>
                    <a:pt x="20665" y="325"/>
                  </a:cubicBezTo>
                  <a:cubicBezTo>
                    <a:pt x="9438" y="325"/>
                    <a:pt x="325" y="9438"/>
                    <a:pt x="325" y="20665"/>
                  </a:cubicBezTo>
                  <a:cubicBezTo>
                    <a:pt x="325" y="31891"/>
                    <a:pt x="9438" y="41004"/>
                    <a:pt x="20665" y="41004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16" name="Freihandform: Form 164">
              <a:extLst>
                <a:ext uri="{FF2B5EF4-FFF2-40B4-BE49-F238E27FC236}">
                  <a16:creationId xmlns:a16="http://schemas.microsoft.com/office/drawing/2014/main" id="{E9187B28-24F2-4321-49C6-E438176A49A0}"/>
                </a:ext>
              </a:extLst>
            </p:cNvPr>
            <p:cNvSpPr/>
            <p:nvPr/>
          </p:nvSpPr>
          <p:spPr>
            <a:xfrm>
              <a:off x="1466525" y="1216359"/>
              <a:ext cx="1041400" cy="935633"/>
            </a:xfrm>
            <a:custGeom>
              <a:avLst/>
              <a:gdLst>
                <a:gd name="connsiteX0" fmla="*/ 683744 w 1041400"/>
                <a:gd name="connsiteY0" fmla="*/ 325 h 935632"/>
                <a:gd name="connsiteX1" fmla="*/ 338713 w 1041400"/>
                <a:gd name="connsiteY1" fmla="*/ 285599 h 935632"/>
                <a:gd name="connsiteX2" fmla="*/ 325 w 1041400"/>
                <a:gd name="connsiteY2" fmla="*/ 590180 h 935632"/>
                <a:gd name="connsiteX3" fmla="*/ 79650 w 1041400"/>
                <a:gd name="connsiteY3" fmla="*/ 784696 h 935632"/>
                <a:gd name="connsiteX4" fmla="*/ 46963 w 1041400"/>
                <a:gd name="connsiteY4" fmla="*/ 901237 h 935632"/>
                <a:gd name="connsiteX5" fmla="*/ 42554 w 1041400"/>
                <a:gd name="connsiteY5" fmla="*/ 923404 h 935632"/>
                <a:gd name="connsiteX6" fmla="*/ 61344 w 1041400"/>
                <a:gd name="connsiteY6" fmla="*/ 935958 h 935632"/>
                <a:gd name="connsiteX7" fmla="*/ 216793 w 1041400"/>
                <a:gd name="connsiteY7" fmla="*/ 873127 h 935632"/>
                <a:gd name="connsiteX8" fmla="*/ 358306 w 1041400"/>
                <a:gd name="connsiteY8" fmla="*/ 895278 h 935632"/>
                <a:gd name="connsiteX9" fmla="*/ 703329 w 1041400"/>
                <a:gd name="connsiteY9" fmla="*/ 610067 h 935632"/>
                <a:gd name="connsiteX10" fmla="*/ 825256 w 1041400"/>
                <a:gd name="connsiteY10" fmla="*/ 588369 h 935632"/>
                <a:gd name="connsiteX11" fmla="*/ 980705 w 1041400"/>
                <a:gd name="connsiteY11" fmla="*/ 651200 h 935632"/>
                <a:gd name="connsiteX12" fmla="*/ 999496 w 1041400"/>
                <a:gd name="connsiteY12" fmla="*/ 638646 h 935632"/>
                <a:gd name="connsiteX13" fmla="*/ 995086 w 1041400"/>
                <a:gd name="connsiteY13" fmla="*/ 616479 h 935632"/>
                <a:gd name="connsiteX14" fmla="*/ 962399 w 1041400"/>
                <a:gd name="connsiteY14" fmla="*/ 499938 h 935632"/>
                <a:gd name="connsiteX15" fmla="*/ 1041725 w 1041400"/>
                <a:gd name="connsiteY15" fmla="*/ 305422 h 935632"/>
                <a:gd name="connsiteX16" fmla="*/ 683744 w 1041400"/>
                <a:gd name="connsiteY16" fmla="*/ 325 h 935632"/>
                <a:gd name="connsiteX17" fmla="*/ 358306 w 1041400"/>
                <a:gd name="connsiteY17" fmla="*/ 854598 h 935632"/>
                <a:gd name="connsiteX18" fmla="*/ 218954 w 1041400"/>
                <a:gd name="connsiteY18" fmla="*/ 830596 h 935632"/>
                <a:gd name="connsiteX19" fmla="*/ 196422 w 1041400"/>
                <a:gd name="connsiteY19" fmla="*/ 835760 h 935632"/>
                <a:gd name="connsiteX20" fmla="*/ 105139 w 1041400"/>
                <a:gd name="connsiteY20" fmla="*/ 889931 h 935632"/>
                <a:gd name="connsiteX21" fmla="*/ 117541 w 1041400"/>
                <a:gd name="connsiteY21" fmla="*/ 768869 h 935632"/>
                <a:gd name="connsiteX22" fmla="*/ 112567 w 1041400"/>
                <a:gd name="connsiteY22" fmla="*/ 760272 h 935632"/>
                <a:gd name="connsiteX23" fmla="*/ 41004 w 1041400"/>
                <a:gd name="connsiteY23" fmla="*/ 590180 h 935632"/>
                <a:gd name="connsiteX24" fmla="*/ 358306 w 1041400"/>
                <a:gd name="connsiteY24" fmla="*/ 325762 h 935632"/>
                <a:gd name="connsiteX25" fmla="*/ 663404 w 1041400"/>
                <a:gd name="connsiteY25" fmla="*/ 590180 h 935632"/>
                <a:gd name="connsiteX26" fmla="*/ 358306 w 1041400"/>
                <a:gd name="connsiteY26" fmla="*/ 854598 h 935632"/>
                <a:gd name="connsiteX27" fmla="*/ 929482 w 1041400"/>
                <a:gd name="connsiteY27" fmla="*/ 475514 h 935632"/>
                <a:gd name="connsiteX28" fmla="*/ 924508 w 1041400"/>
                <a:gd name="connsiteY28" fmla="*/ 484111 h 935632"/>
                <a:gd name="connsiteX29" fmla="*/ 936911 w 1041400"/>
                <a:gd name="connsiteY29" fmla="*/ 605173 h 935632"/>
                <a:gd name="connsiteX30" fmla="*/ 845628 w 1041400"/>
                <a:gd name="connsiteY30" fmla="*/ 551002 h 935632"/>
                <a:gd name="connsiteX31" fmla="*/ 823095 w 1041400"/>
                <a:gd name="connsiteY31" fmla="*/ 545838 h 935632"/>
                <a:gd name="connsiteX32" fmla="*/ 703265 w 1041400"/>
                <a:gd name="connsiteY32" fmla="*/ 569332 h 935632"/>
                <a:gd name="connsiteX33" fmla="*/ 593358 w 1041400"/>
                <a:gd name="connsiteY33" fmla="*/ 366442 h 935632"/>
                <a:gd name="connsiteX34" fmla="*/ 858666 w 1041400"/>
                <a:gd name="connsiteY34" fmla="*/ 366442 h 935632"/>
                <a:gd name="connsiteX35" fmla="*/ 879006 w 1041400"/>
                <a:gd name="connsiteY35" fmla="*/ 346102 h 935632"/>
                <a:gd name="connsiteX36" fmla="*/ 858666 w 1041400"/>
                <a:gd name="connsiteY36" fmla="*/ 325762 h 935632"/>
                <a:gd name="connsiteX37" fmla="*/ 530869 w 1041400"/>
                <a:gd name="connsiteY37" fmla="*/ 325762 h 935632"/>
                <a:gd name="connsiteX38" fmla="*/ 379496 w 1041400"/>
                <a:gd name="connsiteY38" fmla="*/ 285678 h 935632"/>
                <a:gd name="connsiteX39" fmla="*/ 683744 w 1041400"/>
                <a:gd name="connsiteY39" fmla="*/ 41004 h 935632"/>
                <a:gd name="connsiteX40" fmla="*/ 1001045 w 1041400"/>
                <a:gd name="connsiteY40" fmla="*/ 305422 h 935632"/>
                <a:gd name="connsiteX41" fmla="*/ 929482 w 1041400"/>
                <a:gd name="connsiteY41" fmla="*/ 475514 h 93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041400" h="935632">
                  <a:moveTo>
                    <a:pt x="683744" y="325"/>
                  </a:moveTo>
                  <a:cubicBezTo>
                    <a:pt x="500629" y="325"/>
                    <a:pt x="350337" y="126575"/>
                    <a:pt x="338713" y="285599"/>
                  </a:cubicBezTo>
                  <a:cubicBezTo>
                    <a:pt x="164323" y="294347"/>
                    <a:pt x="325" y="420096"/>
                    <a:pt x="325" y="590180"/>
                  </a:cubicBezTo>
                  <a:cubicBezTo>
                    <a:pt x="325" y="661258"/>
                    <a:pt x="28451" y="730128"/>
                    <a:pt x="79650" y="784696"/>
                  </a:cubicBezTo>
                  <a:cubicBezTo>
                    <a:pt x="89780" y="826456"/>
                    <a:pt x="77481" y="870719"/>
                    <a:pt x="46963" y="901237"/>
                  </a:cubicBezTo>
                  <a:cubicBezTo>
                    <a:pt x="41147" y="907053"/>
                    <a:pt x="39407" y="915801"/>
                    <a:pt x="42554" y="923404"/>
                  </a:cubicBezTo>
                  <a:cubicBezTo>
                    <a:pt x="45700" y="931000"/>
                    <a:pt x="53113" y="935958"/>
                    <a:pt x="61344" y="935958"/>
                  </a:cubicBezTo>
                  <a:cubicBezTo>
                    <a:pt x="119353" y="935958"/>
                    <a:pt x="175255" y="913210"/>
                    <a:pt x="216793" y="873127"/>
                  </a:cubicBezTo>
                  <a:cubicBezTo>
                    <a:pt x="257258" y="886920"/>
                    <a:pt x="310055" y="895278"/>
                    <a:pt x="358306" y="895278"/>
                  </a:cubicBezTo>
                  <a:cubicBezTo>
                    <a:pt x="541396" y="895278"/>
                    <a:pt x="691673" y="769060"/>
                    <a:pt x="703329" y="610067"/>
                  </a:cubicBezTo>
                  <a:cubicBezTo>
                    <a:pt x="745915" y="608176"/>
                    <a:pt x="790210" y="600310"/>
                    <a:pt x="825256" y="588369"/>
                  </a:cubicBezTo>
                  <a:cubicBezTo>
                    <a:pt x="866794" y="628453"/>
                    <a:pt x="922697" y="651200"/>
                    <a:pt x="980705" y="651200"/>
                  </a:cubicBezTo>
                  <a:cubicBezTo>
                    <a:pt x="988937" y="651200"/>
                    <a:pt x="996349" y="646242"/>
                    <a:pt x="999496" y="638646"/>
                  </a:cubicBezTo>
                  <a:cubicBezTo>
                    <a:pt x="1002642" y="631043"/>
                    <a:pt x="1000902" y="622295"/>
                    <a:pt x="995086" y="616479"/>
                  </a:cubicBezTo>
                  <a:cubicBezTo>
                    <a:pt x="964568" y="585961"/>
                    <a:pt x="952269" y="541698"/>
                    <a:pt x="962399" y="499938"/>
                  </a:cubicBezTo>
                  <a:cubicBezTo>
                    <a:pt x="1013599" y="445370"/>
                    <a:pt x="1041725" y="376501"/>
                    <a:pt x="1041725" y="305422"/>
                  </a:cubicBezTo>
                  <a:cubicBezTo>
                    <a:pt x="1041725" y="128696"/>
                    <a:pt x="865094" y="325"/>
                    <a:pt x="683744" y="325"/>
                  </a:cubicBezTo>
                  <a:close/>
                  <a:moveTo>
                    <a:pt x="358306" y="854598"/>
                  </a:moveTo>
                  <a:cubicBezTo>
                    <a:pt x="310301" y="854598"/>
                    <a:pt x="255598" y="845175"/>
                    <a:pt x="218954" y="830596"/>
                  </a:cubicBezTo>
                  <a:cubicBezTo>
                    <a:pt x="211104" y="827465"/>
                    <a:pt x="202134" y="829523"/>
                    <a:pt x="196422" y="835760"/>
                  </a:cubicBezTo>
                  <a:cubicBezTo>
                    <a:pt x="171863" y="862607"/>
                    <a:pt x="139931" y="881326"/>
                    <a:pt x="105139" y="889931"/>
                  </a:cubicBezTo>
                  <a:cubicBezTo>
                    <a:pt x="124310" y="853200"/>
                    <a:pt x="129205" y="809898"/>
                    <a:pt x="117541" y="768869"/>
                  </a:cubicBezTo>
                  <a:cubicBezTo>
                    <a:pt x="116619" y="765635"/>
                    <a:pt x="114911" y="762680"/>
                    <a:pt x="112567" y="760272"/>
                  </a:cubicBezTo>
                  <a:cubicBezTo>
                    <a:pt x="66421" y="712744"/>
                    <a:pt x="41004" y="652336"/>
                    <a:pt x="41004" y="590180"/>
                  </a:cubicBezTo>
                  <a:cubicBezTo>
                    <a:pt x="41004" y="446848"/>
                    <a:pt x="186307" y="325762"/>
                    <a:pt x="358306" y="325762"/>
                  </a:cubicBezTo>
                  <a:cubicBezTo>
                    <a:pt x="520723" y="325762"/>
                    <a:pt x="663404" y="438704"/>
                    <a:pt x="663404" y="590180"/>
                  </a:cubicBezTo>
                  <a:cubicBezTo>
                    <a:pt x="663404" y="735984"/>
                    <a:pt x="526539" y="854598"/>
                    <a:pt x="358306" y="854598"/>
                  </a:cubicBezTo>
                  <a:close/>
                  <a:moveTo>
                    <a:pt x="929482" y="475514"/>
                  </a:moveTo>
                  <a:cubicBezTo>
                    <a:pt x="927138" y="477930"/>
                    <a:pt x="925430" y="480885"/>
                    <a:pt x="924508" y="484111"/>
                  </a:cubicBezTo>
                  <a:cubicBezTo>
                    <a:pt x="912845" y="525140"/>
                    <a:pt x="917739" y="568442"/>
                    <a:pt x="936911" y="605173"/>
                  </a:cubicBezTo>
                  <a:cubicBezTo>
                    <a:pt x="902119" y="596576"/>
                    <a:pt x="870187" y="577849"/>
                    <a:pt x="845628" y="551002"/>
                  </a:cubicBezTo>
                  <a:cubicBezTo>
                    <a:pt x="839915" y="544773"/>
                    <a:pt x="830945" y="542707"/>
                    <a:pt x="823095" y="545838"/>
                  </a:cubicBezTo>
                  <a:cubicBezTo>
                    <a:pt x="791338" y="558471"/>
                    <a:pt x="746034" y="567218"/>
                    <a:pt x="703265" y="569332"/>
                  </a:cubicBezTo>
                  <a:cubicBezTo>
                    <a:pt x="697322" y="492414"/>
                    <a:pt x="658954" y="420120"/>
                    <a:pt x="593358" y="366442"/>
                  </a:cubicBezTo>
                  <a:lnTo>
                    <a:pt x="858666" y="366442"/>
                  </a:lnTo>
                  <a:cubicBezTo>
                    <a:pt x="869901" y="366442"/>
                    <a:pt x="879006" y="357337"/>
                    <a:pt x="879006" y="346102"/>
                  </a:cubicBezTo>
                  <a:cubicBezTo>
                    <a:pt x="879006" y="334868"/>
                    <a:pt x="869901" y="325762"/>
                    <a:pt x="858666" y="325762"/>
                  </a:cubicBezTo>
                  <a:lnTo>
                    <a:pt x="530869" y="325762"/>
                  </a:lnTo>
                  <a:cubicBezTo>
                    <a:pt x="484699" y="302260"/>
                    <a:pt x="432856" y="288555"/>
                    <a:pt x="379496" y="285678"/>
                  </a:cubicBezTo>
                  <a:cubicBezTo>
                    <a:pt x="391183" y="149068"/>
                    <a:pt x="523178" y="41004"/>
                    <a:pt x="683744" y="41004"/>
                  </a:cubicBezTo>
                  <a:cubicBezTo>
                    <a:pt x="855742" y="41004"/>
                    <a:pt x="1001045" y="162090"/>
                    <a:pt x="1001045" y="305422"/>
                  </a:cubicBezTo>
                  <a:cubicBezTo>
                    <a:pt x="1001045" y="367578"/>
                    <a:pt x="975628" y="427986"/>
                    <a:pt x="929482" y="475514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17" name="Freihandform: Form 165">
              <a:extLst>
                <a:ext uri="{FF2B5EF4-FFF2-40B4-BE49-F238E27FC236}">
                  <a16:creationId xmlns:a16="http://schemas.microsoft.com/office/drawing/2014/main" id="{E33455E6-11B1-BA3A-7A1A-9A0794F7C693}"/>
                </a:ext>
              </a:extLst>
            </p:cNvPr>
            <p:cNvSpPr/>
            <p:nvPr/>
          </p:nvSpPr>
          <p:spPr>
            <a:xfrm>
              <a:off x="1710603" y="1745195"/>
              <a:ext cx="296962" cy="40680"/>
            </a:xfrm>
            <a:custGeom>
              <a:avLst/>
              <a:gdLst>
                <a:gd name="connsiteX0" fmla="*/ 276947 w 296961"/>
                <a:gd name="connsiteY0" fmla="*/ 325 h 40679"/>
                <a:gd name="connsiteX1" fmla="*/ 20665 w 296961"/>
                <a:gd name="connsiteY1" fmla="*/ 325 h 40679"/>
                <a:gd name="connsiteX2" fmla="*/ 325 w 296961"/>
                <a:gd name="connsiteY2" fmla="*/ 20665 h 40679"/>
                <a:gd name="connsiteX3" fmla="*/ 20665 w 296961"/>
                <a:gd name="connsiteY3" fmla="*/ 41004 h 40679"/>
                <a:gd name="connsiteX4" fmla="*/ 276947 w 296961"/>
                <a:gd name="connsiteY4" fmla="*/ 41004 h 40679"/>
                <a:gd name="connsiteX5" fmla="*/ 297286 w 296961"/>
                <a:gd name="connsiteY5" fmla="*/ 20665 h 40679"/>
                <a:gd name="connsiteX6" fmla="*/ 276947 w 29696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61" h="40679">
                  <a:moveTo>
                    <a:pt x="276947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276947" y="41004"/>
                  </a:lnTo>
                  <a:cubicBezTo>
                    <a:pt x="288181" y="41004"/>
                    <a:pt x="297286" y="31899"/>
                    <a:pt x="297286" y="20665"/>
                  </a:cubicBezTo>
                  <a:cubicBezTo>
                    <a:pt x="297286" y="9430"/>
                    <a:pt x="288181" y="325"/>
                    <a:pt x="276947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18" name="Freihandform: Form 166">
              <a:extLst>
                <a:ext uri="{FF2B5EF4-FFF2-40B4-BE49-F238E27FC236}">
                  <a16:creationId xmlns:a16="http://schemas.microsoft.com/office/drawing/2014/main" id="{5AD73711-9F48-AF7C-0AF7-770E92A026D2}"/>
                </a:ext>
              </a:extLst>
            </p:cNvPr>
            <p:cNvSpPr/>
            <p:nvPr/>
          </p:nvSpPr>
          <p:spPr>
            <a:xfrm>
              <a:off x="1629244" y="1867234"/>
              <a:ext cx="378321" cy="40680"/>
            </a:xfrm>
            <a:custGeom>
              <a:avLst/>
              <a:gdLst>
                <a:gd name="connsiteX0" fmla="*/ 358306 w 378321"/>
                <a:gd name="connsiteY0" fmla="*/ 325 h 40679"/>
                <a:gd name="connsiteX1" fmla="*/ 20665 w 378321"/>
                <a:gd name="connsiteY1" fmla="*/ 325 h 40679"/>
                <a:gd name="connsiteX2" fmla="*/ 325 w 378321"/>
                <a:gd name="connsiteY2" fmla="*/ 20665 h 40679"/>
                <a:gd name="connsiteX3" fmla="*/ 20665 w 378321"/>
                <a:gd name="connsiteY3" fmla="*/ 41004 h 40679"/>
                <a:gd name="connsiteX4" fmla="*/ 358306 w 378321"/>
                <a:gd name="connsiteY4" fmla="*/ 41004 h 40679"/>
                <a:gd name="connsiteX5" fmla="*/ 378646 w 378321"/>
                <a:gd name="connsiteY5" fmla="*/ 20665 h 40679"/>
                <a:gd name="connsiteX6" fmla="*/ 358306 w 37832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8321" h="40679">
                  <a:moveTo>
                    <a:pt x="358306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358306" y="41004"/>
                  </a:lnTo>
                  <a:cubicBezTo>
                    <a:pt x="369541" y="41004"/>
                    <a:pt x="378646" y="31899"/>
                    <a:pt x="378646" y="20665"/>
                  </a:cubicBezTo>
                  <a:cubicBezTo>
                    <a:pt x="378646" y="9430"/>
                    <a:pt x="369541" y="325"/>
                    <a:pt x="358306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19" name="Freihandform: Form 167">
              <a:extLst>
                <a:ext uri="{FF2B5EF4-FFF2-40B4-BE49-F238E27FC236}">
                  <a16:creationId xmlns:a16="http://schemas.microsoft.com/office/drawing/2014/main" id="{D782583E-BB96-964E-7116-F651D91DE54E}"/>
                </a:ext>
              </a:extLst>
            </p:cNvPr>
            <p:cNvSpPr/>
            <p:nvPr/>
          </p:nvSpPr>
          <p:spPr>
            <a:xfrm>
              <a:off x="2048245" y="1419758"/>
              <a:ext cx="296962" cy="40680"/>
            </a:xfrm>
            <a:custGeom>
              <a:avLst/>
              <a:gdLst>
                <a:gd name="connsiteX0" fmla="*/ 276947 w 296961"/>
                <a:gd name="connsiteY0" fmla="*/ 325 h 40679"/>
                <a:gd name="connsiteX1" fmla="*/ 20665 w 296961"/>
                <a:gd name="connsiteY1" fmla="*/ 325 h 40679"/>
                <a:gd name="connsiteX2" fmla="*/ 325 w 296961"/>
                <a:gd name="connsiteY2" fmla="*/ 20665 h 40679"/>
                <a:gd name="connsiteX3" fmla="*/ 20665 w 296961"/>
                <a:gd name="connsiteY3" fmla="*/ 41004 h 40679"/>
                <a:gd name="connsiteX4" fmla="*/ 276947 w 296961"/>
                <a:gd name="connsiteY4" fmla="*/ 41004 h 40679"/>
                <a:gd name="connsiteX5" fmla="*/ 297286 w 296961"/>
                <a:gd name="connsiteY5" fmla="*/ 20665 h 40679"/>
                <a:gd name="connsiteX6" fmla="*/ 276947 w 296961"/>
                <a:gd name="connsiteY6" fmla="*/ 325 h 4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61" h="40679">
                  <a:moveTo>
                    <a:pt x="276947" y="325"/>
                  </a:moveTo>
                  <a:lnTo>
                    <a:pt x="20665" y="325"/>
                  </a:lnTo>
                  <a:cubicBezTo>
                    <a:pt x="9430" y="325"/>
                    <a:pt x="325" y="9430"/>
                    <a:pt x="325" y="20665"/>
                  </a:cubicBezTo>
                  <a:cubicBezTo>
                    <a:pt x="325" y="31899"/>
                    <a:pt x="9430" y="41004"/>
                    <a:pt x="20665" y="41004"/>
                  </a:cubicBezTo>
                  <a:lnTo>
                    <a:pt x="276947" y="41004"/>
                  </a:lnTo>
                  <a:cubicBezTo>
                    <a:pt x="288181" y="41004"/>
                    <a:pt x="297286" y="31899"/>
                    <a:pt x="297286" y="20665"/>
                  </a:cubicBezTo>
                  <a:cubicBezTo>
                    <a:pt x="297286" y="9430"/>
                    <a:pt x="288181" y="325"/>
                    <a:pt x="276947" y="325"/>
                  </a:cubicBezTo>
                  <a:close/>
                </a:path>
              </a:pathLst>
            </a:custGeom>
            <a:grpFill/>
            <a:ln w="2028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20" name="Grafik 55">
            <a:extLst>
              <a:ext uri="{FF2B5EF4-FFF2-40B4-BE49-F238E27FC236}">
                <a16:creationId xmlns:a16="http://schemas.microsoft.com/office/drawing/2014/main" id="{67ACEB72-925C-A850-6797-A8E54782860B}"/>
              </a:ext>
            </a:extLst>
          </p:cNvPr>
          <p:cNvGrpSpPr/>
          <p:nvPr/>
        </p:nvGrpSpPr>
        <p:grpSpPr>
          <a:xfrm>
            <a:off x="1900543" y="3902520"/>
            <a:ext cx="562106" cy="470196"/>
            <a:chOff x="4085854" y="2509609"/>
            <a:chExt cx="4019550" cy="3362325"/>
          </a:xfrm>
          <a:solidFill>
            <a:sysClr val="window" lastClr="FFFFFF"/>
          </a:solidFill>
          <a:effectLst/>
        </p:grpSpPr>
        <p:sp>
          <p:nvSpPr>
            <p:cNvPr id="321" name="Freihandform: Form 171">
              <a:extLst>
                <a:ext uri="{FF2B5EF4-FFF2-40B4-BE49-F238E27FC236}">
                  <a16:creationId xmlns:a16="http://schemas.microsoft.com/office/drawing/2014/main" id="{3A1E5A7A-FFF3-48B1-774C-E1948DA6FE06}"/>
                </a:ext>
              </a:extLst>
            </p:cNvPr>
            <p:cNvSpPr/>
            <p:nvPr/>
          </p:nvSpPr>
          <p:spPr>
            <a:xfrm>
              <a:off x="5993492" y="3520621"/>
              <a:ext cx="200025" cy="200025"/>
            </a:xfrm>
            <a:custGeom>
              <a:avLst/>
              <a:gdLst>
                <a:gd name="connsiteX0" fmla="*/ 102527 w 200025"/>
                <a:gd name="connsiteY0" fmla="*/ 7144 h 200025"/>
                <a:gd name="connsiteX1" fmla="*/ 7144 w 200025"/>
                <a:gd name="connsiteY1" fmla="*/ 102527 h 200025"/>
                <a:gd name="connsiteX2" fmla="*/ 102527 w 200025"/>
                <a:gd name="connsiteY2" fmla="*/ 197911 h 200025"/>
                <a:gd name="connsiteX3" fmla="*/ 197910 w 200025"/>
                <a:gd name="connsiteY3" fmla="*/ 102527 h 200025"/>
                <a:gd name="connsiteX4" fmla="*/ 102527 w 200025"/>
                <a:gd name="connsiteY4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200025">
                  <a:moveTo>
                    <a:pt x="102527" y="7144"/>
                  </a:moveTo>
                  <a:cubicBezTo>
                    <a:pt x="49873" y="7144"/>
                    <a:pt x="7144" y="49873"/>
                    <a:pt x="7144" y="102527"/>
                  </a:cubicBezTo>
                  <a:cubicBezTo>
                    <a:pt x="7144" y="155182"/>
                    <a:pt x="49873" y="197911"/>
                    <a:pt x="102527" y="197911"/>
                  </a:cubicBezTo>
                  <a:cubicBezTo>
                    <a:pt x="155181" y="197911"/>
                    <a:pt x="197910" y="155182"/>
                    <a:pt x="197910" y="102527"/>
                  </a:cubicBezTo>
                  <a:cubicBezTo>
                    <a:pt x="197910" y="49882"/>
                    <a:pt x="155181" y="7144"/>
                    <a:pt x="10252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22" name="Freihandform: Form 172">
              <a:extLst>
                <a:ext uri="{FF2B5EF4-FFF2-40B4-BE49-F238E27FC236}">
                  <a16:creationId xmlns:a16="http://schemas.microsoft.com/office/drawing/2014/main" id="{819993EF-34EF-6956-5487-CB848A98B195}"/>
                </a:ext>
              </a:extLst>
            </p:cNvPr>
            <p:cNvSpPr/>
            <p:nvPr/>
          </p:nvSpPr>
          <p:spPr>
            <a:xfrm>
              <a:off x="4085854" y="2509609"/>
              <a:ext cx="4019550" cy="3362325"/>
            </a:xfrm>
            <a:custGeom>
              <a:avLst/>
              <a:gdLst>
                <a:gd name="connsiteX0" fmla="*/ 4013168 w 4019550"/>
                <a:gd name="connsiteY0" fmla="*/ 1112892 h 3362325"/>
                <a:gd name="connsiteX1" fmla="*/ 4013035 w 4019550"/>
                <a:gd name="connsiteY1" fmla="*/ 1109377 h 3362325"/>
                <a:gd name="connsiteX2" fmla="*/ 4012806 w 4019550"/>
                <a:gd name="connsiteY2" fmla="*/ 1105710 h 3362325"/>
                <a:gd name="connsiteX3" fmla="*/ 4012644 w 4019550"/>
                <a:gd name="connsiteY3" fmla="*/ 1103367 h 3362325"/>
                <a:gd name="connsiteX4" fmla="*/ 4012197 w 4019550"/>
                <a:gd name="connsiteY4" fmla="*/ 1100176 h 3362325"/>
                <a:gd name="connsiteX5" fmla="*/ 4011616 w 4019550"/>
                <a:gd name="connsiteY5" fmla="*/ 1096595 h 3362325"/>
                <a:gd name="connsiteX6" fmla="*/ 4011158 w 4019550"/>
                <a:gd name="connsiteY6" fmla="*/ 1093908 h 3362325"/>
                <a:gd name="connsiteX7" fmla="*/ 4010501 w 4019550"/>
                <a:gd name="connsiteY7" fmla="*/ 1091261 h 3362325"/>
                <a:gd name="connsiteX8" fmla="*/ 4009539 w 4019550"/>
                <a:gd name="connsiteY8" fmla="*/ 1087603 h 3362325"/>
                <a:gd name="connsiteX9" fmla="*/ 4008720 w 4019550"/>
                <a:gd name="connsiteY9" fmla="*/ 1084650 h 3362325"/>
                <a:gd name="connsiteX10" fmla="*/ 4007977 w 4019550"/>
                <a:gd name="connsiteY10" fmla="*/ 1082602 h 3362325"/>
                <a:gd name="connsiteX11" fmla="*/ 4006558 w 4019550"/>
                <a:gd name="connsiteY11" fmla="*/ 1078735 h 3362325"/>
                <a:gd name="connsiteX12" fmla="*/ 4005358 w 4019550"/>
                <a:gd name="connsiteY12" fmla="*/ 1075687 h 3362325"/>
                <a:gd name="connsiteX13" fmla="*/ 4004615 w 4019550"/>
                <a:gd name="connsiteY13" fmla="*/ 1074125 h 3362325"/>
                <a:gd name="connsiteX14" fmla="*/ 4002691 w 4019550"/>
                <a:gd name="connsiteY14" fmla="*/ 1070144 h 3362325"/>
                <a:gd name="connsiteX15" fmla="*/ 4001129 w 4019550"/>
                <a:gd name="connsiteY15" fmla="*/ 1067143 h 3362325"/>
                <a:gd name="connsiteX16" fmla="*/ 4000872 w 4019550"/>
                <a:gd name="connsiteY16" fmla="*/ 1066629 h 3362325"/>
                <a:gd name="connsiteX17" fmla="*/ 3429324 w 4019550"/>
                <a:gd name="connsiteY17" fmla="*/ 55569 h 3362325"/>
                <a:gd name="connsiteX18" fmla="*/ 3428381 w 4019550"/>
                <a:gd name="connsiteY18" fmla="*/ 54140 h 3362325"/>
                <a:gd name="connsiteX19" fmla="*/ 3423190 w 4019550"/>
                <a:gd name="connsiteY19" fmla="*/ 46244 h 3362325"/>
                <a:gd name="connsiteX20" fmla="*/ 3421742 w 4019550"/>
                <a:gd name="connsiteY20" fmla="*/ 44244 h 3362325"/>
                <a:gd name="connsiteX21" fmla="*/ 3414075 w 4019550"/>
                <a:gd name="connsiteY21" fmla="*/ 35405 h 3362325"/>
                <a:gd name="connsiteX22" fmla="*/ 3413941 w 4019550"/>
                <a:gd name="connsiteY22" fmla="*/ 35281 h 3362325"/>
                <a:gd name="connsiteX23" fmla="*/ 3405569 w 4019550"/>
                <a:gd name="connsiteY23" fmla="*/ 27870 h 3362325"/>
                <a:gd name="connsiteX24" fmla="*/ 3403349 w 4019550"/>
                <a:gd name="connsiteY24" fmla="*/ 26194 h 3362325"/>
                <a:gd name="connsiteX25" fmla="*/ 3395948 w 4019550"/>
                <a:gd name="connsiteY25" fmla="*/ 21203 h 3362325"/>
                <a:gd name="connsiteX26" fmla="*/ 3393462 w 4019550"/>
                <a:gd name="connsiteY26" fmla="*/ 19688 h 3362325"/>
                <a:gd name="connsiteX27" fmla="*/ 3383337 w 4019550"/>
                <a:gd name="connsiteY27" fmla="*/ 14631 h 3362325"/>
                <a:gd name="connsiteX28" fmla="*/ 3383213 w 4019550"/>
                <a:gd name="connsiteY28" fmla="*/ 14573 h 3362325"/>
                <a:gd name="connsiteX29" fmla="*/ 3383175 w 4019550"/>
                <a:gd name="connsiteY29" fmla="*/ 14554 h 3362325"/>
                <a:gd name="connsiteX30" fmla="*/ 3372422 w 4019550"/>
                <a:gd name="connsiteY30" fmla="*/ 10849 h 3362325"/>
                <a:gd name="connsiteX31" fmla="*/ 3369374 w 4019550"/>
                <a:gd name="connsiteY31" fmla="*/ 10087 h 3362325"/>
                <a:gd name="connsiteX32" fmla="*/ 3360830 w 4019550"/>
                <a:gd name="connsiteY32" fmla="*/ 8354 h 3362325"/>
                <a:gd name="connsiteX33" fmla="*/ 3357782 w 4019550"/>
                <a:gd name="connsiteY33" fmla="*/ 7906 h 3362325"/>
                <a:gd name="connsiteX34" fmla="*/ 3346342 w 4019550"/>
                <a:gd name="connsiteY34" fmla="*/ 7144 h 3362325"/>
                <a:gd name="connsiteX35" fmla="*/ 3346304 w 4019550"/>
                <a:gd name="connsiteY35" fmla="*/ 7144 h 3362325"/>
                <a:gd name="connsiteX36" fmla="*/ 3346285 w 4019550"/>
                <a:gd name="connsiteY36" fmla="*/ 7144 h 3362325"/>
                <a:gd name="connsiteX37" fmla="*/ 3345809 w 4019550"/>
                <a:gd name="connsiteY37" fmla="*/ 7144 h 3362325"/>
                <a:gd name="connsiteX38" fmla="*/ 2010166 w 4019550"/>
                <a:gd name="connsiteY38" fmla="*/ 7144 h 3362325"/>
                <a:gd name="connsiteX39" fmla="*/ 2009918 w 4019550"/>
                <a:gd name="connsiteY39" fmla="*/ 7144 h 3362325"/>
                <a:gd name="connsiteX40" fmla="*/ 674970 w 4019550"/>
                <a:gd name="connsiteY40" fmla="*/ 7144 h 3362325"/>
                <a:gd name="connsiteX41" fmla="*/ 663092 w 4019550"/>
                <a:gd name="connsiteY41" fmla="*/ 7925 h 3362325"/>
                <a:gd name="connsiteX42" fmla="*/ 660349 w 4019550"/>
                <a:gd name="connsiteY42" fmla="*/ 8344 h 3362325"/>
                <a:gd name="connsiteX43" fmla="*/ 651701 w 4019550"/>
                <a:gd name="connsiteY43" fmla="*/ 10097 h 3362325"/>
                <a:gd name="connsiteX44" fmla="*/ 648529 w 4019550"/>
                <a:gd name="connsiteY44" fmla="*/ 10916 h 3362325"/>
                <a:gd name="connsiteX45" fmla="*/ 639251 w 4019550"/>
                <a:gd name="connsiteY45" fmla="*/ 14107 h 3362325"/>
                <a:gd name="connsiteX46" fmla="*/ 637699 w 4019550"/>
                <a:gd name="connsiteY46" fmla="*/ 14678 h 3362325"/>
                <a:gd name="connsiteX47" fmla="*/ 637432 w 4019550"/>
                <a:gd name="connsiteY47" fmla="*/ 14773 h 3362325"/>
                <a:gd name="connsiteX48" fmla="*/ 627536 w 4019550"/>
                <a:gd name="connsiteY48" fmla="*/ 19755 h 3362325"/>
                <a:gd name="connsiteX49" fmla="*/ 625202 w 4019550"/>
                <a:gd name="connsiteY49" fmla="*/ 21203 h 3362325"/>
                <a:gd name="connsiteX50" fmla="*/ 617782 w 4019550"/>
                <a:gd name="connsiteY50" fmla="*/ 26213 h 3362325"/>
                <a:gd name="connsiteX51" fmla="*/ 615458 w 4019550"/>
                <a:gd name="connsiteY51" fmla="*/ 27994 h 3362325"/>
                <a:gd name="connsiteX52" fmla="*/ 607895 w 4019550"/>
                <a:gd name="connsiteY52" fmla="*/ 34681 h 3362325"/>
                <a:gd name="connsiteX53" fmla="*/ 606943 w 4019550"/>
                <a:gd name="connsiteY53" fmla="*/ 35576 h 3362325"/>
                <a:gd name="connsiteX54" fmla="*/ 599313 w 4019550"/>
                <a:gd name="connsiteY54" fmla="*/ 44358 h 3362325"/>
                <a:gd name="connsiteX55" fmla="*/ 598027 w 4019550"/>
                <a:gd name="connsiteY55" fmla="*/ 46149 h 3362325"/>
                <a:gd name="connsiteX56" fmla="*/ 592798 w 4019550"/>
                <a:gd name="connsiteY56" fmla="*/ 54102 h 3362325"/>
                <a:gd name="connsiteX57" fmla="*/ 591864 w 4019550"/>
                <a:gd name="connsiteY57" fmla="*/ 55521 h 3362325"/>
                <a:gd name="connsiteX58" fmla="*/ 20698 w 4019550"/>
                <a:gd name="connsiteY58" fmla="*/ 1064486 h 3362325"/>
                <a:gd name="connsiteX59" fmla="*/ 20650 w 4019550"/>
                <a:gd name="connsiteY59" fmla="*/ 1064562 h 3362325"/>
                <a:gd name="connsiteX60" fmla="*/ 19517 w 4019550"/>
                <a:gd name="connsiteY60" fmla="*/ 1066553 h 3362325"/>
                <a:gd name="connsiteX61" fmla="*/ 19250 w 4019550"/>
                <a:gd name="connsiteY61" fmla="*/ 1067077 h 3362325"/>
                <a:gd name="connsiteX62" fmla="*/ 17574 w 4019550"/>
                <a:gd name="connsiteY62" fmla="*/ 1070305 h 3362325"/>
                <a:gd name="connsiteX63" fmla="*/ 15602 w 4019550"/>
                <a:gd name="connsiteY63" fmla="*/ 1074373 h 3362325"/>
                <a:gd name="connsiteX64" fmla="*/ 15011 w 4019550"/>
                <a:gd name="connsiteY64" fmla="*/ 1075630 h 3362325"/>
                <a:gd name="connsiteX65" fmla="*/ 13716 w 4019550"/>
                <a:gd name="connsiteY65" fmla="*/ 1078916 h 3362325"/>
                <a:gd name="connsiteX66" fmla="*/ 12249 w 4019550"/>
                <a:gd name="connsiteY66" fmla="*/ 1082888 h 3362325"/>
                <a:gd name="connsiteX67" fmla="*/ 11640 w 4019550"/>
                <a:gd name="connsiteY67" fmla="*/ 1084603 h 3362325"/>
                <a:gd name="connsiteX68" fmla="*/ 10754 w 4019550"/>
                <a:gd name="connsiteY68" fmla="*/ 1087793 h 3362325"/>
                <a:gd name="connsiteX69" fmla="*/ 9754 w 4019550"/>
                <a:gd name="connsiteY69" fmla="*/ 1091594 h 3362325"/>
                <a:gd name="connsiteX70" fmla="*/ 9192 w 4019550"/>
                <a:gd name="connsiteY70" fmla="*/ 1093870 h 3362325"/>
                <a:gd name="connsiteX71" fmla="*/ 8696 w 4019550"/>
                <a:gd name="connsiteY71" fmla="*/ 1096795 h 3362325"/>
                <a:gd name="connsiteX72" fmla="*/ 8087 w 4019550"/>
                <a:gd name="connsiteY72" fmla="*/ 1100538 h 3362325"/>
                <a:gd name="connsiteX73" fmla="*/ 7706 w 4019550"/>
                <a:gd name="connsiteY73" fmla="*/ 1103338 h 3362325"/>
                <a:gd name="connsiteX74" fmla="*/ 7525 w 4019550"/>
                <a:gd name="connsiteY74" fmla="*/ 1105920 h 3362325"/>
                <a:gd name="connsiteX75" fmla="*/ 7277 w 4019550"/>
                <a:gd name="connsiteY75" fmla="*/ 1109720 h 3362325"/>
                <a:gd name="connsiteX76" fmla="*/ 7172 w 4019550"/>
                <a:gd name="connsiteY76" fmla="*/ 1112863 h 3362325"/>
                <a:gd name="connsiteX77" fmla="*/ 7144 w 4019550"/>
                <a:gd name="connsiteY77" fmla="*/ 1113521 h 3362325"/>
                <a:gd name="connsiteX78" fmla="*/ 7230 w 4019550"/>
                <a:gd name="connsiteY78" fmla="*/ 1115283 h 3362325"/>
                <a:gd name="connsiteX79" fmla="*/ 7363 w 4019550"/>
                <a:gd name="connsiteY79" fmla="*/ 1119064 h 3362325"/>
                <a:gd name="connsiteX80" fmla="*/ 7572 w 4019550"/>
                <a:gd name="connsiteY80" fmla="*/ 1122179 h 3362325"/>
                <a:gd name="connsiteX81" fmla="*/ 7858 w 4019550"/>
                <a:gd name="connsiteY81" fmla="*/ 1124808 h 3362325"/>
                <a:gd name="connsiteX82" fmla="*/ 8363 w 4019550"/>
                <a:gd name="connsiteY82" fmla="*/ 1128398 h 3362325"/>
                <a:gd name="connsiteX83" fmla="*/ 8839 w 4019550"/>
                <a:gd name="connsiteY83" fmla="*/ 1131218 h 3362325"/>
                <a:gd name="connsiteX84" fmla="*/ 9430 w 4019550"/>
                <a:gd name="connsiteY84" fmla="*/ 1134113 h 3362325"/>
                <a:gd name="connsiteX85" fmla="*/ 10277 w 4019550"/>
                <a:gd name="connsiteY85" fmla="*/ 1137543 h 3362325"/>
                <a:gd name="connsiteX86" fmla="*/ 10963 w 4019550"/>
                <a:gd name="connsiteY86" fmla="*/ 1140086 h 3362325"/>
                <a:gd name="connsiteX87" fmla="*/ 11878 w 4019550"/>
                <a:gd name="connsiteY87" fmla="*/ 1143124 h 3362325"/>
                <a:gd name="connsiteX88" fmla="*/ 13021 w 4019550"/>
                <a:gd name="connsiteY88" fmla="*/ 1146344 h 3362325"/>
                <a:gd name="connsiteX89" fmla="*/ 13964 w 4019550"/>
                <a:gd name="connsiteY89" fmla="*/ 1148830 h 3362325"/>
                <a:gd name="connsiteX90" fmla="*/ 15183 w 4019550"/>
                <a:gd name="connsiteY90" fmla="*/ 1151792 h 3362325"/>
                <a:gd name="connsiteX91" fmla="*/ 16554 w 4019550"/>
                <a:gd name="connsiteY91" fmla="*/ 1154726 h 3362325"/>
                <a:gd name="connsiteX92" fmla="*/ 17869 w 4019550"/>
                <a:gd name="connsiteY92" fmla="*/ 1157364 h 3362325"/>
                <a:gd name="connsiteX93" fmla="*/ 19345 w 4019550"/>
                <a:gd name="connsiteY93" fmla="*/ 1160126 h 3362325"/>
                <a:gd name="connsiteX94" fmla="*/ 20850 w 4019550"/>
                <a:gd name="connsiteY94" fmla="*/ 1162698 h 3362325"/>
                <a:gd name="connsiteX95" fmla="*/ 22631 w 4019550"/>
                <a:gd name="connsiteY95" fmla="*/ 1165527 h 3362325"/>
                <a:gd name="connsiteX96" fmla="*/ 24365 w 4019550"/>
                <a:gd name="connsiteY96" fmla="*/ 1168089 h 3362325"/>
                <a:gd name="connsiteX97" fmla="*/ 25956 w 4019550"/>
                <a:gd name="connsiteY97" fmla="*/ 1170318 h 3362325"/>
                <a:gd name="connsiteX98" fmla="*/ 28127 w 4019550"/>
                <a:gd name="connsiteY98" fmla="*/ 1173128 h 3362325"/>
                <a:gd name="connsiteX99" fmla="*/ 30204 w 4019550"/>
                <a:gd name="connsiteY99" fmla="*/ 1175595 h 3362325"/>
                <a:gd name="connsiteX100" fmla="*/ 31356 w 4019550"/>
                <a:gd name="connsiteY100" fmla="*/ 1177024 h 3362325"/>
                <a:gd name="connsiteX101" fmla="*/ 1950939 w 4019550"/>
                <a:gd name="connsiteY101" fmla="*/ 3325978 h 3362325"/>
                <a:gd name="connsiteX102" fmla="*/ 1958416 w 4019550"/>
                <a:gd name="connsiteY102" fmla="*/ 3333436 h 3362325"/>
                <a:gd name="connsiteX103" fmla="*/ 1959588 w 4019550"/>
                <a:gd name="connsiteY103" fmla="*/ 3334389 h 3362325"/>
                <a:gd name="connsiteX104" fmla="*/ 1968208 w 4019550"/>
                <a:gd name="connsiteY104" fmla="*/ 3341027 h 3362325"/>
                <a:gd name="connsiteX105" fmla="*/ 1971161 w 4019550"/>
                <a:gd name="connsiteY105" fmla="*/ 3342951 h 3362325"/>
                <a:gd name="connsiteX106" fmla="*/ 1979733 w 4019550"/>
                <a:gd name="connsiteY106" fmla="*/ 3347771 h 3362325"/>
                <a:gd name="connsiteX107" fmla="*/ 1982134 w 4019550"/>
                <a:gd name="connsiteY107" fmla="*/ 3349000 h 3362325"/>
                <a:gd name="connsiteX108" fmla="*/ 1993545 w 4019550"/>
                <a:gd name="connsiteY108" fmla="*/ 3353391 h 3362325"/>
                <a:gd name="connsiteX109" fmla="*/ 1996373 w 4019550"/>
                <a:gd name="connsiteY109" fmla="*/ 3354153 h 3362325"/>
                <a:gd name="connsiteX110" fmla="*/ 2005908 w 4019550"/>
                <a:gd name="connsiteY110" fmla="*/ 3356306 h 3362325"/>
                <a:gd name="connsiteX111" fmla="*/ 2009451 w 4019550"/>
                <a:gd name="connsiteY111" fmla="*/ 3356877 h 3362325"/>
                <a:gd name="connsiteX112" fmla="*/ 2022053 w 4019550"/>
                <a:gd name="connsiteY112" fmla="*/ 3357811 h 3362325"/>
                <a:gd name="connsiteX113" fmla="*/ 2022348 w 4019550"/>
                <a:gd name="connsiteY113" fmla="*/ 3357811 h 3362325"/>
                <a:gd name="connsiteX114" fmla="*/ 2034988 w 4019550"/>
                <a:gd name="connsiteY114" fmla="*/ 3356829 h 3362325"/>
                <a:gd name="connsiteX115" fmla="*/ 2038531 w 4019550"/>
                <a:gd name="connsiteY115" fmla="*/ 3356249 h 3362325"/>
                <a:gd name="connsiteX116" fmla="*/ 2048104 w 4019550"/>
                <a:gd name="connsiteY116" fmla="*/ 3354058 h 3362325"/>
                <a:gd name="connsiteX117" fmla="*/ 2050933 w 4019550"/>
                <a:gd name="connsiteY117" fmla="*/ 3353277 h 3362325"/>
                <a:gd name="connsiteX118" fmla="*/ 2062363 w 4019550"/>
                <a:gd name="connsiteY118" fmla="*/ 3348819 h 3362325"/>
                <a:gd name="connsiteX119" fmla="*/ 2064744 w 4019550"/>
                <a:gd name="connsiteY119" fmla="*/ 3347590 h 3362325"/>
                <a:gd name="connsiteX120" fmla="*/ 2073335 w 4019550"/>
                <a:gd name="connsiteY120" fmla="*/ 3342704 h 3362325"/>
                <a:gd name="connsiteX121" fmla="*/ 2076298 w 4019550"/>
                <a:gd name="connsiteY121" fmla="*/ 3340751 h 3362325"/>
                <a:gd name="connsiteX122" fmla="*/ 2084832 w 4019550"/>
                <a:gd name="connsiteY122" fmla="*/ 3334122 h 3362325"/>
                <a:gd name="connsiteX123" fmla="*/ 2086099 w 4019550"/>
                <a:gd name="connsiteY123" fmla="*/ 3333084 h 3362325"/>
                <a:gd name="connsiteX124" fmla="*/ 2093586 w 4019550"/>
                <a:gd name="connsiteY124" fmla="*/ 3325530 h 3362325"/>
                <a:gd name="connsiteX125" fmla="*/ 3989346 w 4019550"/>
                <a:gd name="connsiteY125" fmla="*/ 1176662 h 3362325"/>
                <a:gd name="connsiteX126" fmla="*/ 3990299 w 4019550"/>
                <a:gd name="connsiteY126" fmla="*/ 1175462 h 3362325"/>
                <a:gd name="connsiteX127" fmla="*/ 3992166 w 4019550"/>
                <a:gd name="connsiteY127" fmla="*/ 1173233 h 3362325"/>
                <a:gd name="connsiteX128" fmla="*/ 3994537 w 4019550"/>
                <a:gd name="connsiteY128" fmla="*/ 1170137 h 3362325"/>
                <a:gd name="connsiteX129" fmla="*/ 3996109 w 4019550"/>
                <a:gd name="connsiteY129" fmla="*/ 1167956 h 3362325"/>
                <a:gd name="connsiteX130" fmla="*/ 3997671 w 4019550"/>
                <a:gd name="connsiteY130" fmla="*/ 1165632 h 3362325"/>
                <a:gd name="connsiteX131" fmla="*/ 3999595 w 4019550"/>
                <a:gd name="connsiteY131" fmla="*/ 1162546 h 3362325"/>
                <a:gd name="connsiteX132" fmla="*/ 4001110 w 4019550"/>
                <a:gd name="connsiteY132" fmla="*/ 1159983 h 3362325"/>
                <a:gd name="connsiteX133" fmla="*/ 4002434 w 4019550"/>
                <a:gd name="connsiteY133" fmla="*/ 1157469 h 3362325"/>
                <a:gd name="connsiteX134" fmla="*/ 4003844 w 4019550"/>
                <a:gd name="connsiteY134" fmla="*/ 1154602 h 3362325"/>
                <a:gd name="connsiteX135" fmla="*/ 4005244 w 4019550"/>
                <a:gd name="connsiteY135" fmla="*/ 1151630 h 3362325"/>
                <a:gd name="connsiteX136" fmla="*/ 4006339 w 4019550"/>
                <a:gd name="connsiteY136" fmla="*/ 1148925 h 3362325"/>
                <a:gd name="connsiteX137" fmla="*/ 4007349 w 4019550"/>
                <a:gd name="connsiteY137" fmla="*/ 1146239 h 3362325"/>
                <a:gd name="connsiteX138" fmla="*/ 4008530 w 4019550"/>
                <a:gd name="connsiteY138" fmla="*/ 1142943 h 3362325"/>
                <a:gd name="connsiteX139" fmla="*/ 4009349 w 4019550"/>
                <a:gd name="connsiteY139" fmla="*/ 1140181 h 3362325"/>
                <a:gd name="connsiteX140" fmla="*/ 4010082 w 4019550"/>
                <a:gd name="connsiteY140" fmla="*/ 1137419 h 3362325"/>
                <a:gd name="connsiteX141" fmla="*/ 4010949 w 4019550"/>
                <a:gd name="connsiteY141" fmla="*/ 1133923 h 3362325"/>
                <a:gd name="connsiteX142" fmla="*/ 4011463 w 4019550"/>
                <a:gd name="connsiteY142" fmla="*/ 1131294 h 3362325"/>
                <a:gd name="connsiteX143" fmla="*/ 4011968 w 4019550"/>
                <a:gd name="connsiteY143" fmla="*/ 1128218 h 3362325"/>
                <a:gd name="connsiteX144" fmla="*/ 4012483 w 4019550"/>
                <a:gd name="connsiteY144" fmla="*/ 1124617 h 3362325"/>
                <a:gd name="connsiteX145" fmla="*/ 4012730 w 4019550"/>
                <a:gd name="connsiteY145" fmla="*/ 1122255 h 3362325"/>
                <a:gd name="connsiteX146" fmla="*/ 4012949 w 4019550"/>
                <a:gd name="connsiteY146" fmla="*/ 1118807 h 3362325"/>
                <a:gd name="connsiteX147" fmla="*/ 4013092 w 4019550"/>
                <a:gd name="connsiteY147" fmla="*/ 1115130 h 3362325"/>
                <a:gd name="connsiteX148" fmla="*/ 4013168 w 4019550"/>
                <a:gd name="connsiteY148" fmla="*/ 1113597 h 3362325"/>
                <a:gd name="connsiteX149" fmla="*/ 4013168 w 4019550"/>
                <a:gd name="connsiteY149" fmla="*/ 1112892 h 3362325"/>
                <a:gd name="connsiteX150" fmla="*/ 3202896 w 4019550"/>
                <a:gd name="connsiteY150" fmla="*/ 197873 h 3362325"/>
                <a:gd name="connsiteX151" fmla="*/ 2893638 w 4019550"/>
                <a:gd name="connsiteY151" fmla="*/ 935851 h 3362325"/>
                <a:gd name="connsiteX152" fmla="*/ 2225250 w 4019550"/>
                <a:gd name="connsiteY152" fmla="*/ 197873 h 3362325"/>
                <a:gd name="connsiteX153" fmla="*/ 3202896 w 4019550"/>
                <a:gd name="connsiteY153" fmla="*/ 197873 h 3362325"/>
                <a:gd name="connsiteX154" fmla="*/ 1796596 w 4019550"/>
                <a:gd name="connsiteY154" fmla="*/ 197873 h 3362325"/>
                <a:gd name="connsiteX155" fmla="*/ 1134256 w 4019550"/>
                <a:gd name="connsiteY155" fmla="*/ 936879 h 3362325"/>
                <a:gd name="connsiteX156" fmla="*/ 819179 w 4019550"/>
                <a:gd name="connsiteY156" fmla="*/ 197873 h 3362325"/>
                <a:gd name="connsiteX157" fmla="*/ 1796596 w 4019550"/>
                <a:gd name="connsiteY157" fmla="*/ 197873 h 3362325"/>
                <a:gd name="connsiteX158" fmla="*/ 662759 w 4019550"/>
                <a:gd name="connsiteY158" fmla="*/ 317411 h 3362325"/>
                <a:gd name="connsiteX159" fmla="*/ 961530 w 4019550"/>
                <a:gd name="connsiteY159" fmla="*/ 1018156 h 3362325"/>
                <a:gd name="connsiteX160" fmla="*/ 266119 w 4019550"/>
                <a:gd name="connsiteY160" fmla="*/ 1018156 h 3362325"/>
                <a:gd name="connsiteX161" fmla="*/ 662759 w 4019550"/>
                <a:gd name="connsiteY161" fmla="*/ 317411 h 3362325"/>
                <a:gd name="connsiteX162" fmla="*/ 315630 w 4019550"/>
                <a:gd name="connsiteY162" fmla="*/ 1208923 h 3362325"/>
                <a:gd name="connsiteX163" fmla="*/ 1042845 w 4019550"/>
                <a:gd name="connsiteY163" fmla="*/ 1208923 h 3362325"/>
                <a:gd name="connsiteX164" fmla="*/ 1706937 w 4019550"/>
                <a:gd name="connsiteY164" fmla="*/ 2766422 h 3362325"/>
                <a:gd name="connsiteX165" fmla="*/ 315630 w 4019550"/>
                <a:gd name="connsiteY165" fmla="*/ 1208923 h 3362325"/>
                <a:gd name="connsiteX166" fmla="*/ 2021329 w 4019550"/>
                <a:gd name="connsiteY166" fmla="*/ 3017435 h 3362325"/>
                <a:gd name="connsiteX167" fmla="*/ 1250223 w 4019550"/>
                <a:gd name="connsiteY167" fmla="*/ 1208923 h 3362325"/>
                <a:gd name="connsiteX168" fmla="*/ 1628642 w 4019550"/>
                <a:gd name="connsiteY168" fmla="*/ 1208923 h 3362325"/>
                <a:gd name="connsiteX169" fmla="*/ 1724025 w 4019550"/>
                <a:gd name="connsiteY169" fmla="*/ 1113539 h 3362325"/>
                <a:gd name="connsiteX170" fmla="*/ 1628642 w 4019550"/>
                <a:gd name="connsiteY170" fmla="*/ 1018156 h 3362325"/>
                <a:gd name="connsiteX171" fmla="*/ 1317593 w 4019550"/>
                <a:gd name="connsiteY171" fmla="*/ 1018156 h 3362325"/>
                <a:gd name="connsiteX172" fmla="*/ 2010547 w 4019550"/>
                <a:gd name="connsiteY172" fmla="*/ 244974 h 3362325"/>
                <a:gd name="connsiteX173" fmla="*/ 2710815 w 4019550"/>
                <a:gd name="connsiteY173" fmla="*/ 1018156 h 3362325"/>
                <a:gd name="connsiteX174" fmla="*/ 2391708 w 4019550"/>
                <a:gd name="connsiteY174" fmla="*/ 1018156 h 3362325"/>
                <a:gd name="connsiteX175" fmla="*/ 2296325 w 4019550"/>
                <a:gd name="connsiteY175" fmla="*/ 1113539 h 3362325"/>
                <a:gd name="connsiteX176" fmla="*/ 2391708 w 4019550"/>
                <a:gd name="connsiteY176" fmla="*/ 1208923 h 3362325"/>
                <a:gd name="connsiteX177" fmla="*/ 2779214 w 4019550"/>
                <a:gd name="connsiteY177" fmla="*/ 1208923 h 3362325"/>
                <a:gd name="connsiteX178" fmla="*/ 2021329 w 4019550"/>
                <a:gd name="connsiteY178" fmla="*/ 3017435 h 3362325"/>
                <a:gd name="connsiteX179" fmla="*/ 2334178 w 4019550"/>
                <a:gd name="connsiteY179" fmla="*/ 2764479 h 3362325"/>
                <a:gd name="connsiteX180" fmla="*/ 2986050 w 4019550"/>
                <a:gd name="connsiteY180" fmla="*/ 1208923 h 3362325"/>
                <a:gd name="connsiteX181" fmla="*/ 3706482 w 4019550"/>
                <a:gd name="connsiteY181" fmla="*/ 1208923 h 3362325"/>
                <a:gd name="connsiteX182" fmla="*/ 2334178 w 4019550"/>
                <a:gd name="connsiteY182" fmla="*/ 2764479 h 3362325"/>
                <a:gd name="connsiteX183" fmla="*/ 3065974 w 4019550"/>
                <a:gd name="connsiteY183" fmla="*/ 1018156 h 3362325"/>
                <a:gd name="connsiteX184" fmla="*/ 3359029 w 4019550"/>
                <a:gd name="connsiteY184" fmla="*/ 318850 h 3362325"/>
                <a:gd name="connsiteX185" fmla="*/ 3754336 w 4019550"/>
                <a:gd name="connsiteY185" fmla="*/ 1018156 h 3362325"/>
                <a:gd name="connsiteX186" fmla="*/ 3065974 w 4019550"/>
                <a:gd name="connsiteY186" fmla="*/ 1018156 h 3362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</a:cxnLst>
              <a:rect l="l" t="t" r="r" b="b"/>
              <a:pathLst>
                <a:path w="4019550" h="3362325">
                  <a:moveTo>
                    <a:pt x="4013168" y="1112892"/>
                  </a:moveTo>
                  <a:cubicBezTo>
                    <a:pt x="4013159" y="1111720"/>
                    <a:pt x="4013092" y="1110558"/>
                    <a:pt x="4013035" y="1109377"/>
                  </a:cubicBezTo>
                  <a:cubicBezTo>
                    <a:pt x="4012978" y="1108158"/>
                    <a:pt x="4012902" y="1106939"/>
                    <a:pt x="4012806" y="1105710"/>
                  </a:cubicBezTo>
                  <a:cubicBezTo>
                    <a:pt x="4012740" y="1104929"/>
                    <a:pt x="4012730" y="1104138"/>
                    <a:pt x="4012644" y="1103367"/>
                  </a:cubicBezTo>
                  <a:cubicBezTo>
                    <a:pt x="4012530" y="1102300"/>
                    <a:pt x="4012340" y="1101233"/>
                    <a:pt x="4012197" y="1100176"/>
                  </a:cubicBezTo>
                  <a:cubicBezTo>
                    <a:pt x="4012025" y="1098985"/>
                    <a:pt x="4011825" y="1097795"/>
                    <a:pt x="4011616" y="1096595"/>
                  </a:cubicBezTo>
                  <a:cubicBezTo>
                    <a:pt x="4011454" y="1095699"/>
                    <a:pt x="4011349" y="1094794"/>
                    <a:pt x="4011158" y="1093908"/>
                  </a:cubicBezTo>
                  <a:cubicBezTo>
                    <a:pt x="4010968" y="1093023"/>
                    <a:pt x="4010711" y="1092146"/>
                    <a:pt x="4010501" y="1091261"/>
                  </a:cubicBezTo>
                  <a:cubicBezTo>
                    <a:pt x="4010206" y="1090041"/>
                    <a:pt x="4009882" y="1088822"/>
                    <a:pt x="4009539" y="1087603"/>
                  </a:cubicBezTo>
                  <a:cubicBezTo>
                    <a:pt x="4009263" y="1086622"/>
                    <a:pt x="4009025" y="1085622"/>
                    <a:pt x="4008720" y="1084650"/>
                  </a:cubicBezTo>
                  <a:cubicBezTo>
                    <a:pt x="4008501" y="1083964"/>
                    <a:pt x="4008215" y="1083288"/>
                    <a:pt x="4007977" y="1082602"/>
                  </a:cubicBezTo>
                  <a:cubicBezTo>
                    <a:pt x="4007530" y="1081307"/>
                    <a:pt x="4007053" y="1080021"/>
                    <a:pt x="4006558" y="1078735"/>
                  </a:cubicBezTo>
                  <a:cubicBezTo>
                    <a:pt x="4006158" y="1077716"/>
                    <a:pt x="4005786" y="1076687"/>
                    <a:pt x="4005358" y="1075687"/>
                  </a:cubicBezTo>
                  <a:cubicBezTo>
                    <a:pt x="4005129" y="1075163"/>
                    <a:pt x="4004853" y="1074649"/>
                    <a:pt x="4004615" y="1074125"/>
                  </a:cubicBezTo>
                  <a:cubicBezTo>
                    <a:pt x="4004005" y="1072782"/>
                    <a:pt x="4003358" y="1071468"/>
                    <a:pt x="4002691" y="1070144"/>
                  </a:cubicBezTo>
                  <a:cubicBezTo>
                    <a:pt x="4002176" y="1069134"/>
                    <a:pt x="4001681" y="1068124"/>
                    <a:pt x="4001129" y="1067143"/>
                  </a:cubicBezTo>
                  <a:cubicBezTo>
                    <a:pt x="4001034" y="1066972"/>
                    <a:pt x="4000967" y="1066800"/>
                    <a:pt x="4000872" y="1066629"/>
                  </a:cubicBezTo>
                  <a:lnTo>
                    <a:pt x="3429324" y="55569"/>
                  </a:lnTo>
                  <a:cubicBezTo>
                    <a:pt x="3429038" y="55064"/>
                    <a:pt x="3428676" y="54636"/>
                    <a:pt x="3428381" y="54140"/>
                  </a:cubicBezTo>
                  <a:cubicBezTo>
                    <a:pt x="3426790" y="51426"/>
                    <a:pt x="3425057" y="48787"/>
                    <a:pt x="3423190" y="46244"/>
                  </a:cubicBezTo>
                  <a:cubicBezTo>
                    <a:pt x="3422704" y="45577"/>
                    <a:pt x="3422237" y="44901"/>
                    <a:pt x="3421742" y="44244"/>
                  </a:cubicBezTo>
                  <a:cubicBezTo>
                    <a:pt x="3419370" y="41167"/>
                    <a:pt x="3416827" y="38186"/>
                    <a:pt x="3414075" y="35405"/>
                  </a:cubicBezTo>
                  <a:cubicBezTo>
                    <a:pt x="3414037" y="35367"/>
                    <a:pt x="3413989" y="35328"/>
                    <a:pt x="3413941" y="35281"/>
                  </a:cubicBezTo>
                  <a:cubicBezTo>
                    <a:pt x="3411331" y="32652"/>
                    <a:pt x="3408502" y="30204"/>
                    <a:pt x="3405569" y="27870"/>
                  </a:cubicBezTo>
                  <a:cubicBezTo>
                    <a:pt x="3404835" y="27289"/>
                    <a:pt x="3404092" y="26746"/>
                    <a:pt x="3403349" y="26194"/>
                  </a:cubicBezTo>
                  <a:cubicBezTo>
                    <a:pt x="3400987" y="24432"/>
                    <a:pt x="3398511" y="22775"/>
                    <a:pt x="3395948" y="21203"/>
                  </a:cubicBezTo>
                  <a:cubicBezTo>
                    <a:pt x="3395120" y="20698"/>
                    <a:pt x="3394310" y="20165"/>
                    <a:pt x="3393462" y="19688"/>
                  </a:cubicBezTo>
                  <a:cubicBezTo>
                    <a:pt x="3390214" y="17841"/>
                    <a:pt x="3386861" y="16117"/>
                    <a:pt x="3383337" y="14631"/>
                  </a:cubicBezTo>
                  <a:cubicBezTo>
                    <a:pt x="3383299" y="14612"/>
                    <a:pt x="3383261" y="14592"/>
                    <a:pt x="3383213" y="14573"/>
                  </a:cubicBezTo>
                  <a:cubicBezTo>
                    <a:pt x="3383204" y="14564"/>
                    <a:pt x="3383185" y="14564"/>
                    <a:pt x="3383175" y="14554"/>
                  </a:cubicBezTo>
                  <a:cubicBezTo>
                    <a:pt x="3379632" y="13069"/>
                    <a:pt x="3376032" y="11887"/>
                    <a:pt x="3372422" y="10849"/>
                  </a:cubicBezTo>
                  <a:cubicBezTo>
                    <a:pt x="3371412" y="10564"/>
                    <a:pt x="3370393" y="10344"/>
                    <a:pt x="3369374" y="10087"/>
                  </a:cubicBezTo>
                  <a:cubicBezTo>
                    <a:pt x="3366535" y="9373"/>
                    <a:pt x="3363687" y="8801"/>
                    <a:pt x="3360830" y="8354"/>
                  </a:cubicBezTo>
                  <a:cubicBezTo>
                    <a:pt x="3359810" y="8201"/>
                    <a:pt x="3358811" y="8030"/>
                    <a:pt x="3357782" y="7906"/>
                  </a:cubicBezTo>
                  <a:cubicBezTo>
                    <a:pt x="3353962" y="7439"/>
                    <a:pt x="3350143" y="7144"/>
                    <a:pt x="3346342" y="7144"/>
                  </a:cubicBezTo>
                  <a:cubicBezTo>
                    <a:pt x="3346333" y="7144"/>
                    <a:pt x="3346323" y="7144"/>
                    <a:pt x="3346304" y="7144"/>
                  </a:cubicBezTo>
                  <a:lnTo>
                    <a:pt x="3346285" y="7144"/>
                  </a:lnTo>
                  <a:cubicBezTo>
                    <a:pt x="3346123" y="7144"/>
                    <a:pt x="3345971" y="7144"/>
                    <a:pt x="3345809" y="7144"/>
                  </a:cubicBezTo>
                  <a:lnTo>
                    <a:pt x="2010166" y="7144"/>
                  </a:lnTo>
                  <a:lnTo>
                    <a:pt x="2009918" y="7144"/>
                  </a:lnTo>
                  <a:lnTo>
                    <a:pt x="674970" y="7144"/>
                  </a:lnTo>
                  <a:cubicBezTo>
                    <a:pt x="671017" y="7135"/>
                    <a:pt x="667064" y="7439"/>
                    <a:pt x="663092" y="7925"/>
                  </a:cubicBezTo>
                  <a:cubicBezTo>
                    <a:pt x="662169" y="8039"/>
                    <a:pt x="661264" y="8201"/>
                    <a:pt x="660349" y="8344"/>
                  </a:cubicBezTo>
                  <a:cubicBezTo>
                    <a:pt x="657463" y="8792"/>
                    <a:pt x="654577" y="9373"/>
                    <a:pt x="651701" y="10097"/>
                  </a:cubicBezTo>
                  <a:cubicBezTo>
                    <a:pt x="650634" y="10363"/>
                    <a:pt x="649576" y="10611"/>
                    <a:pt x="648529" y="10916"/>
                  </a:cubicBezTo>
                  <a:cubicBezTo>
                    <a:pt x="645414" y="11811"/>
                    <a:pt x="642318" y="12878"/>
                    <a:pt x="639251" y="14107"/>
                  </a:cubicBezTo>
                  <a:cubicBezTo>
                    <a:pt x="638737" y="14316"/>
                    <a:pt x="638213" y="14459"/>
                    <a:pt x="637699" y="14678"/>
                  </a:cubicBezTo>
                  <a:cubicBezTo>
                    <a:pt x="637613" y="14716"/>
                    <a:pt x="637518" y="14735"/>
                    <a:pt x="637432" y="14773"/>
                  </a:cubicBezTo>
                  <a:cubicBezTo>
                    <a:pt x="633984" y="16240"/>
                    <a:pt x="630707" y="17936"/>
                    <a:pt x="627536" y="19755"/>
                  </a:cubicBezTo>
                  <a:cubicBezTo>
                    <a:pt x="626736" y="20212"/>
                    <a:pt x="625983" y="20727"/>
                    <a:pt x="625202" y="21203"/>
                  </a:cubicBezTo>
                  <a:cubicBezTo>
                    <a:pt x="622630" y="22765"/>
                    <a:pt x="620154" y="24432"/>
                    <a:pt x="617782" y="26213"/>
                  </a:cubicBezTo>
                  <a:cubicBezTo>
                    <a:pt x="617001" y="26794"/>
                    <a:pt x="616229" y="27385"/>
                    <a:pt x="615458" y="27994"/>
                  </a:cubicBezTo>
                  <a:cubicBezTo>
                    <a:pt x="612810" y="30099"/>
                    <a:pt x="610276" y="32328"/>
                    <a:pt x="607895" y="34681"/>
                  </a:cubicBezTo>
                  <a:cubicBezTo>
                    <a:pt x="607581" y="34986"/>
                    <a:pt x="607247" y="35262"/>
                    <a:pt x="606943" y="35576"/>
                  </a:cubicBezTo>
                  <a:cubicBezTo>
                    <a:pt x="604209" y="38348"/>
                    <a:pt x="601666" y="41291"/>
                    <a:pt x="599313" y="44358"/>
                  </a:cubicBezTo>
                  <a:cubicBezTo>
                    <a:pt x="598865" y="44939"/>
                    <a:pt x="598465" y="45558"/>
                    <a:pt x="598027" y="46149"/>
                  </a:cubicBezTo>
                  <a:cubicBezTo>
                    <a:pt x="596151" y="48711"/>
                    <a:pt x="594398" y="51369"/>
                    <a:pt x="592798" y="54102"/>
                  </a:cubicBezTo>
                  <a:cubicBezTo>
                    <a:pt x="592512" y="54597"/>
                    <a:pt x="592150" y="55026"/>
                    <a:pt x="591864" y="55521"/>
                  </a:cubicBezTo>
                  <a:lnTo>
                    <a:pt x="20698" y="1064486"/>
                  </a:lnTo>
                  <a:cubicBezTo>
                    <a:pt x="20679" y="1064514"/>
                    <a:pt x="20669" y="1064533"/>
                    <a:pt x="20650" y="1064562"/>
                  </a:cubicBezTo>
                  <a:lnTo>
                    <a:pt x="19517" y="1066553"/>
                  </a:lnTo>
                  <a:cubicBezTo>
                    <a:pt x="19421" y="1066724"/>
                    <a:pt x="19355" y="1066905"/>
                    <a:pt x="19250" y="1067077"/>
                  </a:cubicBezTo>
                  <a:cubicBezTo>
                    <a:pt x="18659" y="1068134"/>
                    <a:pt x="18126" y="1069220"/>
                    <a:pt x="17574" y="1070305"/>
                  </a:cubicBezTo>
                  <a:cubicBezTo>
                    <a:pt x="16888" y="1071648"/>
                    <a:pt x="16221" y="1072992"/>
                    <a:pt x="15602" y="1074373"/>
                  </a:cubicBezTo>
                  <a:cubicBezTo>
                    <a:pt x="15411" y="1074792"/>
                    <a:pt x="15202" y="1075211"/>
                    <a:pt x="15011" y="1075630"/>
                  </a:cubicBezTo>
                  <a:cubicBezTo>
                    <a:pt x="14545" y="1076706"/>
                    <a:pt x="14145" y="1077811"/>
                    <a:pt x="13716" y="1078916"/>
                  </a:cubicBezTo>
                  <a:cubicBezTo>
                    <a:pt x="13202" y="1080230"/>
                    <a:pt x="12706" y="1081545"/>
                    <a:pt x="12249" y="1082888"/>
                  </a:cubicBezTo>
                  <a:cubicBezTo>
                    <a:pt x="12049" y="1083460"/>
                    <a:pt x="11821" y="1084031"/>
                    <a:pt x="11640" y="1084603"/>
                  </a:cubicBezTo>
                  <a:cubicBezTo>
                    <a:pt x="11306" y="1085650"/>
                    <a:pt x="11059" y="1086727"/>
                    <a:pt x="10754" y="1087793"/>
                  </a:cubicBezTo>
                  <a:cubicBezTo>
                    <a:pt x="10401" y="1089051"/>
                    <a:pt x="10049" y="1090308"/>
                    <a:pt x="9754" y="1091594"/>
                  </a:cubicBezTo>
                  <a:cubicBezTo>
                    <a:pt x="9573" y="1092356"/>
                    <a:pt x="9354" y="1093108"/>
                    <a:pt x="9192" y="1093870"/>
                  </a:cubicBezTo>
                  <a:cubicBezTo>
                    <a:pt x="8992" y="1094832"/>
                    <a:pt x="8868" y="1095823"/>
                    <a:pt x="8696" y="1096795"/>
                  </a:cubicBezTo>
                  <a:cubicBezTo>
                    <a:pt x="8477" y="1098033"/>
                    <a:pt x="8258" y="1099271"/>
                    <a:pt x="8087" y="1100538"/>
                  </a:cubicBezTo>
                  <a:cubicBezTo>
                    <a:pt x="7963" y="1101471"/>
                    <a:pt x="7801" y="1102405"/>
                    <a:pt x="7706" y="1103338"/>
                  </a:cubicBezTo>
                  <a:cubicBezTo>
                    <a:pt x="7610" y="1104196"/>
                    <a:pt x="7601" y="1105062"/>
                    <a:pt x="7525" y="1105920"/>
                  </a:cubicBezTo>
                  <a:cubicBezTo>
                    <a:pt x="7420" y="1107186"/>
                    <a:pt x="7325" y="1108444"/>
                    <a:pt x="7277" y="1109720"/>
                  </a:cubicBezTo>
                  <a:cubicBezTo>
                    <a:pt x="7239" y="1110768"/>
                    <a:pt x="7182" y="1111815"/>
                    <a:pt x="7172" y="1112863"/>
                  </a:cubicBezTo>
                  <a:cubicBezTo>
                    <a:pt x="7172" y="1113082"/>
                    <a:pt x="7144" y="1113301"/>
                    <a:pt x="7144" y="1113521"/>
                  </a:cubicBezTo>
                  <a:cubicBezTo>
                    <a:pt x="7144" y="1114111"/>
                    <a:pt x="7220" y="1114692"/>
                    <a:pt x="7230" y="1115283"/>
                  </a:cubicBezTo>
                  <a:cubicBezTo>
                    <a:pt x="7249" y="1116540"/>
                    <a:pt x="7296" y="1117797"/>
                    <a:pt x="7363" y="1119064"/>
                  </a:cubicBezTo>
                  <a:cubicBezTo>
                    <a:pt x="7420" y="1120102"/>
                    <a:pt x="7477" y="1121140"/>
                    <a:pt x="7572" y="1122179"/>
                  </a:cubicBezTo>
                  <a:cubicBezTo>
                    <a:pt x="7649" y="1123064"/>
                    <a:pt x="7753" y="1123931"/>
                    <a:pt x="7858" y="1124808"/>
                  </a:cubicBezTo>
                  <a:cubicBezTo>
                    <a:pt x="8001" y="1126008"/>
                    <a:pt x="8172" y="1127198"/>
                    <a:pt x="8363" y="1128398"/>
                  </a:cubicBezTo>
                  <a:cubicBezTo>
                    <a:pt x="8515" y="1129341"/>
                    <a:pt x="8658" y="1130284"/>
                    <a:pt x="8839" y="1131218"/>
                  </a:cubicBezTo>
                  <a:cubicBezTo>
                    <a:pt x="9020" y="1132189"/>
                    <a:pt x="9211" y="1133151"/>
                    <a:pt x="9430" y="1134113"/>
                  </a:cubicBezTo>
                  <a:cubicBezTo>
                    <a:pt x="9687" y="1135266"/>
                    <a:pt x="9982" y="1136399"/>
                    <a:pt x="10277" y="1137543"/>
                  </a:cubicBezTo>
                  <a:cubicBezTo>
                    <a:pt x="10497" y="1138390"/>
                    <a:pt x="10725" y="1139238"/>
                    <a:pt x="10963" y="1140086"/>
                  </a:cubicBezTo>
                  <a:cubicBezTo>
                    <a:pt x="11259" y="1141105"/>
                    <a:pt x="11554" y="1142114"/>
                    <a:pt x="11878" y="1143124"/>
                  </a:cubicBezTo>
                  <a:cubicBezTo>
                    <a:pt x="12230" y="1144210"/>
                    <a:pt x="12630" y="1145277"/>
                    <a:pt x="13021" y="1146344"/>
                  </a:cubicBezTo>
                  <a:cubicBezTo>
                    <a:pt x="13325" y="1147172"/>
                    <a:pt x="13640" y="1148001"/>
                    <a:pt x="13964" y="1148830"/>
                  </a:cubicBezTo>
                  <a:cubicBezTo>
                    <a:pt x="14364" y="1149820"/>
                    <a:pt x="14754" y="1150811"/>
                    <a:pt x="15183" y="1151792"/>
                  </a:cubicBezTo>
                  <a:cubicBezTo>
                    <a:pt x="15611" y="1152782"/>
                    <a:pt x="16088" y="1153754"/>
                    <a:pt x="16554" y="1154726"/>
                  </a:cubicBezTo>
                  <a:cubicBezTo>
                    <a:pt x="16983" y="1155611"/>
                    <a:pt x="17421" y="1156488"/>
                    <a:pt x="17869" y="1157364"/>
                  </a:cubicBezTo>
                  <a:cubicBezTo>
                    <a:pt x="18355" y="1158288"/>
                    <a:pt x="18831" y="1159212"/>
                    <a:pt x="19345" y="1160126"/>
                  </a:cubicBezTo>
                  <a:cubicBezTo>
                    <a:pt x="19831" y="1160993"/>
                    <a:pt x="20336" y="1161841"/>
                    <a:pt x="20850" y="1162698"/>
                  </a:cubicBezTo>
                  <a:cubicBezTo>
                    <a:pt x="21422" y="1163651"/>
                    <a:pt x="22022" y="1164594"/>
                    <a:pt x="22631" y="1165527"/>
                  </a:cubicBezTo>
                  <a:cubicBezTo>
                    <a:pt x="23193" y="1166394"/>
                    <a:pt x="23774" y="1167241"/>
                    <a:pt x="24365" y="1168089"/>
                  </a:cubicBezTo>
                  <a:cubicBezTo>
                    <a:pt x="24889" y="1168832"/>
                    <a:pt x="25403" y="1169575"/>
                    <a:pt x="25956" y="1170318"/>
                  </a:cubicBezTo>
                  <a:cubicBezTo>
                    <a:pt x="26660" y="1171270"/>
                    <a:pt x="27384" y="1172194"/>
                    <a:pt x="28127" y="1173128"/>
                  </a:cubicBezTo>
                  <a:cubicBezTo>
                    <a:pt x="28804" y="1173966"/>
                    <a:pt x="29508" y="1174776"/>
                    <a:pt x="30204" y="1175595"/>
                  </a:cubicBezTo>
                  <a:cubicBezTo>
                    <a:pt x="30604" y="1176061"/>
                    <a:pt x="30937" y="1176557"/>
                    <a:pt x="31356" y="1177024"/>
                  </a:cubicBezTo>
                  <a:lnTo>
                    <a:pt x="1950939" y="3325978"/>
                  </a:lnTo>
                  <a:cubicBezTo>
                    <a:pt x="1953292" y="3328616"/>
                    <a:pt x="1955806" y="3331102"/>
                    <a:pt x="1958416" y="3333436"/>
                  </a:cubicBezTo>
                  <a:cubicBezTo>
                    <a:pt x="1958797" y="3333769"/>
                    <a:pt x="1959207" y="3334055"/>
                    <a:pt x="1959588" y="3334389"/>
                  </a:cubicBezTo>
                  <a:cubicBezTo>
                    <a:pt x="1962341" y="3336779"/>
                    <a:pt x="1965227" y="3338980"/>
                    <a:pt x="1968208" y="3341027"/>
                  </a:cubicBezTo>
                  <a:cubicBezTo>
                    <a:pt x="1969180" y="3341694"/>
                    <a:pt x="1970170" y="3342323"/>
                    <a:pt x="1971161" y="3342951"/>
                  </a:cubicBezTo>
                  <a:cubicBezTo>
                    <a:pt x="1973942" y="3344704"/>
                    <a:pt x="1976799" y="3346304"/>
                    <a:pt x="1979733" y="3347771"/>
                  </a:cubicBezTo>
                  <a:cubicBezTo>
                    <a:pt x="1980543" y="3348171"/>
                    <a:pt x="1981314" y="3348619"/>
                    <a:pt x="1982134" y="3349000"/>
                  </a:cubicBezTo>
                  <a:cubicBezTo>
                    <a:pt x="1985839" y="3350705"/>
                    <a:pt x="1989639" y="3352162"/>
                    <a:pt x="1993545" y="3353391"/>
                  </a:cubicBezTo>
                  <a:cubicBezTo>
                    <a:pt x="1994478" y="3353686"/>
                    <a:pt x="1995430" y="3353896"/>
                    <a:pt x="1996373" y="3354153"/>
                  </a:cubicBezTo>
                  <a:cubicBezTo>
                    <a:pt x="1999507" y="3355029"/>
                    <a:pt x="2002688" y="3355744"/>
                    <a:pt x="2005908" y="3356306"/>
                  </a:cubicBezTo>
                  <a:cubicBezTo>
                    <a:pt x="2007089" y="3356505"/>
                    <a:pt x="2008261" y="3356715"/>
                    <a:pt x="2009451" y="3356877"/>
                  </a:cubicBezTo>
                  <a:cubicBezTo>
                    <a:pt x="2013614" y="3357430"/>
                    <a:pt x="2017795" y="3357811"/>
                    <a:pt x="2022053" y="3357811"/>
                  </a:cubicBezTo>
                  <a:cubicBezTo>
                    <a:pt x="2022157" y="3357811"/>
                    <a:pt x="2022253" y="3357811"/>
                    <a:pt x="2022348" y="3357811"/>
                  </a:cubicBezTo>
                  <a:cubicBezTo>
                    <a:pt x="2026615" y="3357801"/>
                    <a:pt x="2030816" y="3357401"/>
                    <a:pt x="2034988" y="3356829"/>
                  </a:cubicBezTo>
                  <a:cubicBezTo>
                    <a:pt x="2036178" y="3356667"/>
                    <a:pt x="2037341" y="3356458"/>
                    <a:pt x="2038531" y="3356249"/>
                  </a:cubicBezTo>
                  <a:cubicBezTo>
                    <a:pt x="2041760" y="3355677"/>
                    <a:pt x="2044960" y="3354953"/>
                    <a:pt x="2048104" y="3354058"/>
                  </a:cubicBezTo>
                  <a:cubicBezTo>
                    <a:pt x="2049047" y="3353791"/>
                    <a:pt x="2049999" y="3353582"/>
                    <a:pt x="2050933" y="3353277"/>
                  </a:cubicBezTo>
                  <a:cubicBezTo>
                    <a:pt x="2054838" y="3352038"/>
                    <a:pt x="2058648" y="3350552"/>
                    <a:pt x="2062363" y="3348819"/>
                  </a:cubicBezTo>
                  <a:cubicBezTo>
                    <a:pt x="2063172" y="3348438"/>
                    <a:pt x="2063944" y="3347990"/>
                    <a:pt x="2064744" y="3347590"/>
                  </a:cubicBezTo>
                  <a:cubicBezTo>
                    <a:pt x="2067687" y="3346114"/>
                    <a:pt x="2070554" y="3344485"/>
                    <a:pt x="2073335" y="3342704"/>
                  </a:cubicBezTo>
                  <a:cubicBezTo>
                    <a:pt x="2074336" y="3342066"/>
                    <a:pt x="2075317" y="3341428"/>
                    <a:pt x="2076298" y="3340751"/>
                  </a:cubicBezTo>
                  <a:cubicBezTo>
                    <a:pt x="2079250" y="3338703"/>
                    <a:pt x="2082108" y="3336503"/>
                    <a:pt x="2084832" y="3334122"/>
                  </a:cubicBezTo>
                  <a:cubicBezTo>
                    <a:pt x="2085242" y="3333760"/>
                    <a:pt x="2085689" y="3333446"/>
                    <a:pt x="2086099" y="3333084"/>
                  </a:cubicBezTo>
                  <a:cubicBezTo>
                    <a:pt x="2088709" y="3330712"/>
                    <a:pt x="2091223" y="3328207"/>
                    <a:pt x="2093586" y="3325530"/>
                  </a:cubicBezTo>
                  <a:lnTo>
                    <a:pt x="3989346" y="1176662"/>
                  </a:lnTo>
                  <a:cubicBezTo>
                    <a:pt x="3989689" y="1176271"/>
                    <a:pt x="3989966" y="1175852"/>
                    <a:pt x="3990299" y="1175462"/>
                  </a:cubicBezTo>
                  <a:cubicBezTo>
                    <a:pt x="3990927" y="1174728"/>
                    <a:pt x="3991556" y="1173985"/>
                    <a:pt x="3992166" y="1173233"/>
                  </a:cubicBezTo>
                  <a:cubicBezTo>
                    <a:pt x="3992985" y="1172213"/>
                    <a:pt x="3993766" y="1171185"/>
                    <a:pt x="3994537" y="1170137"/>
                  </a:cubicBezTo>
                  <a:cubicBezTo>
                    <a:pt x="3995071" y="1169413"/>
                    <a:pt x="3995595" y="1168689"/>
                    <a:pt x="3996109" y="1167956"/>
                  </a:cubicBezTo>
                  <a:cubicBezTo>
                    <a:pt x="3996643" y="1167194"/>
                    <a:pt x="3997157" y="1166413"/>
                    <a:pt x="3997671" y="1165632"/>
                  </a:cubicBezTo>
                  <a:cubicBezTo>
                    <a:pt x="3998338" y="1164612"/>
                    <a:pt x="3998966" y="1163584"/>
                    <a:pt x="3999595" y="1162546"/>
                  </a:cubicBezTo>
                  <a:cubicBezTo>
                    <a:pt x="4000110" y="1161688"/>
                    <a:pt x="4000624" y="1160850"/>
                    <a:pt x="4001110" y="1159983"/>
                  </a:cubicBezTo>
                  <a:cubicBezTo>
                    <a:pt x="4001567" y="1159155"/>
                    <a:pt x="4001996" y="1158317"/>
                    <a:pt x="4002434" y="1157469"/>
                  </a:cubicBezTo>
                  <a:cubicBezTo>
                    <a:pt x="4002919" y="1156526"/>
                    <a:pt x="4003386" y="1155564"/>
                    <a:pt x="4003844" y="1154602"/>
                  </a:cubicBezTo>
                  <a:cubicBezTo>
                    <a:pt x="4004320" y="1153611"/>
                    <a:pt x="4004805" y="1152630"/>
                    <a:pt x="4005244" y="1151630"/>
                  </a:cubicBezTo>
                  <a:cubicBezTo>
                    <a:pt x="4005634" y="1150735"/>
                    <a:pt x="4005977" y="1149830"/>
                    <a:pt x="4006339" y="1148925"/>
                  </a:cubicBezTo>
                  <a:cubicBezTo>
                    <a:pt x="4006691" y="1148039"/>
                    <a:pt x="4007025" y="1147144"/>
                    <a:pt x="4007349" y="1146239"/>
                  </a:cubicBezTo>
                  <a:cubicBezTo>
                    <a:pt x="4007749" y="1145143"/>
                    <a:pt x="4008168" y="1144048"/>
                    <a:pt x="4008530" y="1142943"/>
                  </a:cubicBezTo>
                  <a:cubicBezTo>
                    <a:pt x="4008825" y="1142029"/>
                    <a:pt x="4009073" y="1141105"/>
                    <a:pt x="4009349" y="1140181"/>
                  </a:cubicBezTo>
                  <a:cubicBezTo>
                    <a:pt x="4009616" y="1139267"/>
                    <a:pt x="4009844" y="1138343"/>
                    <a:pt x="4010082" y="1137419"/>
                  </a:cubicBezTo>
                  <a:cubicBezTo>
                    <a:pt x="4010377" y="1136257"/>
                    <a:pt x="4010702" y="1135104"/>
                    <a:pt x="4010949" y="1133923"/>
                  </a:cubicBezTo>
                  <a:cubicBezTo>
                    <a:pt x="4011140" y="1133056"/>
                    <a:pt x="4011302" y="1132180"/>
                    <a:pt x="4011463" y="1131294"/>
                  </a:cubicBezTo>
                  <a:cubicBezTo>
                    <a:pt x="4011654" y="1130275"/>
                    <a:pt x="4011806" y="1129246"/>
                    <a:pt x="4011968" y="1128218"/>
                  </a:cubicBezTo>
                  <a:cubicBezTo>
                    <a:pt x="4012149" y="1127017"/>
                    <a:pt x="4012340" y="1125827"/>
                    <a:pt x="4012483" y="1124617"/>
                  </a:cubicBezTo>
                  <a:cubicBezTo>
                    <a:pt x="4012578" y="1123836"/>
                    <a:pt x="4012664" y="1123046"/>
                    <a:pt x="4012730" y="1122255"/>
                  </a:cubicBezTo>
                  <a:cubicBezTo>
                    <a:pt x="4012835" y="1121112"/>
                    <a:pt x="4012883" y="1119969"/>
                    <a:pt x="4012949" y="1118807"/>
                  </a:cubicBezTo>
                  <a:cubicBezTo>
                    <a:pt x="4013016" y="1117578"/>
                    <a:pt x="4013073" y="1116349"/>
                    <a:pt x="4013092" y="1115130"/>
                  </a:cubicBezTo>
                  <a:cubicBezTo>
                    <a:pt x="4013102" y="1114616"/>
                    <a:pt x="4013168" y="1114111"/>
                    <a:pt x="4013168" y="1113597"/>
                  </a:cubicBezTo>
                  <a:cubicBezTo>
                    <a:pt x="4013197" y="1113320"/>
                    <a:pt x="4013168" y="1113111"/>
                    <a:pt x="4013168" y="1112892"/>
                  </a:cubicBezTo>
                  <a:close/>
                  <a:moveTo>
                    <a:pt x="3202896" y="197873"/>
                  </a:moveTo>
                  <a:lnTo>
                    <a:pt x="2893638" y="935851"/>
                  </a:lnTo>
                  <a:lnTo>
                    <a:pt x="2225250" y="197873"/>
                  </a:lnTo>
                  <a:lnTo>
                    <a:pt x="3202896" y="197873"/>
                  </a:lnTo>
                  <a:close/>
                  <a:moveTo>
                    <a:pt x="1796596" y="197873"/>
                  </a:moveTo>
                  <a:lnTo>
                    <a:pt x="1134256" y="936879"/>
                  </a:lnTo>
                  <a:lnTo>
                    <a:pt x="819179" y="197873"/>
                  </a:lnTo>
                  <a:lnTo>
                    <a:pt x="1796596" y="197873"/>
                  </a:lnTo>
                  <a:close/>
                  <a:moveTo>
                    <a:pt x="662759" y="317411"/>
                  </a:moveTo>
                  <a:lnTo>
                    <a:pt x="961530" y="1018156"/>
                  </a:lnTo>
                  <a:lnTo>
                    <a:pt x="266119" y="1018156"/>
                  </a:lnTo>
                  <a:lnTo>
                    <a:pt x="662759" y="317411"/>
                  </a:lnTo>
                  <a:close/>
                  <a:moveTo>
                    <a:pt x="315630" y="1208923"/>
                  </a:moveTo>
                  <a:lnTo>
                    <a:pt x="1042845" y="1208923"/>
                  </a:lnTo>
                  <a:lnTo>
                    <a:pt x="1706937" y="2766422"/>
                  </a:lnTo>
                  <a:lnTo>
                    <a:pt x="315630" y="1208923"/>
                  </a:lnTo>
                  <a:close/>
                  <a:moveTo>
                    <a:pt x="2021329" y="3017435"/>
                  </a:moveTo>
                  <a:lnTo>
                    <a:pt x="1250223" y="1208923"/>
                  </a:lnTo>
                  <a:lnTo>
                    <a:pt x="1628642" y="1208923"/>
                  </a:lnTo>
                  <a:cubicBezTo>
                    <a:pt x="1681315" y="1208923"/>
                    <a:pt x="1724025" y="1166222"/>
                    <a:pt x="1724025" y="1113539"/>
                  </a:cubicBezTo>
                  <a:cubicBezTo>
                    <a:pt x="1724025" y="1060857"/>
                    <a:pt x="1681315" y="1018156"/>
                    <a:pt x="1628642" y="1018156"/>
                  </a:cubicBezTo>
                  <a:lnTo>
                    <a:pt x="1317593" y="1018156"/>
                  </a:lnTo>
                  <a:lnTo>
                    <a:pt x="2010547" y="244974"/>
                  </a:lnTo>
                  <a:lnTo>
                    <a:pt x="2710815" y="1018156"/>
                  </a:lnTo>
                  <a:lnTo>
                    <a:pt x="2391708" y="1018156"/>
                  </a:lnTo>
                  <a:cubicBezTo>
                    <a:pt x="2339035" y="1018156"/>
                    <a:pt x="2296325" y="1060857"/>
                    <a:pt x="2296325" y="1113539"/>
                  </a:cubicBezTo>
                  <a:cubicBezTo>
                    <a:pt x="2296325" y="1166222"/>
                    <a:pt x="2339035" y="1208923"/>
                    <a:pt x="2391708" y="1208923"/>
                  </a:cubicBezTo>
                  <a:lnTo>
                    <a:pt x="2779214" y="1208923"/>
                  </a:lnTo>
                  <a:lnTo>
                    <a:pt x="2021329" y="3017435"/>
                  </a:lnTo>
                  <a:close/>
                  <a:moveTo>
                    <a:pt x="2334178" y="2764479"/>
                  </a:moveTo>
                  <a:lnTo>
                    <a:pt x="2986050" y="1208923"/>
                  </a:lnTo>
                  <a:lnTo>
                    <a:pt x="3706482" y="1208923"/>
                  </a:lnTo>
                  <a:lnTo>
                    <a:pt x="2334178" y="2764479"/>
                  </a:lnTo>
                  <a:close/>
                  <a:moveTo>
                    <a:pt x="3065974" y="1018156"/>
                  </a:moveTo>
                  <a:lnTo>
                    <a:pt x="3359029" y="318850"/>
                  </a:lnTo>
                  <a:lnTo>
                    <a:pt x="3754336" y="1018156"/>
                  </a:lnTo>
                  <a:lnTo>
                    <a:pt x="3065974" y="10181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23" name="Grafik 33">
            <a:extLst>
              <a:ext uri="{FF2B5EF4-FFF2-40B4-BE49-F238E27FC236}">
                <a16:creationId xmlns:a16="http://schemas.microsoft.com/office/drawing/2014/main" id="{0E6CB842-2813-80B7-CF61-8319A561F44F}"/>
              </a:ext>
            </a:extLst>
          </p:cNvPr>
          <p:cNvGrpSpPr/>
          <p:nvPr/>
        </p:nvGrpSpPr>
        <p:grpSpPr>
          <a:xfrm>
            <a:off x="8724380" y="4817197"/>
            <a:ext cx="621634" cy="621690"/>
            <a:chOff x="3650679" y="983458"/>
            <a:chExt cx="4882344" cy="4882788"/>
          </a:xfrm>
          <a:solidFill>
            <a:sysClr val="window" lastClr="FFFFFF"/>
          </a:solidFill>
          <a:effectLst/>
        </p:grpSpPr>
        <p:sp>
          <p:nvSpPr>
            <p:cNvPr id="324" name="Freihandform: Form 174">
              <a:extLst>
                <a:ext uri="{FF2B5EF4-FFF2-40B4-BE49-F238E27FC236}">
                  <a16:creationId xmlns:a16="http://schemas.microsoft.com/office/drawing/2014/main" id="{B5702342-AF7F-1304-C799-1FCA4F2A5919}"/>
                </a:ext>
              </a:extLst>
            </p:cNvPr>
            <p:cNvSpPr/>
            <p:nvPr/>
          </p:nvSpPr>
          <p:spPr>
            <a:xfrm>
              <a:off x="3650679" y="2884922"/>
              <a:ext cx="2981325" cy="2981324"/>
            </a:xfrm>
            <a:custGeom>
              <a:avLst/>
              <a:gdLst>
                <a:gd name="connsiteX0" fmla="*/ 2982015 w 2981325"/>
                <a:gd name="connsiteY0" fmla="*/ 1573036 h 2981325"/>
                <a:gd name="connsiteX1" fmla="*/ 2897881 w 2981325"/>
                <a:gd name="connsiteY1" fmla="*/ 1389603 h 2981325"/>
                <a:gd name="connsiteX2" fmla="*/ 2536093 w 2981325"/>
                <a:gd name="connsiteY2" fmla="*/ 1027748 h 2981325"/>
                <a:gd name="connsiteX3" fmla="*/ 2690236 w 2981325"/>
                <a:gd name="connsiteY3" fmla="*/ 934480 h 2981325"/>
                <a:gd name="connsiteX4" fmla="*/ 2699437 w 2981325"/>
                <a:gd name="connsiteY4" fmla="*/ 925269 h 2981325"/>
                <a:gd name="connsiteX5" fmla="*/ 2670929 w 2981325"/>
                <a:gd name="connsiteY5" fmla="*/ 318469 h 2981325"/>
                <a:gd name="connsiteX6" fmla="*/ 2367367 w 2981325"/>
                <a:gd name="connsiteY6" fmla="*/ 178718 h 2981325"/>
                <a:gd name="connsiteX7" fmla="*/ 2064139 w 2981325"/>
                <a:gd name="connsiteY7" fmla="*/ 289971 h 2981325"/>
                <a:gd name="connsiteX8" fmla="*/ 2054937 w 2981325"/>
                <a:gd name="connsiteY8" fmla="*/ 299172 h 2981325"/>
                <a:gd name="connsiteX9" fmla="*/ 1961640 w 2981325"/>
                <a:gd name="connsiteY9" fmla="*/ 453362 h 2981325"/>
                <a:gd name="connsiteX10" fmla="*/ 1599804 w 2981325"/>
                <a:gd name="connsiteY10" fmla="*/ 91517 h 2981325"/>
                <a:gd name="connsiteX11" fmla="*/ 1227396 w 2981325"/>
                <a:gd name="connsiteY11" fmla="*/ 77163 h 2981325"/>
                <a:gd name="connsiteX12" fmla="*/ 899460 w 2981325"/>
                <a:gd name="connsiteY12" fmla="*/ 405109 h 2981325"/>
                <a:gd name="connsiteX13" fmla="*/ 854816 w 2981325"/>
                <a:gd name="connsiteY13" fmla="*/ 561128 h 2981325"/>
                <a:gd name="connsiteX14" fmla="*/ 971592 w 2981325"/>
                <a:gd name="connsiteY14" fmla="*/ 698031 h 2981325"/>
                <a:gd name="connsiteX15" fmla="*/ 1073462 w 2981325"/>
                <a:gd name="connsiteY15" fmla="*/ 764935 h 2981325"/>
                <a:gd name="connsiteX16" fmla="*/ 1083854 w 2981325"/>
                <a:gd name="connsiteY16" fmla="*/ 775327 h 2981325"/>
                <a:gd name="connsiteX17" fmla="*/ 1168160 w 2981325"/>
                <a:gd name="connsiteY17" fmla="*/ 955673 h 2981325"/>
                <a:gd name="connsiteX18" fmla="*/ 1112362 w 2981325"/>
                <a:gd name="connsiteY18" fmla="*/ 1112721 h 2981325"/>
                <a:gd name="connsiteX19" fmla="*/ 955314 w 2981325"/>
                <a:gd name="connsiteY19" fmla="*/ 1168509 h 2981325"/>
                <a:gd name="connsiteX20" fmla="*/ 774968 w 2981325"/>
                <a:gd name="connsiteY20" fmla="*/ 1084203 h 2981325"/>
                <a:gd name="connsiteX21" fmla="*/ 764576 w 2981325"/>
                <a:gd name="connsiteY21" fmla="*/ 1073811 h 2981325"/>
                <a:gd name="connsiteX22" fmla="*/ 697672 w 2981325"/>
                <a:gd name="connsiteY22" fmla="*/ 971951 h 2981325"/>
                <a:gd name="connsiteX23" fmla="*/ 560760 w 2981325"/>
                <a:gd name="connsiteY23" fmla="*/ 855165 h 2981325"/>
                <a:gd name="connsiteX24" fmla="*/ 404731 w 2981325"/>
                <a:gd name="connsiteY24" fmla="*/ 899808 h 2981325"/>
                <a:gd name="connsiteX25" fmla="*/ 77166 w 2981325"/>
                <a:gd name="connsiteY25" fmla="*/ 1227393 h 2981325"/>
                <a:gd name="connsiteX26" fmla="*/ 91520 w 2981325"/>
                <a:gd name="connsiteY26" fmla="*/ 1599791 h 2981325"/>
                <a:gd name="connsiteX27" fmla="*/ 453356 w 2981325"/>
                <a:gd name="connsiteY27" fmla="*/ 1961637 h 2981325"/>
                <a:gd name="connsiteX28" fmla="*/ 299165 w 2981325"/>
                <a:gd name="connsiteY28" fmla="*/ 2054924 h 2981325"/>
                <a:gd name="connsiteX29" fmla="*/ 289955 w 2981325"/>
                <a:gd name="connsiteY29" fmla="*/ 2064135 h 2981325"/>
                <a:gd name="connsiteX30" fmla="*/ 318473 w 2981325"/>
                <a:gd name="connsiteY30" fmla="*/ 2670935 h 2981325"/>
                <a:gd name="connsiteX31" fmla="*/ 648057 w 2981325"/>
                <a:gd name="connsiteY31" fmla="*/ 2811133 h 2981325"/>
                <a:gd name="connsiteX32" fmla="*/ 925263 w 2981325"/>
                <a:gd name="connsiteY32" fmla="*/ 2699434 h 2981325"/>
                <a:gd name="connsiteX33" fmla="*/ 934473 w 2981325"/>
                <a:gd name="connsiteY33" fmla="*/ 2690232 h 2981325"/>
                <a:gd name="connsiteX34" fmla="*/ 1027761 w 2981325"/>
                <a:gd name="connsiteY34" fmla="*/ 2536032 h 2981325"/>
                <a:gd name="connsiteX35" fmla="*/ 1389597 w 2981325"/>
                <a:gd name="connsiteY35" fmla="*/ 2897878 h 2981325"/>
                <a:gd name="connsiteX36" fmla="*/ 1573039 w 2981325"/>
                <a:gd name="connsiteY36" fmla="*/ 2982012 h 2981325"/>
                <a:gd name="connsiteX37" fmla="*/ 1588660 w 2981325"/>
                <a:gd name="connsiteY37" fmla="*/ 2982488 h 2981325"/>
                <a:gd name="connsiteX38" fmla="*/ 1762015 w 2981325"/>
                <a:gd name="connsiteY38" fmla="*/ 2912232 h 2981325"/>
                <a:gd name="connsiteX39" fmla="*/ 2073930 w 2981325"/>
                <a:gd name="connsiteY39" fmla="*/ 2600316 h 2981325"/>
                <a:gd name="connsiteX40" fmla="*/ 2180010 w 2981325"/>
                <a:gd name="connsiteY40" fmla="*/ 2758669 h 2981325"/>
                <a:gd name="connsiteX41" fmla="*/ 2190402 w 2981325"/>
                <a:gd name="connsiteY41" fmla="*/ 2769061 h 2981325"/>
                <a:gd name="connsiteX42" fmla="*/ 2797202 w 2981325"/>
                <a:gd name="connsiteY42" fmla="*/ 2797570 h 2981325"/>
                <a:gd name="connsiteX43" fmla="*/ 2768693 w 2981325"/>
                <a:gd name="connsiteY43" fmla="*/ 2190770 h 2981325"/>
                <a:gd name="connsiteX44" fmla="*/ 2758302 w 2981325"/>
                <a:gd name="connsiteY44" fmla="*/ 2180378 h 2981325"/>
                <a:gd name="connsiteX45" fmla="*/ 2599948 w 2981325"/>
                <a:gd name="connsiteY45" fmla="*/ 2074298 h 2981325"/>
                <a:gd name="connsiteX46" fmla="*/ 2912235 w 2981325"/>
                <a:gd name="connsiteY46" fmla="*/ 1762012 h 2981325"/>
                <a:gd name="connsiteX47" fmla="*/ 2982015 w 2981325"/>
                <a:gd name="connsiteY47" fmla="*/ 1573036 h 2981325"/>
                <a:gd name="connsiteX48" fmla="*/ 2777542 w 2981325"/>
                <a:gd name="connsiteY48" fmla="*/ 1627309 h 2981325"/>
                <a:gd name="connsiteX49" fmla="*/ 2449606 w 2981325"/>
                <a:gd name="connsiteY49" fmla="*/ 1955245 h 2981325"/>
                <a:gd name="connsiteX50" fmla="*/ 2404962 w 2981325"/>
                <a:gd name="connsiteY50" fmla="*/ 2111255 h 2981325"/>
                <a:gd name="connsiteX51" fmla="*/ 2521739 w 2981325"/>
                <a:gd name="connsiteY51" fmla="*/ 2248177 h 2981325"/>
                <a:gd name="connsiteX52" fmla="*/ 2623608 w 2981325"/>
                <a:gd name="connsiteY52" fmla="*/ 2315090 h 2981325"/>
                <a:gd name="connsiteX53" fmla="*/ 2634000 w 2981325"/>
                <a:gd name="connsiteY53" fmla="*/ 2325482 h 2981325"/>
                <a:gd name="connsiteX54" fmla="*/ 2662509 w 2981325"/>
                <a:gd name="connsiteY54" fmla="*/ 2662867 h 2981325"/>
                <a:gd name="connsiteX55" fmla="*/ 2325124 w 2981325"/>
                <a:gd name="connsiteY55" fmla="*/ 2634359 h 2981325"/>
                <a:gd name="connsiteX56" fmla="*/ 2314732 w 2981325"/>
                <a:gd name="connsiteY56" fmla="*/ 2623967 h 2981325"/>
                <a:gd name="connsiteX57" fmla="*/ 2247819 w 2981325"/>
                <a:gd name="connsiteY57" fmla="*/ 2522107 h 2981325"/>
                <a:gd name="connsiteX58" fmla="*/ 2110897 w 2981325"/>
                <a:gd name="connsiteY58" fmla="*/ 2405330 h 2981325"/>
                <a:gd name="connsiteX59" fmla="*/ 1954887 w 2981325"/>
                <a:gd name="connsiteY59" fmla="*/ 2449974 h 2981325"/>
                <a:gd name="connsiteX60" fmla="*/ 1627322 w 2981325"/>
                <a:gd name="connsiteY60" fmla="*/ 2777548 h 2981325"/>
                <a:gd name="connsiteX61" fmla="*/ 1584536 w 2981325"/>
                <a:gd name="connsiteY61" fmla="*/ 2791874 h 2981325"/>
                <a:gd name="connsiteX62" fmla="*/ 1524319 w 2981325"/>
                <a:gd name="connsiteY62" fmla="*/ 2763194 h 2981325"/>
                <a:gd name="connsiteX63" fmla="*/ 1379167 w 2981325"/>
                <a:gd name="connsiteY63" fmla="*/ 2618043 h 2981325"/>
                <a:gd name="connsiteX64" fmla="*/ 1695264 w 2981325"/>
                <a:gd name="connsiteY64" fmla="*/ 2301946 h 2981325"/>
                <a:gd name="connsiteX65" fmla="*/ 1695264 w 2981325"/>
                <a:gd name="connsiteY65" fmla="*/ 2167234 h 2981325"/>
                <a:gd name="connsiteX66" fmla="*/ 1560552 w 2981325"/>
                <a:gd name="connsiteY66" fmla="*/ 2167234 h 2981325"/>
                <a:gd name="connsiteX67" fmla="*/ 1244455 w 2981325"/>
                <a:gd name="connsiteY67" fmla="*/ 2483330 h 2981325"/>
                <a:gd name="connsiteX68" fmla="*/ 1145824 w 2981325"/>
                <a:gd name="connsiteY68" fmla="*/ 2384699 h 2981325"/>
                <a:gd name="connsiteX69" fmla="*/ 1014360 w 2981325"/>
                <a:gd name="connsiteY69" fmla="*/ 2329111 h 2981325"/>
                <a:gd name="connsiteX70" fmla="*/ 965001 w 2981325"/>
                <a:gd name="connsiteY70" fmla="*/ 2336245 h 2981325"/>
                <a:gd name="connsiteX71" fmla="*/ 851139 w 2981325"/>
                <a:gd name="connsiteY71" fmla="*/ 2459546 h 2981325"/>
                <a:gd name="connsiteX72" fmla="*/ 799752 w 2981325"/>
                <a:gd name="connsiteY72" fmla="*/ 2555530 h 2981325"/>
                <a:gd name="connsiteX73" fmla="*/ 790541 w 2981325"/>
                <a:gd name="connsiteY73" fmla="*/ 2564731 h 2981325"/>
                <a:gd name="connsiteX74" fmla="*/ 453156 w 2981325"/>
                <a:gd name="connsiteY74" fmla="*/ 2536223 h 2981325"/>
                <a:gd name="connsiteX75" fmla="*/ 424638 w 2981325"/>
                <a:gd name="connsiteY75" fmla="*/ 2198838 h 2981325"/>
                <a:gd name="connsiteX76" fmla="*/ 433849 w 2981325"/>
                <a:gd name="connsiteY76" fmla="*/ 2189627 h 2981325"/>
                <a:gd name="connsiteX77" fmla="*/ 529832 w 2981325"/>
                <a:gd name="connsiteY77" fmla="*/ 2138240 h 2981325"/>
                <a:gd name="connsiteX78" fmla="*/ 653143 w 2981325"/>
                <a:gd name="connsiteY78" fmla="*/ 2024359 h 2981325"/>
                <a:gd name="connsiteX79" fmla="*/ 604689 w 2981325"/>
                <a:gd name="connsiteY79" fmla="*/ 1843565 h 2981325"/>
                <a:gd name="connsiteX80" fmla="*/ 226223 w 2981325"/>
                <a:gd name="connsiteY80" fmla="*/ 1465070 h 2981325"/>
                <a:gd name="connsiteX81" fmla="*/ 197534 w 2981325"/>
                <a:gd name="connsiteY81" fmla="*/ 1404853 h 2981325"/>
                <a:gd name="connsiteX82" fmla="*/ 211859 w 2981325"/>
                <a:gd name="connsiteY82" fmla="*/ 1362066 h 2981325"/>
                <a:gd name="connsiteX83" fmla="*/ 523774 w 2981325"/>
                <a:gd name="connsiteY83" fmla="*/ 1050151 h 2981325"/>
                <a:gd name="connsiteX84" fmla="*/ 629854 w 2981325"/>
                <a:gd name="connsiteY84" fmla="*/ 1208504 h 2981325"/>
                <a:gd name="connsiteX85" fmla="*/ 640246 w 2981325"/>
                <a:gd name="connsiteY85" fmla="*/ 1218896 h 2981325"/>
                <a:gd name="connsiteX86" fmla="*/ 1247055 w 2981325"/>
                <a:gd name="connsiteY86" fmla="*/ 1247404 h 2981325"/>
                <a:gd name="connsiteX87" fmla="*/ 1218538 w 2981325"/>
                <a:gd name="connsiteY87" fmla="*/ 640605 h 2981325"/>
                <a:gd name="connsiteX88" fmla="*/ 1208146 w 2981325"/>
                <a:gd name="connsiteY88" fmla="*/ 630213 h 2981325"/>
                <a:gd name="connsiteX89" fmla="*/ 1049793 w 2981325"/>
                <a:gd name="connsiteY89" fmla="*/ 524133 h 2981325"/>
                <a:gd name="connsiteX90" fmla="*/ 1362079 w 2981325"/>
                <a:gd name="connsiteY90" fmla="*/ 211846 h 2981325"/>
                <a:gd name="connsiteX91" fmla="*/ 1465083 w 2981325"/>
                <a:gd name="connsiteY91" fmla="*/ 226201 h 2981325"/>
                <a:gd name="connsiteX92" fmla="*/ 1843568 w 2981325"/>
                <a:gd name="connsiteY92" fmla="*/ 604676 h 2981325"/>
                <a:gd name="connsiteX93" fmla="*/ 2024372 w 2981325"/>
                <a:gd name="connsiteY93" fmla="*/ 653130 h 2981325"/>
                <a:gd name="connsiteX94" fmla="*/ 2138243 w 2981325"/>
                <a:gd name="connsiteY94" fmla="*/ 529820 h 2981325"/>
                <a:gd name="connsiteX95" fmla="*/ 2189630 w 2981325"/>
                <a:gd name="connsiteY95" fmla="*/ 433846 h 2981325"/>
                <a:gd name="connsiteX96" fmla="*/ 2198841 w 2981325"/>
                <a:gd name="connsiteY96" fmla="*/ 424635 h 2981325"/>
                <a:gd name="connsiteX97" fmla="*/ 2355889 w 2981325"/>
                <a:gd name="connsiteY97" fmla="*/ 368847 h 2981325"/>
                <a:gd name="connsiteX98" fmla="*/ 2536236 w 2981325"/>
                <a:gd name="connsiteY98" fmla="*/ 453153 h 2981325"/>
                <a:gd name="connsiteX99" fmla="*/ 2564744 w 2981325"/>
                <a:gd name="connsiteY99" fmla="*/ 790538 h 2981325"/>
                <a:gd name="connsiteX100" fmla="*/ 2555543 w 2981325"/>
                <a:gd name="connsiteY100" fmla="*/ 799749 h 2981325"/>
                <a:gd name="connsiteX101" fmla="*/ 2459569 w 2981325"/>
                <a:gd name="connsiteY101" fmla="*/ 851136 h 2981325"/>
                <a:gd name="connsiteX102" fmla="*/ 2336249 w 2981325"/>
                <a:gd name="connsiteY102" fmla="*/ 965007 h 2981325"/>
                <a:gd name="connsiteX103" fmla="*/ 2384702 w 2981325"/>
                <a:gd name="connsiteY103" fmla="*/ 1145820 h 2981325"/>
                <a:gd name="connsiteX104" fmla="*/ 2763188 w 2981325"/>
                <a:gd name="connsiteY104" fmla="*/ 1524306 h 2981325"/>
                <a:gd name="connsiteX105" fmla="*/ 2791868 w 2981325"/>
                <a:gd name="connsiteY105" fmla="*/ 1584513 h 2981325"/>
                <a:gd name="connsiteX106" fmla="*/ 2777542 w 2981325"/>
                <a:gd name="connsiteY106" fmla="*/ 1627309 h 2981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2981325" h="2981325">
                  <a:moveTo>
                    <a:pt x="2982015" y="1573036"/>
                  </a:moveTo>
                  <a:cubicBezTo>
                    <a:pt x="2977900" y="1504884"/>
                    <a:pt x="2948021" y="1439733"/>
                    <a:pt x="2897881" y="1389603"/>
                  </a:cubicBezTo>
                  <a:lnTo>
                    <a:pt x="2536093" y="1027748"/>
                  </a:lnTo>
                  <a:cubicBezTo>
                    <a:pt x="2594538" y="1009251"/>
                    <a:pt x="2647278" y="977428"/>
                    <a:pt x="2690236" y="934480"/>
                  </a:cubicBezTo>
                  <a:lnTo>
                    <a:pt x="2699437" y="925269"/>
                  </a:lnTo>
                  <a:cubicBezTo>
                    <a:pt x="2858876" y="765830"/>
                    <a:pt x="2846084" y="493634"/>
                    <a:pt x="2670929" y="318469"/>
                  </a:cubicBezTo>
                  <a:cubicBezTo>
                    <a:pt x="2587585" y="235135"/>
                    <a:pt x="2479781" y="185510"/>
                    <a:pt x="2367367" y="178718"/>
                  </a:cubicBezTo>
                  <a:cubicBezTo>
                    <a:pt x="2250552" y="171660"/>
                    <a:pt x="2142920" y="211180"/>
                    <a:pt x="2064139" y="289971"/>
                  </a:cubicBezTo>
                  <a:lnTo>
                    <a:pt x="2054937" y="299172"/>
                  </a:lnTo>
                  <a:cubicBezTo>
                    <a:pt x="2011961" y="342139"/>
                    <a:pt x="1980128" y="394898"/>
                    <a:pt x="1961640" y="453362"/>
                  </a:cubicBezTo>
                  <a:lnTo>
                    <a:pt x="1599804" y="91517"/>
                  </a:lnTo>
                  <a:cubicBezTo>
                    <a:pt x="1493181" y="-15106"/>
                    <a:pt x="1326132" y="-21545"/>
                    <a:pt x="1227396" y="77163"/>
                  </a:cubicBezTo>
                  <a:lnTo>
                    <a:pt x="899460" y="405109"/>
                  </a:lnTo>
                  <a:cubicBezTo>
                    <a:pt x="859331" y="445237"/>
                    <a:pt x="842643" y="503569"/>
                    <a:pt x="854816" y="561128"/>
                  </a:cubicBezTo>
                  <a:cubicBezTo>
                    <a:pt x="868056" y="623717"/>
                    <a:pt x="911709" y="674895"/>
                    <a:pt x="971592" y="698031"/>
                  </a:cubicBezTo>
                  <a:cubicBezTo>
                    <a:pt x="1009397" y="712642"/>
                    <a:pt x="1043678" y="735150"/>
                    <a:pt x="1073462" y="764935"/>
                  </a:cubicBezTo>
                  <a:lnTo>
                    <a:pt x="1083854" y="775327"/>
                  </a:lnTo>
                  <a:cubicBezTo>
                    <a:pt x="1134241" y="825714"/>
                    <a:pt x="1164188" y="889760"/>
                    <a:pt x="1168160" y="955673"/>
                  </a:cubicBezTo>
                  <a:cubicBezTo>
                    <a:pt x="1171884" y="1017242"/>
                    <a:pt x="1152063" y="1073021"/>
                    <a:pt x="1112362" y="1112721"/>
                  </a:cubicBezTo>
                  <a:cubicBezTo>
                    <a:pt x="1072662" y="1152421"/>
                    <a:pt x="1016865" y="1172290"/>
                    <a:pt x="955314" y="1168509"/>
                  </a:cubicBezTo>
                  <a:cubicBezTo>
                    <a:pt x="889401" y="1164537"/>
                    <a:pt x="825346" y="1134590"/>
                    <a:pt x="774968" y="1084203"/>
                  </a:cubicBezTo>
                  <a:lnTo>
                    <a:pt x="764576" y="1073811"/>
                  </a:lnTo>
                  <a:cubicBezTo>
                    <a:pt x="734791" y="1044027"/>
                    <a:pt x="712284" y="1009746"/>
                    <a:pt x="697672" y="971951"/>
                  </a:cubicBezTo>
                  <a:cubicBezTo>
                    <a:pt x="674536" y="912058"/>
                    <a:pt x="623358" y="868405"/>
                    <a:pt x="560760" y="855165"/>
                  </a:cubicBezTo>
                  <a:cubicBezTo>
                    <a:pt x="503200" y="842992"/>
                    <a:pt x="444869" y="859680"/>
                    <a:pt x="404731" y="899808"/>
                  </a:cubicBezTo>
                  <a:lnTo>
                    <a:pt x="77166" y="1227393"/>
                  </a:lnTo>
                  <a:cubicBezTo>
                    <a:pt x="-21541" y="1326109"/>
                    <a:pt x="-15112" y="1493159"/>
                    <a:pt x="91520" y="1599791"/>
                  </a:cubicBezTo>
                  <a:lnTo>
                    <a:pt x="453356" y="1961637"/>
                  </a:lnTo>
                  <a:cubicBezTo>
                    <a:pt x="394892" y="1980134"/>
                    <a:pt x="342133" y="2011967"/>
                    <a:pt x="299165" y="2054924"/>
                  </a:cubicBezTo>
                  <a:lnTo>
                    <a:pt x="289955" y="2064135"/>
                  </a:lnTo>
                  <a:cubicBezTo>
                    <a:pt x="130525" y="2223574"/>
                    <a:pt x="143317" y="2495770"/>
                    <a:pt x="318473" y="2670935"/>
                  </a:cubicBezTo>
                  <a:cubicBezTo>
                    <a:pt x="411465" y="2763918"/>
                    <a:pt x="531766" y="2811152"/>
                    <a:pt x="648057" y="2811133"/>
                  </a:cubicBezTo>
                  <a:cubicBezTo>
                    <a:pt x="750831" y="2811133"/>
                    <a:pt x="850472" y="2774233"/>
                    <a:pt x="925263" y="2699434"/>
                  </a:cubicBezTo>
                  <a:lnTo>
                    <a:pt x="934473" y="2690232"/>
                  </a:lnTo>
                  <a:cubicBezTo>
                    <a:pt x="977441" y="2647265"/>
                    <a:pt x="1009264" y="2594516"/>
                    <a:pt x="1027761" y="2536032"/>
                  </a:cubicBezTo>
                  <a:lnTo>
                    <a:pt x="1389597" y="2897878"/>
                  </a:lnTo>
                  <a:cubicBezTo>
                    <a:pt x="1439737" y="2948017"/>
                    <a:pt x="1504888" y="2977888"/>
                    <a:pt x="1573039" y="2982012"/>
                  </a:cubicBezTo>
                  <a:cubicBezTo>
                    <a:pt x="1578259" y="2982326"/>
                    <a:pt x="1583469" y="2982488"/>
                    <a:pt x="1588660" y="2982488"/>
                  </a:cubicBezTo>
                  <a:cubicBezTo>
                    <a:pt x="1654440" y="2982488"/>
                    <a:pt x="1716914" y="2957332"/>
                    <a:pt x="1762015" y="2912232"/>
                  </a:cubicBezTo>
                  <a:lnTo>
                    <a:pt x="2073930" y="2600316"/>
                  </a:lnTo>
                  <a:cubicBezTo>
                    <a:pt x="2098162" y="2659238"/>
                    <a:pt x="2133823" y="2712464"/>
                    <a:pt x="2180010" y="2758669"/>
                  </a:cubicBezTo>
                  <a:lnTo>
                    <a:pt x="2190402" y="2769061"/>
                  </a:lnTo>
                  <a:cubicBezTo>
                    <a:pt x="2365557" y="2944207"/>
                    <a:pt x="2637763" y="2956999"/>
                    <a:pt x="2797202" y="2797570"/>
                  </a:cubicBezTo>
                  <a:cubicBezTo>
                    <a:pt x="2956641" y="2638131"/>
                    <a:pt x="2943848" y="2365925"/>
                    <a:pt x="2768693" y="2190770"/>
                  </a:cubicBezTo>
                  <a:lnTo>
                    <a:pt x="2758302" y="2180378"/>
                  </a:lnTo>
                  <a:cubicBezTo>
                    <a:pt x="2712105" y="2134182"/>
                    <a:pt x="2658879" y="2098530"/>
                    <a:pt x="2599948" y="2074298"/>
                  </a:cubicBezTo>
                  <a:lnTo>
                    <a:pt x="2912235" y="1762012"/>
                  </a:lnTo>
                  <a:cubicBezTo>
                    <a:pt x="2960898" y="1713339"/>
                    <a:pt x="2986330" y="1644473"/>
                    <a:pt x="2982015" y="1573036"/>
                  </a:cubicBezTo>
                  <a:close/>
                  <a:moveTo>
                    <a:pt x="2777542" y="1627309"/>
                  </a:moveTo>
                  <a:lnTo>
                    <a:pt x="2449606" y="1955245"/>
                  </a:lnTo>
                  <a:cubicBezTo>
                    <a:pt x="2409487" y="1995374"/>
                    <a:pt x="2392789" y="2053696"/>
                    <a:pt x="2404962" y="2111255"/>
                  </a:cubicBezTo>
                  <a:cubicBezTo>
                    <a:pt x="2418192" y="2173854"/>
                    <a:pt x="2461845" y="2225031"/>
                    <a:pt x="2521739" y="2248177"/>
                  </a:cubicBezTo>
                  <a:cubicBezTo>
                    <a:pt x="2559543" y="2262788"/>
                    <a:pt x="2593824" y="2285296"/>
                    <a:pt x="2623608" y="2315090"/>
                  </a:cubicBezTo>
                  <a:lnTo>
                    <a:pt x="2634000" y="2325482"/>
                  </a:lnTo>
                  <a:cubicBezTo>
                    <a:pt x="2734879" y="2426361"/>
                    <a:pt x="2747672" y="2577704"/>
                    <a:pt x="2662509" y="2662867"/>
                  </a:cubicBezTo>
                  <a:cubicBezTo>
                    <a:pt x="2577355" y="2748030"/>
                    <a:pt x="2425984" y="2735238"/>
                    <a:pt x="2325124" y="2634359"/>
                  </a:cubicBezTo>
                  <a:lnTo>
                    <a:pt x="2314732" y="2623967"/>
                  </a:lnTo>
                  <a:cubicBezTo>
                    <a:pt x="2284947" y="2594182"/>
                    <a:pt x="2262430" y="2559902"/>
                    <a:pt x="2247819" y="2522107"/>
                  </a:cubicBezTo>
                  <a:cubicBezTo>
                    <a:pt x="2224682" y="2462213"/>
                    <a:pt x="2173495" y="2418560"/>
                    <a:pt x="2110897" y="2405330"/>
                  </a:cubicBezTo>
                  <a:cubicBezTo>
                    <a:pt x="2053328" y="2393157"/>
                    <a:pt x="1995006" y="2409854"/>
                    <a:pt x="1954887" y="2449974"/>
                  </a:cubicBezTo>
                  <a:lnTo>
                    <a:pt x="1627322" y="2777548"/>
                  </a:lnTo>
                  <a:cubicBezTo>
                    <a:pt x="1614139" y="2790731"/>
                    <a:pt x="1596785" y="2792655"/>
                    <a:pt x="1584536" y="2791874"/>
                  </a:cubicBezTo>
                  <a:cubicBezTo>
                    <a:pt x="1563209" y="2790588"/>
                    <a:pt x="1541264" y="2780130"/>
                    <a:pt x="1524319" y="2763194"/>
                  </a:cubicBezTo>
                  <a:lnTo>
                    <a:pt x="1379167" y="2618043"/>
                  </a:lnTo>
                  <a:lnTo>
                    <a:pt x="1695264" y="2301946"/>
                  </a:lnTo>
                  <a:cubicBezTo>
                    <a:pt x="1732459" y="2264751"/>
                    <a:pt x="1732459" y="2204439"/>
                    <a:pt x="1695264" y="2167234"/>
                  </a:cubicBezTo>
                  <a:cubicBezTo>
                    <a:pt x="1658069" y="2130029"/>
                    <a:pt x="1597756" y="2130039"/>
                    <a:pt x="1560552" y="2167234"/>
                  </a:cubicBezTo>
                  <a:lnTo>
                    <a:pt x="1244455" y="2483330"/>
                  </a:lnTo>
                  <a:lnTo>
                    <a:pt x="1145824" y="2384699"/>
                  </a:lnTo>
                  <a:cubicBezTo>
                    <a:pt x="1109753" y="2348628"/>
                    <a:pt x="1062242" y="2329111"/>
                    <a:pt x="1014360" y="2329111"/>
                  </a:cubicBezTo>
                  <a:cubicBezTo>
                    <a:pt x="997805" y="2329111"/>
                    <a:pt x="981194" y="2331454"/>
                    <a:pt x="965001" y="2336245"/>
                  </a:cubicBezTo>
                  <a:cubicBezTo>
                    <a:pt x="906441" y="2353590"/>
                    <a:pt x="863874" y="2399682"/>
                    <a:pt x="851139" y="2459546"/>
                  </a:cubicBezTo>
                  <a:cubicBezTo>
                    <a:pt x="843138" y="2497142"/>
                    <a:pt x="825850" y="2529431"/>
                    <a:pt x="799752" y="2555530"/>
                  </a:cubicBezTo>
                  <a:lnTo>
                    <a:pt x="790541" y="2564731"/>
                  </a:lnTo>
                  <a:cubicBezTo>
                    <a:pt x="705388" y="2649894"/>
                    <a:pt x="554016" y="2637102"/>
                    <a:pt x="453156" y="2536223"/>
                  </a:cubicBezTo>
                  <a:cubicBezTo>
                    <a:pt x="352277" y="2435344"/>
                    <a:pt x="339485" y="2284001"/>
                    <a:pt x="424638" y="2198838"/>
                  </a:cubicBezTo>
                  <a:lnTo>
                    <a:pt x="433849" y="2189627"/>
                  </a:lnTo>
                  <a:cubicBezTo>
                    <a:pt x="459947" y="2163529"/>
                    <a:pt x="492237" y="2146241"/>
                    <a:pt x="529832" y="2138240"/>
                  </a:cubicBezTo>
                  <a:cubicBezTo>
                    <a:pt x="589707" y="2125505"/>
                    <a:pt x="635798" y="2082928"/>
                    <a:pt x="653143" y="2024359"/>
                  </a:cubicBezTo>
                  <a:cubicBezTo>
                    <a:pt x="671793" y="1961370"/>
                    <a:pt x="653219" y="1892094"/>
                    <a:pt x="604689" y="1843565"/>
                  </a:cubicBezTo>
                  <a:lnTo>
                    <a:pt x="226223" y="1465070"/>
                  </a:lnTo>
                  <a:cubicBezTo>
                    <a:pt x="209278" y="1448134"/>
                    <a:pt x="198829" y="1426179"/>
                    <a:pt x="197534" y="1404853"/>
                  </a:cubicBezTo>
                  <a:cubicBezTo>
                    <a:pt x="196791" y="1392613"/>
                    <a:pt x="198686" y="1375259"/>
                    <a:pt x="211859" y="1362066"/>
                  </a:cubicBezTo>
                  <a:lnTo>
                    <a:pt x="523774" y="1050151"/>
                  </a:lnTo>
                  <a:cubicBezTo>
                    <a:pt x="548006" y="1109073"/>
                    <a:pt x="583668" y="1162299"/>
                    <a:pt x="629854" y="1208504"/>
                  </a:cubicBezTo>
                  <a:lnTo>
                    <a:pt x="640246" y="1218896"/>
                  </a:lnTo>
                  <a:cubicBezTo>
                    <a:pt x="815411" y="1394051"/>
                    <a:pt x="1087607" y="1406834"/>
                    <a:pt x="1247055" y="1247404"/>
                  </a:cubicBezTo>
                  <a:cubicBezTo>
                    <a:pt x="1406485" y="1087966"/>
                    <a:pt x="1393702" y="815769"/>
                    <a:pt x="1218538" y="640605"/>
                  </a:cubicBezTo>
                  <a:lnTo>
                    <a:pt x="1208146" y="630213"/>
                  </a:lnTo>
                  <a:cubicBezTo>
                    <a:pt x="1161950" y="584017"/>
                    <a:pt x="1108724" y="548365"/>
                    <a:pt x="1049793" y="524133"/>
                  </a:cubicBezTo>
                  <a:lnTo>
                    <a:pt x="1362079" y="211846"/>
                  </a:lnTo>
                  <a:cubicBezTo>
                    <a:pt x="1386120" y="187824"/>
                    <a:pt x="1433288" y="194397"/>
                    <a:pt x="1465083" y="226201"/>
                  </a:cubicBezTo>
                  <a:lnTo>
                    <a:pt x="1843568" y="604676"/>
                  </a:lnTo>
                  <a:cubicBezTo>
                    <a:pt x="1892098" y="653216"/>
                    <a:pt x="1961373" y="671780"/>
                    <a:pt x="2024372" y="653130"/>
                  </a:cubicBezTo>
                  <a:cubicBezTo>
                    <a:pt x="2082931" y="635795"/>
                    <a:pt x="2125499" y="589694"/>
                    <a:pt x="2138243" y="529820"/>
                  </a:cubicBezTo>
                  <a:cubicBezTo>
                    <a:pt x="2146235" y="492234"/>
                    <a:pt x="2163522" y="459944"/>
                    <a:pt x="2189630" y="433846"/>
                  </a:cubicBezTo>
                  <a:lnTo>
                    <a:pt x="2198841" y="424635"/>
                  </a:lnTo>
                  <a:cubicBezTo>
                    <a:pt x="2238541" y="384944"/>
                    <a:pt x="2294301" y="365132"/>
                    <a:pt x="2355889" y="368847"/>
                  </a:cubicBezTo>
                  <a:cubicBezTo>
                    <a:pt x="2421802" y="372819"/>
                    <a:pt x="2485858" y="402766"/>
                    <a:pt x="2536236" y="453153"/>
                  </a:cubicBezTo>
                  <a:cubicBezTo>
                    <a:pt x="2637115" y="554041"/>
                    <a:pt x="2649907" y="705394"/>
                    <a:pt x="2564744" y="790538"/>
                  </a:cubicBezTo>
                  <a:lnTo>
                    <a:pt x="2555543" y="799749"/>
                  </a:lnTo>
                  <a:cubicBezTo>
                    <a:pt x="2529444" y="825847"/>
                    <a:pt x="2497154" y="843135"/>
                    <a:pt x="2459569" y="851136"/>
                  </a:cubicBezTo>
                  <a:cubicBezTo>
                    <a:pt x="2399695" y="863871"/>
                    <a:pt x="2353594" y="906438"/>
                    <a:pt x="2336249" y="965007"/>
                  </a:cubicBezTo>
                  <a:cubicBezTo>
                    <a:pt x="2317599" y="1027996"/>
                    <a:pt x="2336163" y="1097281"/>
                    <a:pt x="2384702" y="1145820"/>
                  </a:cubicBezTo>
                  <a:lnTo>
                    <a:pt x="2763188" y="1524306"/>
                  </a:lnTo>
                  <a:cubicBezTo>
                    <a:pt x="2780123" y="1541241"/>
                    <a:pt x="2790582" y="1563187"/>
                    <a:pt x="2791868" y="1584513"/>
                  </a:cubicBezTo>
                  <a:cubicBezTo>
                    <a:pt x="2792611" y="1596762"/>
                    <a:pt x="2790725" y="1614117"/>
                    <a:pt x="2777542" y="16273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25" name="Freihandform: Form 175">
              <a:extLst>
                <a:ext uri="{FF2B5EF4-FFF2-40B4-BE49-F238E27FC236}">
                  <a16:creationId xmlns:a16="http://schemas.microsoft.com/office/drawing/2014/main" id="{845DB29B-4E06-540E-9A98-FFB3EB62945B}"/>
                </a:ext>
              </a:extLst>
            </p:cNvPr>
            <p:cNvSpPr/>
            <p:nvPr/>
          </p:nvSpPr>
          <p:spPr>
            <a:xfrm>
              <a:off x="5420554" y="4772787"/>
              <a:ext cx="200026" cy="200026"/>
            </a:xfrm>
            <a:custGeom>
              <a:avLst/>
              <a:gdLst>
                <a:gd name="connsiteX0" fmla="*/ 169735 w 200025"/>
                <a:gd name="connsiteY0" fmla="*/ 35052 h 200025"/>
                <a:gd name="connsiteX1" fmla="*/ 102394 w 200025"/>
                <a:gd name="connsiteY1" fmla="*/ 7144 h 200025"/>
                <a:gd name="connsiteX2" fmla="*/ 35052 w 200025"/>
                <a:gd name="connsiteY2" fmla="*/ 35052 h 200025"/>
                <a:gd name="connsiteX3" fmla="*/ 7144 w 200025"/>
                <a:gd name="connsiteY3" fmla="*/ 102394 h 200025"/>
                <a:gd name="connsiteX4" fmla="*/ 35052 w 200025"/>
                <a:gd name="connsiteY4" fmla="*/ 169736 h 200025"/>
                <a:gd name="connsiteX5" fmla="*/ 102394 w 200025"/>
                <a:gd name="connsiteY5" fmla="*/ 197644 h 200025"/>
                <a:gd name="connsiteX6" fmla="*/ 169735 w 200025"/>
                <a:gd name="connsiteY6" fmla="*/ 169736 h 200025"/>
                <a:gd name="connsiteX7" fmla="*/ 197644 w 200025"/>
                <a:gd name="connsiteY7" fmla="*/ 102394 h 200025"/>
                <a:gd name="connsiteX8" fmla="*/ 169735 w 200025"/>
                <a:gd name="connsiteY8" fmla="*/ 3505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735" y="35052"/>
                  </a:moveTo>
                  <a:cubicBezTo>
                    <a:pt x="152019" y="17336"/>
                    <a:pt x="127444" y="7144"/>
                    <a:pt x="102394" y="7144"/>
                  </a:cubicBezTo>
                  <a:cubicBezTo>
                    <a:pt x="77343" y="7144"/>
                    <a:pt x="52768" y="17336"/>
                    <a:pt x="35052" y="35052"/>
                  </a:cubicBezTo>
                  <a:cubicBezTo>
                    <a:pt x="17335" y="52769"/>
                    <a:pt x="7144" y="77343"/>
                    <a:pt x="7144" y="102394"/>
                  </a:cubicBezTo>
                  <a:cubicBezTo>
                    <a:pt x="7144" y="127445"/>
                    <a:pt x="17335" y="152019"/>
                    <a:pt x="35052" y="169736"/>
                  </a:cubicBezTo>
                  <a:cubicBezTo>
                    <a:pt x="52768" y="187452"/>
                    <a:pt x="77248" y="197644"/>
                    <a:pt x="102394" y="197644"/>
                  </a:cubicBezTo>
                  <a:cubicBezTo>
                    <a:pt x="127444" y="197644"/>
                    <a:pt x="152019" y="187452"/>
                    <a:pt x="169735" y="169736"/>
                  </a:cubicBezTo>
                  <a:cubicBezTo>
                    <a:pt x="187452" y="152019"/>
                    <a:pt x="197644" y="127445"/>
                    <a:pt x="197644" y="102394"/>
                  </a:cubicBezTo>
                  <a:cubicBezTo>
                    <a:pt x="197644" y="77343"/>
                    <a:pt x="187452" y="52769"/>
                    <a:pt x="169735" y="350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26" name="Freihandform: Form 176">
              <a:extLst>
                <a:ext uri="{FF2B5EF4-FFF2-40B4-BE49-F238E27FC236}">
                  <a16:creationId xmlns:a16="http://schemas.microsoft.com/office/drawing/2014/main" id="{6B341CBF-1201-4CB1-EB58-F9758ECE1B93}"/>
                </a:ext>
              </a:extLst>
            </p:cNvPr>
            <p:cNvSpPr/>
            <p:nvPr/>
          </p:nvSpPr>
          <p:spPr>
            <a:xfrm>
              <a:off x="7443245" y="2165175"/>
              <a:ext cx="200025" cy="200025"/>
            </a:xfrm>
            <a:custGeom>
              <a:avLst/>
              <a:gdLst>
                <a:gd name="connsiteX0" fmla="*/ 169736 w 200025"/>
                <a:gd name="connsiteY0" fmla="*/ 35052 h 200025"/>
                <a:gd name="connsiteX1" fmla="*/ 102394 w 200025"/>
                <a:gd name="connsiteY1" fmla="*/ 7144 h 200025"/>
                <a:gd name="connsiteX2" fmla="*/ 35052 w 200025"/>
                <a:gd name="connsiteY2" fmla="*/ 35052 h 200025"/>
                <a:gd name="connsiteX3" fmla="*/ 7144 w 200025"/>
                <a:gd name="connsiteY3" fmla="*/ 102394 h 200025"/>
                <a:gd name="connsiteX4" fmla="*/ 35052 w 200025"/>
                <a:gd name="connsiteY4" fmla="*/ 169735 h 200025"/>
                <a:gd name="connsiteX5" fmla="*/ 102394 w 200025"/>
                <a:gd name="connsiteY5" fmla="*/ 197644 h 200025"/>
                <a:gd name="connsiteX6" fmla="*/ 169736 w 200025"/>
                <a:gd name="connsiteY6" fmla="*/ 169735 h 200025"/>
                <a:gd name="connsiteX7" fmla="*/ 197644 w 200025"/>
                <a:gd name="connsiteY7" fmla="*/ 102394 h 200025"/>
                <a:gd name="connsiteX8" fmla="*/ 169736 w 200025"/>
                <a:gd name="connsiteY8" fmla="*/ 3505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025" h="200025">
                  <a:moveTo>
                    <a:pt x="169736" y="35052"/>
                  </a:moveTo>
                  <a:cubicBezTo>
                    <a:pt x="152019" y="17335"/>
                    <a:pt x="127445" y="7144"/>
                    <a:pt x="102394" y="7144"/>
                  </a:cubicBezTo>
                  <a:cubicBezTo>
                    <a:pt x="77343" y="7144"/>
                    <a:pt x="52769" y="17335"/>
                    <a:pt x="35052" y="35052"/>
                  </a:cubicBezTo>
                  <a:cubicBezTo>
                    <a:pt x="17336" y="52768"/>
                    <a:pt x="7144" y="77343"/>
                    <a:pt x="7144" y="102394"/>
                  </a:cubicBezTo>
                  <a:cubicBezTo>
                    <a:pt x="7144" y="127445"/>
                    <a:pt x="17336" y="152019"/>
                    <a:pt x="35052" y="169735"/>
                  </a:cubicBezTo>
                  <a:cubicBezTo>
                    <a:pt x="52769" y="187452"/>
                    <a:pt x="77343" y="197644"/>
                    <a:pt x="102394" y="197644"/>
                  </a:cubicBezTo>
                  <a:cubicBezTo>
                    <a:pt x="127445" y="197644"/>
                    <a:pt x="152019" y="187452"/>
                    <a:pt x="169736" y="169735"/>
                  </a:cubicBezTo>
                  <a:cubicBezTo>
                    <a:pt x="187452" y="152019"/>
                    <a:pt x="197644" y="127445"/>
                    <a:pt x="197644" y="102394"/>
                  </a:cubicBezTo>
                  <a:cubicBezTo>
                    <a:pt x="197644" y="77343"/>
                    <a:pt x="187452" y="52768"/>
                    <a:pt x="169736" y="350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27" name="Freihandform: Form 177">
              <a:extLst>
                <a:ext uri="{FF2B5EF4-FFF2-40B4-BE49-F238E27FC236}">
                  <a16:creationId xmlns:a16="http://schemas.microsoft.com/office/drawing/2014/main" id="{9FFDFFBD-A8C0-B09E-E587-F2EC2A9B46EE}"/>
                </a:ext>
              </a:extLst>
            </p:cNvPr>
            <p:cNvSpPr/>
            <p:nvPr/>
          </p:nvSpPr>
          <p:spPr>
            <a:xfrm>
              <a:off x="5551698" y="983458"/>
              <a:ext cx="2981325" cy="2981325"/>
            </a:xfrm>
            <a:custGeom>
              <a:avLst/>
              <a:gdLst>
                <a:gd name="connsiteX0" fmla="*/ 2774580 w 2981325"/>
                <a:gd name="connsiteY0" fmla="*/ 2196283 h 2981325"/>
                <a:gd name="connsiteX1" fmla="*/ 2592920 w 2981325"/>
                <a:gd name="connsiteY1" fmla="*/ 2081325 h 2981325"/>
                <a:gd name="connsiteX2" fmla="*/ 2912236 w 2981325"/>
                <a:gd name="connsiteY2" fmla="*/ 1762009 h 2981325"/>
                <a:gd name="connsiteX3" fmla="*/ 2982016 w 2981325"/>
                <a:gd name="connsiteY3" fmla="*/ 1573033 h 2981325"/>
                <a:gd name="connsiteX4" fmla="*/ 2897882 w 2981325"/>
                <a:gd name="connsiteY4" fmla="*/ 1389591 h 2981325"/>
                <a:gd name="connsiteX5" fmla="*/ 2543190 w 2981325"/>
                <a:gd name="connsiteY5" fmla="*/ 1034842 h 2981325"/>
                <a:gd name="connsiteX6" fmla="*/ 2676178 w 2981325"/>
                <a:gd name="connsiteY6" fmla="*/ 948927 h 2981325"/>
                <a:gd name="connsiteX7" fmla="*/ 2685388 w 2981325"/>
                <a:gd name="connsiteY7" fmla="*/ 939716 h 2981325"/>
                <a:gd name="connsiteX8" fmla="*/ 2656870 w 2981325"/>
                <a:gd name="connsiteY8" fmla="*/ 332916 h 2981325"/>
                <a:gd name="connsiteX9" fmla="*/ 2050071 w 2981325"/>
                <a:gd name="connsiteY9" fmla="*/ 304408 h 2981325"/>
                <a:gd name="connsiteX10" fmla="*/ 2040860 w 2981325"/>
                <a:gd name="connsiteY10" fmla="*/ 313619 h 2981325"/>
                <a:gd name="connsiteX11" fmla="*/ 1954935 w 2981325"/>
                <a:gd name="connsiteY11" fmla="*/ 446654 h 2981325"/>
                <a:gd name="connsiteX12" fmla="*/ 1599795 w 2981325"/>
                <a:gd name="connsiteY12" fmla="*/ 91524 h 2981325"/>
                <a:gd name="connsiteX13" fmla="*/ 1227387 w 2981325"/>
                <a:gd name="connsiteY13" fmla="*/ 77170 h 2981325"/>
                <a:gd name="connsiteX14" fmla="*/ 908071 w 2981325"/>
                <a:gd name="connsiteY14" fmla="*/ 396486 h 2981325"/>
                <a:gd name="connsiteX15" fmla="*/ 793114 w 2981325"/>
                <a:gd name="connsiteY15" fmla="*/ 214825 h 2981325"/>
                <a:gd name="connsiteX16" fmla="*/ 782722 w 2981325"/>
                <a:gd name="connsiteY16" fmla="*/ 204434 h 2981325"/>
                <a:gd name="connsiteX17" fmla="*/ 175922 w 2981325"/>
                <a:gd name="connsiteY17" fmla="*/ 175925 h 2981325"/>
                <a:gd name="connsiteX18" fmla="*/ 204421 w 2981325"/>
                <a:gd name="connsiteY18" fmla="*/ 782706 h 2981325"/>
                <a:gd name="connsiteX19" fmla="*/ 214832 w 2981325"/>
                <a:gd name="connsiteY19" fmla="*/ 793117 h 2981325"/>
                <a:gd name="connsiteX20" fmla="*/ 396493 w 2981325"/>
                <a:gd name="connsiteY20" fmla="*/ 908074 h 2981325"/>
                <a:gd name="connsiteX21" fmla="*/ 77167 w 2981325"/>
                <a:gd name="connsiteY21" fmla="*/ 1227390 h 2981325"/>
                <a:gd name="connsiteX22" fmla="*/ 91550 w 2981325"/>
                <a:gd name="connsiteY22" fmla="*/ 1599818 h 2981325"/>
                <a:gd name="connsiteX23" fmla="*/ 470369 w 2981325"/>
                <a:gd name="connsiteY23" fmla="*/ 1978351 h 2981325"/>
                <a:gd name="connsiteX24" fmla="*/ 651182 w 2981325"/>
                <a:gd name="connsiteY24" fmla="*/ 2026804 h 2981325"/>
                <a:gd name="connsiteX25" fmla="*/ 765053 w 2981325"/>
                <a:gd name="connsiteY25" fmla="*/ 1903494 h 2981325"/>
                <a:gd name="connsiteX26" fmla="*/ 816440 w 2981325"/>
                <a:gd name="connsiteY26" fmla="*/ 1807520 h 2981325"/>
                <a:gd name="connsiteX27" fmla="*/ 825651 w 2981325"/>
                <a:gd name="connsiteY27" fmla="*/ 1798309 h 2981325"/>
                <a:gd name="connsiteX28" fmla="*/ 982699 w 2981325"/>
                <a:gd name="connsiteY28" fmla="*/ 1742512 h 2981325"/>
                <a:gd name="connsiteX29" fmla="*/ 1163046 w 2981325"/>
                <a:gd name="connsiteY29" fmla="*/ 1826827 h 2981325"/>
                <a:gd name="connsiteX30" fmla="*/ 1247351 w 2981325"/>
                <a:gd name="connsiteY30" fmla="*/ 2007173 h 2981325"/>
                <a:gd name="connsiteX31" fmla="*/ 1191554 w 2981325"/>
                <a:gd name="connsiteY31" fmla="*/ 2164231 h 2981325"/>
                <a:gd name="connsiteX32" fmla="*/ 1182353 w 2981325"/>
                <a:gd name="connsiteY32" fmla="*/ 2173432 h 2981325"/>
                <a:gd name="connsiteX33" fmla="*/ 1086379 w 2981325"/>
                <a:gd name="connsiteY33" fmla="*/ 2224819 h 2981325"/>
                <a:gd name="connsiteX34" fmla="*/ 963068 w 2981325"/>
                <a:gd name="connsiteY34" fmla="*/ 2338681 h 2981325"/>
                <a:gd name="connsiteX35" fmla="*/ 1011493 w 2981325"/>
                <a:gd name="connsiteY35" fmla="*/ 2519466 h 2981325"/>
                <a:gd name="connsiteX36" fmla="*/ 1389626 w 2981325"/>
                <a:gd name="connsiteY36" fmla="*/ 2897894 h 2981325"/>
                <a:gd name="connsiteX37" fmla="*/ 1589032 w 2981325"/>
                <a:gd name="connsiteY37" fmla="*/ 2982276 h 2981325"/>
                <a:gd name="connsiteX38" fmla="*/ 1762044 w 2981325"/>
                <a:gd name="connsiteY38" fmla="*/ 2912248 h 2981325"/>
                <a:gd name="connsiteX39" fmla="*/ 2081360 w 2981325"/>
                <a:gd name="connsiteY39" fmla="*/ 2592932 h 2981325"/>
                <a:gd name="connsiteX40" fmla="*/ 2196308 w 2981325"/>
                <a:gd name="connsiteY40" fmla="*/ 2774584 h 2981325"/>
                <a:gd name="connsiteX41" fmla="*/ 2206709 w 2981325"/>
                <a:gd name="connsiteY41" fmla="*/ 2784985 h 2981325"/>
                <a:gd name="connsiteX42" fmla="*/ 2813509 w 2981325"/>
                <a:gd name="connsiteY42" fmla="*/ 2813493 h 2981325"/>
                <a:gd name="connsiteX43" fmla="*/ 2785001 w 2981325"/>
                <a:gd name="connsiteY43" fmla="*/ 2206693 h 2981325"/>
                <a:gd name="connsiteX44" fmla="*/ 2774580 w 2981325"/>
                <a:gd name="connsiteY44" fmla="*/ 2196283 h 2981325"/>
                <a:gd name="connsiteX45" fmla="*/ 2678768 w 2981325"/>
                <a:gd name="connsiteY45" fmla="*/ 2678762 h 2981325"/>
                <a:gd name="connsiteX46" fmla="*/ 2341384 w 2981325"/>
                <a:gd name="connsiteY46" fmla="*/ 2650254 h 2981325"/>
                <a:gd name="connsiteX47" fmla="*/ 2330992 w 2981325"/>
                <a:gd name="connsiteY47" fmla="*/ 2639862 h 2981325"/>
                <a:gd name="connsiteX48" fmla="*/ 2259078 w 2981325"/>
                <a:gd name="connsiteY48" fmla="*/ 2523876 h 2981325"/>
                <a:gd name="connsiteX49" fmla="*/ 2123547 w 2981325"/>
                <a:gd name="connsiteY49" fmla="*/ 2398613 h 2981325"/>
                <a:gd name="connsiteX50" fmla="*/ 1962679 w 2981325"/>
                <a:gd name="connsiteY50" fmla="*/ 2442151 h 2981325"/>
                <a:gd name="connsiteX51" fmla="*/ 1627313 w 2981325"/>
                <a:gd name="connsiteY51" fmla="*/ 2777517 h 2981325"/>
                <a:gd name="connsiteX52" fmla="*/ 1584527 w 2981325"/>
                <a:gd name="connsiteY52" fmla="*/ 2791843 h 2981325"/>
                <a:gd name="connsiteX53" fmla="*/ 1524338 w 2981325"/>
                <a:gd name="connsiteY53" fmla="*/ 2763182 h 2981325"/>
                <a:gd name="connsiteX54" fmla="*/ 1162827 w 2981325"/>
                <a:gd name="connsiteY54" fmla="*/ 2401394 h 2981325"/>
                <a:gd name="connsiteX55" fmla="*/ 1317027 w 2981325"/>
                <a:gd name="connsiteY55" fmla="*/ 2308106 h 2981325"/>
                <a:gd name="connsiteX56" fmla="*/ 1326228 w 2981325"/>
                <a:gd name="connsiteY56" fmla="*/ 2298895 h 2981325"/>
                <a:gd name="connsiteX57" fmla="*/ 1437480 w 2981325"/>
                <a:gd name="connsiteY57" fmla="*/ 1995667 h 2981325"/>
                <a:gd name="connsiteX58" fmla="*/ 1297729 w 2981325"/>
                <a:gd name="connsiteY58" fmla="*/ 1692105 h 2981325"/>
                <a:gd name="connsiteX59" fmla="*/ 994167 w 2981325"/>
                <a:gd name="connsiteY59" fmla="*/ 1552345 h 2981325"/>
                <a:gd name="connsiteX60" fmla="*/ 690939 w 2981325"/>
                <a:gd name="connsiteY60" fmla="*/ 1663587 h 2981325"/>
                <a:gd name="connsiteX61" fmla="*/ 681728 w 2981325"/>
                <a:gd name="connsiteY61" fmla="*/ 1672798 h 2981325"/>
                <a:gd name="connsiteX62" fmla="*/ 588440 w 2981325"/>
                <a:gd name="connsiteY62" fmla="*/ 1826998 h 2981325"/>
                <a:gd name="connsiteX63" fmla="*/ 226243 w 2981325"/>
                <a:gd name="connsiteY63" fmla="*/ 1465077 h 2981325"/>
                <a:gd name="connsiteX64" fmla="*/ 197553 w 2981325"/>
                <a:gd name="connsiteY64" fmla="*/ 1404860 h 2981325"/>
                <a:gd name="connsiteX65" fmla="*/ 211879 w 2981325"/>
                <a:gd name="connsiteY65" fmla="*/ 1362074 h 2981325"/>
                <a:gd name="connsiteX66" fmla="*/ 547254 w 2981325"/>
                <a:gd name="connsiteY66" fmla="*/ 1026708 h 2981325"/>
                <a:gd name="connsiteX67" fmla="*/ 590793 w 2981325"/>
                <a:gd name="connsiteY67" fmla="*/ 865831 h 2981325"/>
                <a:gd name="connsiteX68" fmla="*/ 465530 w 2981325"/>
                <a:gd name="connsiteY68" fmla="*/ 730309 h 2981325"/>
                <a:gd name="connsiteX69" fmla="*/ 349563 w 2981325"/>
                <a:gd name="connsiteY69" fmla="*/ 658405 h 2981325"/>
                <a:gd name="connsiteX70" fmla="*/ 339152 w 2981325"/>
                <a:gd name="connsiteY70" fmla="*/ 647994 h 2981325"/>
                <a:gd name="connsiteX71" fmla="*/ 310644 w 2981325"/>
                <a:gd name="connsiteY71" fmla="*/ 310609 h 2981325"/>
                <a:gd name="connsiteX72" fmla="*/ 648029 w 2981325"/>
                <a:gd name="connsiteY72" fmla="*/ 339117 h 2981325"/>
                <a:gd name="connsiteX73" fmla="*/ 658420 w 2981325"/>
                <a:gd name="connsiteY73" fmla="*/ 349509 h 2981325"/>
                <a:gd name="connsiteX74" fmla="*/ 730344 w 2981325"/>
                <a:gd name="connsiteY74" fmla="*/ 465495 h 2981325"/>
                <a:gd name="connsiteX75" fmla="*/ 865875 w 2981325"/>
                <a:gd name="connsiteY75" fmla="*/ 590749 h 2981325"/>
                <a:gd name="connsiteX76" fmla="*/ 1026743 w 2981325"/>
                <a:gd name="connsiteY76" fmla="*/ 547210 h 2981325"/>
                <a:gd name="connsiteX77" fmla="*/ 1362099 w 2981325"/>
                <a:gd name="connsiteY77" fmla="*/ 211844 h 2981325"/>
                <a:gd name="connsiteX78" fmla="*/ 1465102 w 2981325"/>
                <a:gd name="connsiteY78" fmla="*/ 226198 h 2981325"/>
                <a:gd name="connsiteX79" fmla="*/ 1835187 w 2981325"/>
                <a:gd name="connsiteY79" fmla="*/ 596292 h 2981325"/>
                <a:gd name="connsiteX80" fmla="*/ 2010904 w 2981325"/>
                <a:gd name="connsiteY80" fmla="*/ 646184 h 2981325"/>
                <a:gd name="connsiteX81" fmla="*/ 2127271 w 2981325"/>
                <a:gd name="connsiteY81" fmla="*/ 531713 h 2981325"/>
                <a:gd name="connsiteX82" fmla="*/ 2175572 w 2981325"/>
                <a:gd name="connsiteY82" fmla="*/ 448312 h 2981325"/>
                <a:gd name="connsiteX83" fmla="*/ 2184783 w 2981325"/>
                <a:gd name="connsiteY83" fmla="*/ 439101 h 2981325"/>
                <a:gd name="connsiteX84" fmla="*/ 2522168 w 2981325"/>
                <a:gd name="connsiteY84" fmla="*/ 467609 h 2981325"/>
                <a:gd name="connsiteX85" fmla="*/ 2550676 w 2981325"/>
                <a:gd name="connsiteY85" fmla="*/ 804994 h 2981325"/>
                <a:gd name="connsiteX86" fmla="*/ 2541466 w 2981325"/>
                <a:gd name="connsiteY86" fmla="*/ 814205 h 2981325"/>
                <a:gd name="connsiteX87" fmla="*/ 2458074 w 2981325"/>
                <a:gd name="connsiteY87" fmla="*/ 862506 h 2981325"/>
                <a:gd name="connsiteX88" fmla="*/ 2343603 w 2981325"/>
                <a:gd name="connsiteY88" fmla="*/ 978873 h 2981325"/>
                <a:gd name="connsiteX89" fmla="*/ 2393495 w 2981325"/>
                <a:gd name="connsiteY89" fmla="*/ 1154600 h 2981325"/>
                <a:gd name="connsiteX90" fmla="*/ 2763169 w 2981325"/>
                <a:gd name="connsiteY90" fmla="*/ 1524275 h 2981325"/>
                <a:gd name="connsiteX91" fmla="*/ 2791859 w 2981325"/>
                <a:gd name="connsiteY91" fmla="*/ 1584492 h 2981325"/>
                <a:gd name="connsiteX92" fmla="*/ 2777524 w 2981325"/>
                <a:gd name="connsiteY92" fmla="*/ 1627278 h 2981325"/>
                <a:gd name="connsiteX93" fmla="*/ 2624667 w 2981325"/>
                <a:gd name="connsiteY93" fmla="*/ 1780135 h 2981325"/>
                <a:gd name="connsiteX94" fmla="*/ 2309008 w 2981325"/>
                <a:gd name="connsiteY94" fmla="*/ 1464467 h 2981325"/>
                <a:gd name="connsiteX95" fmla="*/ 2174305 w 2981325"/>
                <a:gd name="connsiteY95" fmla="*/ 1464467 h 2981325"/>
                <a:gd name="connsiteX96" fmla="*/ 2174305 w 2981325"/>
                <a:gd name="connsiteY96" fmla="*/ 1599170 h 2981325"/>
                <a:gd name="connsiteX97" fmla="*/ 2489964 w 2981325"/>
                <a:gd name="connsiteY97" fmla="*/ 1914838 h 2981325"/>
                <a:gd name="connsiteX98" fmla="*/ 2442148 w 2981325"/>
                <a:gd name="connsiteY98" fmla="*/ 1962653 h 2981325"/>
                <a:gd name="connsiteX99" fmla="*/ 2398610 w 2981325"/>
                <a:gd name="connsiteY99" fmla="*/ 2123521 h 2981325"/>
                <a:gd name="connsiteX100" fmla="*/ 2523863 w 2981325"/>
                <a:gd name="connsiteY100" fmla="*/ 2259052 h 2981325"/>
                <a:gd name="connsiteX101" fmla="*/ 2639849 w 2981325"/>
                <a:gd name="connsiteY101" fmla="*/ 2330976 h 2981325"/>
                <a:gd name="connsiteX102" fmla="*/ 2650241 w 2981325"/>
                <a:gd name="connsiteY102" fmla="*/ 2341367 h 2981325"/>
                <a:gd name="connsiteX103" fmla="*/ 2678768 w 2981325"/>
                <a:gd name="connsiteY103" fmla="*/ 2678762 h 2981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2981325" h="2981325">
                  <a:moveTo>
                    <a:pt x="2774580" y="2196283"/>
                  </a:moveTo>
                  <a:cubicBezTo>
                    <a:pt x="2722831" y="2144533"/>
                    <a:pt x="2660223" y="2104947"/>
                    <a:pt x="2592920" y="2081325"/>
                  </a:cubicBezTo>
                  <a:lnTo>
                    <a:pt x="2912236" y="1762009"/>
                  </a:lnTo>
                  <a:cubicBezTo>
                    <a:pt x="2960899" y="1713356"/>
                    <a:pt x="2986331" y="1644471"/>
                    <a:pt x="2982016" y="1573033"/>
                  </a:cubicBezTo>
                  <a:cubicBezTo>
                    <a:pt x="2977901" y="1504882"/>
                    <a:pt x="2948021" y="1439731"/>
                    <a:pt x="2897882" y="1389591"/>
                  </a:cubicBezTo>
                  <a:lnTo>
                    <a:pt x="2543190" y="1034842"/>
                  </a:lnTo>
                  <a:cubicBezTo>
                    <a:pt x="2593196" y="1015744"/>
                    <a:pt x="2638668" y="986446"/>
                    <a:pt x="2676178" y="948927"/>
                  </a:cubicBezTo>
                  <a:lnTo>
                    <a:pt x="2685388" y="939716"/>
                  </a:lnTo>
                  <a:cubicBezTo>
                    <a:pt x="2844818" y="780277"/>
                    <a:pt x="2832035" y="508081"/>
                    <a:pt x="2656870" y="332916"/>
                  </a:cubicBezTo>
                  <a:cubicBezTo>
                    <a:pt x="2481725" y="157771"/>
                    <a:pt x="2209519" y="144979"/>
                    <a:pt x="2050071" y="304408"/>
                  </a:cubicBezTo>
                  <a:lnTo>
                    <a:pt x="2040860" y="313619"/>
                  </a:lnTo>
                  <a:cubicBezTo>
                    <a:pt x="2003341" y="351147"/>
                    <a:pt x="1974033" y="396629"/>
                    <a:pt x="1954935" y="446654"/>
                  </a:cubicBezTo>
                  <a:lnTo>
                    <a:pt x="1599795" y="91524"/>
                  </a:lnTo>
                  <a:cubicBezTo>
                    <a:pt x="1493163" y="-15108"/>
                    <a:pt x="1326113" y="-21547"/>
                    <a:pt x="1227387" y="77170"/>
                  </a:cubicBezTo>
                  <a:lnTo>
                    <a:pt x="908071" y="396486"/>
                  </a:lnTo>
                  <a:cubicBezTo>
                    <a:pt x="884449" y="329182"/>
                    <a:pt x="844863" y="266575"/>
                    <a:pt x="793114" y="214825"/>
                  </a:cubicBezTo>
                  <a:lnTo>
                    <a:pt x="782722" y="204434"/>
                  </a:lnTo>
                  <a:cubicBezTo>
                    <a:pt x="607567" y="29278"/>
                    <a:pt x="335361" y="16496"/>
                    <a:pt x="175922" y="175925"/>
                  </a:cubicBezTo>
                  <a:cubicBezTo>
                    <a:pt x="16493" y="335364"/>
                    <a:pt x="29275" y="607570"/>
                    <a:pt x="204421" y="782706"/>
                  </a:cubicBezTo>
                  <a:lnTo>
                    <a:pt x="214832" y="793117"/>
                  </a:lnTo>
                  <a:cubicBezTo>
                    <a:pt x="266572" y="844856"/>
                    <a:pt x="329179" y="884442"/>
                    <a:pt x="396493" y="908074"/>
                  </a:cubicBezTo>
                  <a:lnTo>
                    <a:pt x="77167" y="1227390"/>
                  </a:lnTo>
                  <a:cubicBezTo>
                    <a:pt x="-21550" y="1326107"/>
                    <a:pt x="-15111" y="1493157"/>
                    <a:pt x="91550" y="1599818"/>
                  </a:cubicBezTo>
                  <a:lnTo>
                    <a:pt x="470369" y="1978351"/>
                  </a:lnTo>
                  <a:cubicBezTo>
                    <a:pt x="518917" y="2026890"/>
                    <a:pt x="588221" y="2045445"/>
                    <a:pt x="651182" y="2026804"/>
                  </a:cubicBezTo>
                  <a:cubicBezTo>
                    <a:pt x="709741" y="2009459"/>
                    <a:pt x="752309" y="1963358"/>
                    <a:pt x="765053" y="1903494"/>
                  </a:cubicBezTo>
                  <a:cubicBezTo>
                    <a:pt x="773045" y="1865908"/>
                    <a:pt x="790332" y="1833618"/>
                    <a:pt x="816440" y="1807520"/>
                  </a:cubicBezTo>
                  <a:lnTo>
                    <a:pt x="825651" y="1798309"/>
                  </a:lnTo>
                  <a:cubicBezTo>
                    <a:pt x="865351" y="1758609"/>
                    <a:pt x="921225" y="1738768"/>
                    <a:pt x="982699" y="1742512"/>
                  </a:cubicBezTo>
                  <a:cubicBezTo>
                    <a:pt x="1048612" y="1746493"/>
                    <a:pt x="1112658" y="1776440"/>
                    <a:pt x="1163046" y="1826827"/>
                  </a:cubicBezTo>
                  <a:cubicBezTo>
                    <a:pt x="1213433" y="1877214"/>
                    <a:pt x="1243370" y="1941260"/>
                    <a:pt x="1247351" y="2007173"/>
                  </a:cubicBezTo>
                  <a:cubicBezTo>
                    <a:pt x="1251076" y="2068752"/>
                    <a:pt x="1231254" y="2124531"/>
                    <a:pt x="1191554" y="2164231"/>
                  </a:cubicBezTo>
                  <a:lnTo>
                    <a:pt x="1182353" y="2173432"/>
                  </a:lnTo>
                  <a:cubicBezTo>
                    <a:pt x="1156254" y="2199531"/>
                    <a:pt x="1123964" y="2216819"/>
                    <a:pt x="1086379" y="2224819"/>
                  </a:cubicBezTo>
                  <a:cubicBezTo>
                    <a:pt x="1026505" y="2237554"/>
                    <a:pt x="980413" y="2280122"/>
                    <a:pt x="963068" y="2338681"/>
                  </a:cubicBezTo>
                  <a:cubicBezTo>
                    <a:pt x="944418" y="2401661"/>
                    <a:pt x="962973" y="2470927"/>
                    <a:pt x="1011493" y="2519466"/>
                  </a:cubicBezTo>
                  <a:lnTo>
                    <a:pt x="1389626" y="2897894"/>
                  </a:lnTo>
                  <a:cubicBezTo>
                    <a:pt x="1445643" y="2953911"/>
                    <a:pt x="1518328" y="2982276"/>
                    <a:pt x="1589032" y="2982276"/>
                  </a:cubicBezTo>
                  <a:cubicBezTo>
                    <a:pt x="1652916" y="2982276"/>
                    <a:pt x="1715181" y="2959111"/>
                    <a:pt x="1762044" y="2912248"/>
                  </a:cubicBezTo>
                  <a:lnTo>
                    <a:pt x="2081360" y="2592932"/>
                  </a:lnTo>
                  <a:cubicBezTo>
                    <a:pt x="2104983" y="2660226"/>
                    <a:pt x="2144568" y="2722844"/>
                    <a:pt x="2196308" y="2774584"/>
                  </a:cubicBezTo>
                  <a:lnTo>
                    <a:pt x="2206709" y="2784985"/>
                  </a:lnTo>
                  <a:cubicBezTo>
                    <a:pt x="2381874" y="2960140"/>
                    <a:pt x="2654070" y="2972923"/>
                    <a:pt x="2813509" y="2813493"/>
                  </a:cubicBezTo>
                  <a:cubicBezTo>
                    <a:pt x="2972939" y="2654054"/>
                    <a:pt x="2960156" y="2381849"/>
                    <a:pt x="2785001" y="2206693"/>
                  </a:cubicBezTo>
                  <a:lnTo>
                    <a:pt x="2774580" y="2196283"/>
                  </a:lnTo>
                  <a:close/>
                  <a:moveTo>
                    <a:pt x="2678768" y="2678762"/>
                  </a:moveTo>
                  <a:cubicBezTo>
                    <a:pt x="2593615" y="2763925"/>
                    <a:pt x="2442253" y="2751133"/>
                    <a:pt x="2341384" y="2650254"/>
                  </a:cubicBezTo>
                  <a:lnTo>
                    <a:pt x="2330992" y="2639862"/>
                  </a:lnTo>
                  <a:cubicBezTo>
                    <a:pt x="2297807" y="2606686"/>
                    <a:pt x="2272937" y="2566577"/>
                    <a:pt x="2259078" y="2523876"/>
                  </a:cubicBezTo>
                  <a:cubicBezTo>
                    <a:pt x="2238933" y="2461849"/>
                    <a:pt x="2187002" y="2413853"/>
                    <a:pt x="2123547" y="2398613"/>
                  </a:cubicBezTo>
                  <a:cubicBezTo>
                    <a:pt x="2064311" y="2384392"/>
                    <a:pt x="2004170" y="2400660"/>
                    <a:pt x="1962679" y="2442151"/>
                  </a:cubicBezTo>
                  <a:lnTo>
                    <a:pt x="1627313" y="2777517"/>
                  </a:lnTo>
                  <a:cubicBezTo>
                    <a:pt x="1614121" y="2790700"/>
                    <a:pt x="1596748" y="2792605"/>
                    <a:pt x="1584527" y="2791843"/>
                  </a:cubicBezTo>
                  <a:cubicBezTo>
                    <a:pt x="1563200" y="2790557"/>
                    <a:pt x="1541255" y="2780098"/>
                    <a:pt x="1524338" y="2763182"/>
                  </a:cubicBezTo>
                  <a:lnTo>
                    <a:pt x="1162827" y="2401394"/>
                  </a:lnTo>
                  <a:cubicBezTo>
                    <a:pt x="1221300" y="2382896"/>
                    <a:pt x="1274059" y="2351064"/>
                    <a:pt x="1317027" y="2308106"/>
                  </a:cubicBezTo>
                  <a:lnTo>
                    <a:pt x="1326228" y="2298895"/>
                  </a:lnTo>
                  <a:cubicBezTo>
                    <a:pt x="1405019" y="2220105"/>
                    <a:pt x="1444528" y="2112405"/>
                    <a:pt x="1437480" y="1995667"/>
                  </a:cubicBezTo>
                  <a:cubicBezTo>
                    <a:pt x="1430688" y="1883243"/>
                    <a:pt x="1381063" y="1775430"/>
                    <a:pt x="1297729" y="1692105"/>
                  </a:cubicBezTo>
                  <a:cubicBezTo>
                    <a:pt x="1214395" y="1608781"/>
                    <a:pt x="1106591" y="1559136"/>
                    <a:pt x="994167" y="1552345"/>
                  </a:cubicBezTo>
                  <a:cubicBezTo>
                    <a:pt x="877372" y="1545335"/>
                    <a:pt x="769720" y="1584806"/>
                    <a:pt x="690939" y="1663587"/>
                  </a:cubicBezTo>
                  <a:lnTo>
                    <a:pt x="681728" y="1672798"/>
                  </a:lnTo>
                  <a:cubicBezTo>
                    <a:pt x="638761" y="1715775"/>
                    <a:pt x="606929" y="1768534"/>
                    <a:pt x="588440" y="1826998"/>
                  </a:cubicBezTo>
                  <a:lnTo>
                    <a:pt x="226243" y="1465077"/>
                  </a:lnTo>
                  <a:cubicBezTo>
                    <a:pt x="209298" y="1448141"/>
                    <a:pt x="198849" y="1426186"/>
                    <a:pt x="197553" y="1404860"/>
                  </a:cubicBezTo>
                  <a:cubicBezTo>
                    <a:pt x="196811" y="1392620"/>
                    <a:pt x="198706" y="1375256"/>
                    <a:pt x="211879" y="1362074"/>
                  </a:cubicBezTo>
                  <a:lnTo>
                    <a:pt x="547254" y="1026708"/>
                  </a:lnTo>
                  <a:cubicBezTo>
                    <a:pt x="588745" y="985217"/>
                    <a:pt x="605014" y="925076"/>
                    <a:pt x="590793" y="865831"/>
                  </a:cubicBezTo>
                  <a:cubicBezTo>
                    <a:pt x="575544" y="802375"/>
                    <a:pt x="527547" y="750445"/>
                    <a:pt x="465530" y="730309"/>
                  </a:cubicBezTo>
                  <a:cubicBezTo>
                    <a:pt x="422839" y="716440"/>
                    <a:pt x="382729" y="691571"/>
                    <a:pt x="349563" y="658405"/>
                  </a:cubicBezTo>
                  <a:lnTo>
                    <a:pt x="339152" y="647994"/>
                  </a:lnTo>
                  <a:cubicBezTo>
                    <a:pt x="238273" y="547114"/>
                    <a:pt x="225481" y="395772"/>
                    <a:pt x="310644" y="310609"/>
                  </a:cubicBezTo>
                  <a:cubicBezTo>
                    <a:pt x="395788" y="225446"/>
                    <a:pt x="547159" y="238228"/>
                    <a:pt x="648029" y="339117"/>
                  </a:cubicBezTo>
                  <a:lnTo>
                    <a:pt x="658420" y="349509"/>
                  </a:lnTo>
                  <a:cubicBezTo>
                    <a:pt x="691606" y="382684"/>
                    <a:pt x="716475" y="422794"/>
                    <a:pt x="730344" y="465495"/>
                  </a:cubicBezTo>
                  <a:cubicBezTo>
                    <a:pt x="750489" y="527522"/>
                    <a:pt x="802420" y="575518"/>
                    <a:pt x="865875" y="590749"/>
                  </a:cubicBezTo>
                  <a:cubicBezTo>
                    <a:pt x="925111" y="604969"/>
                    <a:pt x="985252" y="588691"/>
                    <a:pt x="1026743" y="547210"/>
                  </a:cubicBezTo>
                  <a:lnTo>
                    <a:pt x="1362099" y="211844"/>
                  </a:lnTo>
                  <a:cubicBezTo>
                    <a:pt x="1386140" y="187831"/>
                    <a:pt x="1433299" y="194394"/>
                    <a:pt x="1465102" y="226198"/>
                  </a:cubicBezTo>
                  <a:lnTo>
                    <a:pt x="1835187" y="596292"/>
                  </a:lnTo>
                  <a:cubicBezTo>
                    <a:pt x="1882097" y="643203"/>
                    <a:pt x="1949439" y="662338"/>
                    <a:pt x="2010904" y="646184"/>
                  </a:cubicBezTo>
                  <a:cubicBezTo>
                    <a:pt x="2067949" y="631211"/>
                    <a:pt x="2111459" y="588415"/>
                    <a:pt x="2127271" y="531713"/>
                  </a:cubicBezTo>
                  <a:cubicBezTo>
                    <a:pt x="2136291" y="499404"/>
                    <a:pt x="2152541" y="471343"/>
                    <a:pt x="2175572" y="448312"/>
                  </a:cubicBezTo>
                  <a:lnTo>
                    <a:pt x="2184783" y="439101"/>
                  </a:lnTo>
                  <a:cubicBezTo>
                    <a:pt x="2269927" y="353938"/>
                    <a:pt x="2421298" y="366721"/>
                    <a:pt x="2522168" y="467609"/>
                  </a:cubicBezTo>
                  <a:cubicBezTo>
                    <a:pt x="2623047" y="568489"/>
                    <a:pt x="2635839" y="719831"/>
                    <a:pt x="2550676" y="804994"/>
                  </a:cubicBezTo>
                  <a:lnTo>
                    <a:pt x="2541466" y="814205"/>
                  </a:lnTo>
                  <a:cubicBezTo>
                    <a:pt x="2518434" y="837246"/>
                    <a:pt x="2490374" y="853496"/>
                    <a:pt x="2458074" y="862506"/>
                  </a:cubicBezTo>
                  <a:cubicBezTo>
                    <a:pt x="2401372" y="878327"/>
                    <a:pt x="2358576" y="921828"/>
                    <a:pt x="2343603" y="978873"/>
                  </a:cubicBezTo>
                  <a:cubicBezTo>
                    <a:pt x="2327468" y="1040348"/>
                    <a:pt x="2346584" y="1107680"/>
                    <a:pt x="2393495" y="1154600"/>
                  </a:cubicBezTo>
                  <a:lnTo>
                    <a:pt x="2763169" y="1524275"/>
                  </a:lnTo>
                  <a:cubicBezTo>
                    <a:pt x="2780114" y="1541210"/>
                    <a:pt x="2790563" y="1563165"/>
                    <a:pt x="2791859" y="1584492"/>
                  </a:cubicBezTo>
                  <a:cubicBezTo>
                    <a:pt x="2792602" y="1596731"/>
                    <a:pt x="2790706" y="1614096"/>
                    <a:pt x="2777524" y="1627278"/>
                  </a:cubicBezTo>
                  <a:lnTo>
                    <a:pt x="2624667" y="1780135"/>
                  </a:lnTo>
                  <a:lnTo>
                    <a:pt x="2309008" y="1464467"/>
                  </a:lnTo>
                  <a:cubicBezTo>
                    <a:pt x="2271803" y="1427272"/>
                    <a:pt x="2211500" y="1427272"/>
                    <a:pt x="2174305" y="1464467"/>
                  </a:cubicBezTo>
                  <a:cubicBezTo>
                    <a:pt x="2137110" y="1501662"/>
                    <a:pt x="2137101" y="1561975"/>
                    <a:pt x="2174305" y="1599170"/>
                  </a:cubicBezTo>
                  <a:lnTo>
                    <a:pt x="2489964" y="1914838"/>
                  </a:lnTo>
                  <a:lnTo>
                    <a:pt x="2442148" y="1962653"/>
                  </a:lnTo>
                  <a:cubicBezTo>
                    <a:pt x="2400667" y="2004144"/>
                    <a:pt x="2384389" y="2064285"/>
                    <a:pt x="2398610" y="2123521"/>
                  </a:cubicBezTo>
                  <a:cubicBezTo>
                    <a:pt x="2413850" y="2186977"/>
                    <a:pt x="2461846" y="2238907"/>
                    <a:pt x="2523863" y="2259052"/>
                  </a:cubicBezTo>
                  <a:cubicBezTo>
                    <a:pt x="2566564" y="2272921"/>
                    <a:pt x="2606664" y="2297791"/>
                    <a:pt x="2639849" y="2330976"/>
                  </a:cubicBezTo>
                  <a:lnTo>
                    <a:pt x="2650241" y="2341367"/>
                  </a:lnTo>
                  <a:cubicBezTo>
                    <a:pt x="2751149" y="2442256"/>
                    <a:pt x="2763932" y="2593618"/>
                    <a:pt x="2678768" y="26787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328" name="Freihandform: Form 178">
            <a:extLst>
              <a:ext uri="{FF2B5EF4-FFF2-40B4-BE49-F238E27FC236}">
                <a16:creationId xmlns:a16="http://schemas.microsoft.com/office/drawing/2014/main" id="{EAD7C9CB-6E4B-4540-7107-B3F3F581838C}"/>
              </a:ext>
            </a:extLst>
          </p:cNvPr>
          <p:cNvSpPr/>
          <p:nvPr/>
        </p:nvSpPr>
        <p:spPr>
          <a:xfrm>
            <a:off x="10314592" y="1971919"/>
            <a:ext cx="424946" cy="565394"/>
          </a:xfrm>
          <a:custGeom>
            <a:avLst/>
            <a:gdLst>
              <a:gd name="connsiteX0" fmla="*/ 1888322 w 2247900"/>
              <a:gd name="connsiteY0" fmla="*/ 2176148 h 2990850"/>
              <a:gd name="connsiteX1" fmla="*/ 1578797 w 2247900"/>
              <a:gd name="connsiteY1" fmla="*/ 2176148 h 2990850"/>
              <a:gd name="connsiteX2" fmla="*/ 1578845 w 2247900"/>
              <a:gd name="connsiteY2" fmla="*/ 2089937 h 2990850"/>
              <a:gd name="connsiteX3" fmla="*/ 1959759 w 2247900"/>
              <a:gd name="connsiteY3" fmla="*/ 1390602 h 2990850"/>
              <a:gd name="connsiteX4" fmla="*/ 1959759 w 2247900"/>
              <a:gd name="connsiteY4" fmla="*/ 1233173 h 2990850"/>
              <a:gd name="connsiteX5" fmla="*/ 2054790 w 2247900"/>
              <a:gd name="connsiteY5" fmla="*/ 1267111 h 2990850"/>
              <a:gd name="connsiteX6" fmla="*/ 2078812 w 2247900"/>
              <a:gd name="connsiteY6" fmla="*/ 1271273 h 2990850"/>
              <a:gd name="connsiteX7" fmla="*/ 2119970 w 2247900"/>
              <a:gd name="connsiteY7" fmla="*/ 1258233 h 2990850"/>
              <a:gd name="connsiteX8" fmla="*/ 2150259 w 2247900"/>
              <a:gd name="connsiteY8" fmla="*/ 1199836 h 2990850"/>
              <a:gd name="connsiteX9" fmla="*/ 1904914 w 2247900"/>
              <a:gd name="connsiteY9" fmla="*/ 253651 h 2990850"/>
              <a:gd name="connsiteX10" fmla="*/ 1358484 w 2247900"/>
              <a:gd name="connsiteY10" fmla="*/ 7144 h 2990850"/>
              <a:gd name="connsiteX11" fmla="*/ 752942 w 2247900"/>
              <a:gd name="connsiteY11" fmla="*/ 167297 h 2990850"/>
              <a:gd name="connsiteX12" fmla="*/ 585530 w 2247900"/>
              <a:gd name="connsiteY12" fmla="*/ 87592 h 2990850"/>
              <a:gd name="connsiteX13" fmla="*/ 519036 w 2247900"/>
              <a:gd name="connsiteY13" fmla="*/ 90259 h 2990850"/>
              <a:gd name="connsiteX14" fmla="*/ 292884 w 2247900"/>
              <a:gd name="connsiteY14" fmla="*/ 916743 h 2990850"/>
              <a:gd name="connsiteX15" fmla="*/ 292884 w 2247900"/>
              <a:gd name="connsiteY15" fmla="*/ 1390602 h 2990850"/>
              <a:gd name="connsiteX16" fmla="*/ 673884 w 2247900"/>
              <a:gd name="connsiteY16" fmla="*/ 2089995 h 2990850"/>
              <a:gd name="connsiteX17" fmla="*/ 673884 w 2247900"/>
              <a:gd name="connsiteY17" fmla="*/ 2176148 h 2990850"/>
              <a:gd name="connsiteX18" fmla="*/ 364331 w 2247900"/>
              <a:gd name="connsiteY18" fmla="*/ 2176148 h 2990850"/>
              <a:gd name="connsiteX19" fmla="*/ 7144 w 2247900"/>
              <a:gd name="connsiteY19" fmla="*/ 2533336 h 2990850"/>
              <a:gd name="connsiteX20" fmla="*/ 7144 w 2247900"/>
              <a:gd name="connsiteY20" fmla="*/ 2914317 h 2990850"/>
              <a:gd name="connsiteX21" fmla="*/ 78581 w 2247900"/>
              <a:gd name="connsiteY21" fmla="*/ 2985754 h 2990850"/>
              <a:gd name="connsiteX22" fmla="*/ 2174062 w 2247900"/>
              <a:gd name="connsiteY22" fmla="*/ 2985754 h 2990850"/>
              <a:gd name="connsiteX23" fmla="*/ 2245500 w 2247900"/>
              <a:gd name="connsiteY23" fmla="*/ 2914317 h 2990850"/>
              <a:gd name="connsiteX24" fmla="*/ 2245500 w 2247900"/>
              <a:gd name="connsiteY24" fmla="*/ 2533707 h 2990850"/>
              <a:gd name="connsiteX25" fmla="*/ 2245519 w 2247900"/>
              <a:gd name="connsiteY25" fmla="*/ 2533336 h 2990850"/>
              <a:gd name="connsiteX26" fmla="*/ 1888322 w 2247900"/>
              <a:gd name="connsiteY26" fmla="*/ 2176148 h 2990850"/>
              <a:gd name="connsiteX27" fmla="*/ 566461 w 2247900"/>
              <a:gd name="connsiteY27" fmla="*/ 236753 h 2990850"/>
              <a:gd name="connsiteX28" fmla="*/ 724148 w 2247900"/>
              <a:gd name="connsiteY28" fmla="*/ 311829 h 2990850"/>
              <a:gd name="connsiteX29" fmla="*/ 790432 w 2247900"/>
              <a:gd name="connsiteY29" fmla="*/ 309277 h 2990850"/>
              <a:gd name="connsiteX30" fmla="*/ 1358494 w 2247900"/>
              <a:gd name="connsiteY30" fmla="*/ 150019 h 2990850"/>
              <a:gd name="connsiteX31" fmla="*/ 2005756 w 2247900"/>
              <a:gd name="connsiteY31" fmla="*/ 1097880 h 2990850"/>
              <a:gd name="connsiteX32" fmla="*/ 769353 w 2247900"/>
              <a:gd name="connsiteY32" fmla="*/ 656311 h 2990850"/>
              <a:gd name="connsiteX33" fmla="*/ 745331 w 2247900"/>
              <a:gd name="connsiteY33" fmla="*/ 652158 h 2990850"/>
              <a:gd name="connsiteX34" fmla="*/ 713384 w 2247900"/>
              <a:gd name="connsiteY34" fmla="*/ 659702 h 2990850"/>
              <a:gd name="connsiteX35" fmla="*/ 429549 w 2247900"/>
              <a:gd name="connsiteY35" fmla="*/ 801614 h 2990850"/>
              <a:gd name="connsiteX36" fmla="*/ 566461 w 2247900"/>
              <a:gd name="connsiteY36" fmla="*/ 236753 h 2990850"/>
              <a:gd name="connsiteX37" fmla="*/ 435769 w 2247900"/>
              <a:gd name="connsiteY37" fmla="*/ 1390602 h 2990850"/>
              <a:gd name="connsiteX38" fmla="*/ 435769 w 2247900"/>
              <a:gd name="connsiteY38" fmla="*/ 958224 h 2990850"/>
              <a:gd name="connsiteX39" fmla="*/ 750018 w 2247900"/>
              <a:gd name="connsiteY39" fmla="*/ 801110 h 2990850"/>
              <a:gd name="connsiteX40" fmla="*/ 1816894 w 2247900"/>
              <a:gd name="connsiteY40" fmla="*/ 1182138 h 2990850"/>
              <a:gd name="connsiteX41" fmla="*/ 1816894 w 2247900"/>
              <a:gd name="connsiteY41" fmla="*/ 1390602 h 2990850"/>
              <a:gd name="connsiteX42" fmla="*/ 1126331 w 2247900"/>
              <a:gd name="connsiteY42" fmla="*/ 2080898 h 2990850"/>
              <a:gd name="connsiteX43" fmla="*/ 435769 w 2247900"/>
              <a:gd name="connsiteY43" fmla="*/ 1390602 h 2990850"/>
              <a:gd name="connsiteX44" fmla="*/ 1435932 w 2247900"/>
              <a:gd name="connsiteY44" fmla="*/ 2164128 h 2990850"/>
              <a:gd name="connsiteX45" fmla="*/ 1435884 w 2247900"/>
              <a:gd name="connsiteY45" fmla="*/ 2247548 h 2990850"/>
              <a:gd name="connsiteX46" fmla="*/ 1435884 w 2247900"/>
              <a:gd name="connsiteY46" fmla="*/ 2247567 h 2990850"/>
              <a:gd name="connsiteX47" fmla="*/ 1435884 w 2247900"/>
              <a:gd name="connsiteY47" fmla="*/ 2247576 h 2990850"/>
              <a:gd name="connsiteX48" fmla="*/ 1126322 w 2247900"/>
              <a:gd name="connsiteY48" fmla="*/ 2557139 h 2990850"/>
              <a:gd name="connsiteX49" fmla="*/ 816759 w 2247900"/>
              <a:gd name="connsiteY49" fmla="*/ 2247576 h 2990850"/>
              <a:gd name="connsiteX50" fmla="*/ 816759 w 2247900"/>
              <a:gd name="connsiteY50" fmla="*/ 2164147 h 2990850"/>
              <a:gd name="connsiteX51" fmla="*/ 1126322 w 2247900"/>
              <a:gd name="connsiteY51" fmla="*/ 2223773 h 2990850"/>
              <a:gd name="connsiteX52" fmla="*/ 1435932 w 2247900"/>
              <a:gd name="connsiteY52" fmla="*/ 2164128 h 2990850"/>
              <a:gd name="connsiteX53" fmla="*/ 2102625 w 2247900"/>
              <a:gd name="connsiteY53" fmla="*/ 2533336 h 2990850"/>
              <a:gd name="connsiteX54" fmla="*/ 2102625 w 2247900"/>
              <a:gd name="connsiteY54" fmla="*/ 2842879 h 2990850"/>
              <a:gd name="connsiteX55" fmla="*/ 2102615 w 2247900"/>
              <a:gd name="connsiteY55" fmla="*/ 2842879 h 2990850"/>
              <a:gd name="connsiteX56" fmla="*/ 150019 w 2247900"/>
              <a:gd name="connsiteY56" fmla="*/ 2842879 h 2990850"/>
              <a:gd name="connsiteX57" fmla="*/ 150019 w 2247900"/>
              <a:gd name="connsiteY57" fmla="*/ 2533336 h 2990850"/>
              <a:gd name="connsiteX58" fmla="*/ 364331 w 2247900"/>
              <a:gd name="connsiteY58" fmla="*/ 2319023 h 2990850"/>
              <a:gd name="connsiteX59" fmla="*/ 679590 w 2247900"/>
              <a:gd name="connsiteY59" fmla="*/ 2319023 h 2990850"/>
              <a:gd name="connsiteX60" fmla="*/ 1126331 w 2247900"/>
              <a:gd name="connsiteY60" fmla="*/ 2700014 h 2990850"/>
              <a:gd name="connsiteX61" fmla="*/ 1573073 w 2247900"/>
              <a:gd name="connsiteY61" fmla="*/ 2319023 h 2990850"/>
              <a:gd name="connsiteX62" fmla="*/ 1888331 w 2247900"/>
              <a:gd name="connsiteY62" fmla="*/ 2319023 h 2990850"/>
              <a:gd name="connsiteX63" fmla="*/ 2102634 w 2247900"/>
              <a:gd name="connsiteY63" fmla="*/ 2533098 h 2990850"/>
              <a:gd name="connsiteX64" fmla="*/ 2102625 w 2247900"/>
              <a:gd name="connsiteY64" fmla="*/ 2533336 h 299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47900" h="2990850">
                <a:moveTo>
                  <a:pt x="1888322" y="2176148"/>
                </a:moveTo>
                <a:lnTo>
                  <a:pt x="1578797" y="2176148"/>
                </a:lnTo>
                <a:lnTo>
                  <a:pt x="1578845" y="2089937"/>
                </a:lnTo>
                <a:cubicBezTo>
                  <a:pt x="1807912" y="1941300"/>
                  <a:pt x="1959759" y="1683353"/>
                  <a:pt x="1959759" y="1390602"/>
                </a:cubicBezTo>
                <a:lnTo>
                  <a:pt x="1959759" y="1233173"/>
                </a:lnTo>
                <a:lnTo>
                  <a:pt x="2054790" y="1267111"/>
                </a:lnTo>
                <a:cubicBezTo>
                  <a:pt x="2062601" y="1269902"/>
                  <a:pt x="2070726" y="1271273"/>
                  <a:pt x="2078812" y="1271273"/>
                </a:cubicBezTo>
                <a:cubicBezTo>
                  <a:pt x="2093357" y="1271273"/>
                  <a:pt x="2107768" y="1266825"/>
                  <a:pt x="2119970" y="1258233"/>
                </a:cubicBezTo>
                <a:cubicBezTo>
                  <a:pt x="2138963" y="1244851"/>
                  <a:pt x="2150259" y="1223077"/>
                  <a:pt x="2150259" y="1199836"/>
                </a:cubicBezTo>
                <a:cubicBezTo>
                  <a:pt x="2150259" y="771106"/>
                  <a:pt x="2067716" y="452752"/>
                  <a:pt x="1904914" y="253651"/>
                </a:cubicBezTo>
                <a:cubicBezTo>
                  <a:pt x="1771174" y="90078"/>
                  <a:pt x="1587332" y="7144"/>
                  <a:pt x="1358484" y="7144"/>
                </a:cubicBezTo>
                <a:cubicBezTo>
                  <a:pt x="1091736" y="7144"/>
                  <a:pt x="841762" y="121739"/>
                  <a:pt x="752942" y="167297"/>
                </a:cubicBezTo>
                <a:lnTo>
                  <a:pt x="585530" y="87592"/>
                </a:lnTo>
                <a:cubicBezTo>
                  <a:pt x="564271" y="77467"/>
                  <a:pt x="539391" y="78467"/>
                  <a:pt x="519036" y="90259"/>
                </a:cubicBezTo>
                <a:cubicBezTo>
                  <a:pt x="490385" y="106842"/>
                  <a:pt x="241011" y="270796"/>
                  <a:pt x="292884" y="916743"/>
                </a:cubicBezTo>
                <a:lnTo>
                  <a:pt x="292884" y="1390602"/>
                </a:lnTo>
                <a:cubicBezTo>
                  <a:pt x="292884" y="1683391"/>
                  <a:pt x="444770" y="1941357"/>
                  <a:pt x="673884" y="2089995"/>
                </a:cubicBezTo>
                <a:lnTo>
                  <a:pt x="673884" y="2176148"/>
                </a:lnTo>
                <a:lnTo>
                  <a:pt x="364331" y="2176148"/>
                </a:lnTo>
                <a:cubicBezTo>
                  <a:pt x="167373" y="2176148"/>
                  <a:pt x="7144" y="2336378"/>
                  <a:pt x="7144" y="2533336"/>
                </a:cubicBezTo>
                <a:lnTo>
                  <a:pt x="7144" y="2914317"/>
                </a:lnTo>
                <a:cubicBezTo>
                  <a:pt x="7144" y="2953779"/>
                  <a:pt x="39129" y="2985754"/>
                  <a:pt x="78581" y="2985754"/>
                </a:cubicBezTo>
                <a:lnTo>
                  <a:pt x="2174062" y="2985754"/>
                </a:lnTo>
                <a:cubicBezTo>
                  <a:pt x="2213515" y="2985754"/>
                  <a:pt x="2245500" y="2953779"/>
                  <a:pt x="2245500" y="2914317"/>
                </a:cubicBezTo>
                <a:lnTo>
                  <a:pt x="2245500" y="2533707"/>
                </a:lnTo>
                <a:cubicBezTo>
                  <a:pt x="2245500" y="2533574"/>
                  <a:pt x="2245519" y="2533469"/>
                  <a:pt x="2245519" y="2533336"/>
                </a:cubicBezTo>
                <a:cubicBezTo>
                  <a:pt x="2245509" y="2336378"/>
                  <a:pt x="2085280" y="2176148"/>
                  <a:pt x="1888322" y="2176148"/>
                </a:cubicBezTo>
                <a:close/>
                <a:moveTo>
                  <a:pt x="566461" y="236753"/>
                </a:moveTo>
                <a:lnTo>
                  <a:pt x="724148" y="311829"/>
                </a:lnTo>
                <a:cubicBezTo>
                  <a:pt x="745303" y="321916"/>
                  <a:pt x="770106" y="320926"/>
                  <a:pt x="790432" y="309277"/>
                </a:cubicBezTo>
                <a:cubicBezTo>
                  <a:pt x="793213" y="307677"/>
                  <a:pt x="1071620" y="150019"/>
                  <a:pt x="1358494" y="150019"/>
                </a:cubicBezTo>
                <a:cubicBezTo>
                  <a:pt x="1767526" y="150019"/>
                  <a:pt x="1985010" y="468811"/>
                  <a:pt x="2005756" y="1097880"/>
                </a:cubicBezTo>
                <a:lnTo>
                  <a:pt x="769353" y="656311"/>
                </a:lnTo>
                <a:cubicBezTo>
                  <a:pt x="761562" y="653529"/>
                  <a:pt x="753437" y="652158"/>
                  <a:pt x="745331" y="652158"/>
                </a:cubicBezTo>
                <a:cubicBezTo>
                  <a:pt x="734349" y="652158"/>
                  <a:pt x="723405" y="654691"/>
                  <a:pt x="713384" y="659702"/>
                </a:cubicBezTo>
                <a:lnTo>
                  <a:pt x="429549" y="801614"/>
                </a:lnTo>
                <a:cubicBezTo>
                  <a:pt x="419138" y="443722"/>
                  <a:pt x="518122" y="290017"/>
                  <a:pt x="566461" y="236753"/>
                </a:cubicBezTo>
                <a:close/>
                <a:moveTo>
                  <a:pt x="435769" y="1390602"/>
                </a:moveTo>
                <a:lnTo>
                  <a:pt x="435769" y="958224"/>
                </a:lnTo>
                <a:lnTo>
                  <a:pt x="750018" y="801110"/>
                </a:lnTo>
                <a:lnTo>
                  <a:pt x="1816894" y="1182138"/>
                </a:lnTo>
                <a:lnTo>
                  <a:pt x="1816894" y="1390602"/>
                </a:lnTo>
                <a:cubicBezTo>
                  <a:pt x="1816894" y="1771231"/>
                  <a:pt x="1507112" y="2080898"/>
                  <a:pt x="1126331" y="2080898"/>
                </a:cubicBezTo>
                <a:cubicBezTo>
                  <a:pt x="745550" y="2080898"/>
                  <a:pt x="435769" y="1771231"/>
                  <a:pt x="435769" y="1390602"/>
                </a:cubicBezTo>
                <a:close/>
                <a:moveTo>
                  <a:pt x="1435932" y="2164128"/>
                </a:moveTo>
                <a:lnTo>
                  <a:pt x="1435884" y="2247548"/>
                </a:lnTo>
                <a:lnTo>
                  <a:pt x="1435884" y="2247567"/>
                </a:lnTo>
                <a:lnTo>
                  <a:pt x="1435884" y="2247576"/>
                </a:lnTo>
                <a:cubicBezTo>
                  <a:pt x="1435884" y="2418274"/>
                  <a:pt x="1297010" y="2557139"/>
                  <a:pt x="1126322" y="2557139"/>
                </a:cubicBezTo>
                <a:cubicBezTo>
                  <a:pt x="955634" y="2557139"/>
                  <a:pt x="816759" y="2418274"/>
                  <a:pt x="816759" y="2247576"/>
                </a:cubicBezTo>
                <a:lnTo>
                  <a:pt x="816759" y="2164147"/>
                </a:lnTo>
                <a:cubicBezTo>
                  <a:pt x="912524" y="2202571"/>
                  <a:pt x="1016994" y="2223773"/>
                  <a:pt x="1126322" y="2223773"/>
                </a:cubicBezTo>
                <a:cubicBezTo>
                  <a:pt x="1235678" y="2223773"/>
                  <a:pt x="1340158" y="2202561"/>
                  <a:pt x="1435932" y="2164128"/>
                </a:cubicBezTo>
                <a:close/>
                <a:moveTo>
                  <a:pt x="2102625" y="2533336"/>
                </a:moveTo>
                <a:lnTo>
                  <a:pt x="2102625" y="2842879"/>
                </a:lnTo>
                <a:lnTo>
                  <a:pt x="2102615" y="2842879"/>
                </a:lnTo>
                <a:lnTo>
                  <a:pt x="150019" y="2842879"/>
                </a:lnTo>
                <a:lnTo>
                  <a:pt x="150019" y="2533336"/>
                </a:lnTo>
                <a:cubicBezTo>
                  <a:pt x="150019" y="2415169"/>
                  <a:pt x="246155" y="2319023"/>
                  <a:pt x="364331" y="2319023"/>
                </a:cubicBezTo>
                <a:lnTo>
                  <a:pt x="679590" y="2319023"/>
                </a:lnTo>
                <a:cubicBezTo>
                  <a:pt x="713956" y="2534660"/>
                  <a:pt x="901170" y="2700014"/>
                  <a:pt x="1126331" y="2700014"/>
                </a:cubicBezTo>
                <a:cubicBezTo>
                  <a:pt x="1351493" y="2700014"/>
                  <a:pt x="1538707" y="2534660"/>
                  <a:pt x="1573073" y="2319023"/>
                </a:cubicBezTo>
                <a:lnTo>
                  <a:pt x="1888331" y="2319023"/>
                </a:lnTo>
                <a:cubicBezTo>
                  <a:pt x="2006422" y="2319023"/>
                  <a:pt x="2102501" y="2415035"/>
                  <a:pt x="2102634" y="2533098"/>
                </a:cubicBezTo>
                <a:cubicBezTo>
                  <a:pt x="2102634" y="2533174"/>
                  <a:pt x="2102625" y="2533259"/>
                  <a:pt x="2102625" y="2533336"/>
                </a:cubicBezTo>
                <a:close/>
              </a:path>
            </a:pathLst>
          </a:custGeom>
          <a:solidFill>
            <a:sysClr val="window" lastClr="FFFFFF"/>
          </a:solidFill>
          <a:ln w="9525" cap="flat">
            <a:noFill/>
            <a:prstDash val="solid"/>
            <a:miter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1A171B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329" name="Grafik 80">
            <a:extLst>
              <a:ext uri="{FF2B5EF4-FFF2-40B4-BE49-F238E27FC236}">
                <a16:creationId xmlns:a16="http://schemas.microsoft.com/office/drawing/2014/main" id="{9E0162FC-491C-A4C0-781F-4E82C9279AED}"/>
              </a:ext>
            </a:extLst>
          </p:cNvPr>
          <p:cNvGrpSpPr/>
          <p:nvPr/>
        </p:nvGrpSpPr>
        <p:grpSpPr>
          <a:xfrm>
            <a:off x="3174642" y="1929118"/>
            <a:ext cx="650996" cy="650996"/>
            <a:chOff x="12549450" y="1052683"/>
            <a:chExt cx="4876800" cy="4876800"/>
          </a:xfrm>
          <a:solidFill>
            <a:sysClr val="window" lastClr="FFFFFF"/>
          </a:solidFill>
          <a:effectLst/>
        </p:grpSpPr>
        <p:sp>
          <p:nvSpPr>
            <p:cNvPr id="330" name="Freihandform: Form 183">
              <a:extLst>
                <a:ext uri="{FF2B5EF4-FFF2-40B4-BE49-F238E27FC236}">
                  <a16:creationId xmlns:a16="http://schemas.microsoft.com/office/drawing/2014/main" id="{11545C90-9110-A6F5-006C-E864F8384459}"/>
                </a:ext>
              </a:extLst>
            </p:cNvPr>
            <p:cNvSpPr/>
            <p:nvPr/>
          </p:nvSpPr>
          <p:spPr>
            <a:xfrm>
              <a:off x="12623755" y="1045536"/>
              <a:ext cx="4724400" cy="4886325"/>
            </a:xfrm>
            <a:custGeom>
              <a:avLst/>
              <a:gdLst>
                <a:gd name="connsiteX0" fmla="*/ 4687558 w 4724400"/>
                <a:gd name="connsiteY0" fmla="*/ 1567866 h 4886325"/>
                <a:gd name="connsiteX1" fmla="*/ 2406968 w 4724400"/>
                <a:gd name="connsiteY1" fmla="*/ 20320 h 4886325"/>
                <a:gd name="connsiteX2" fmla="*/ 2321224 w 4724400"/>
                <a:gd name="connsiteY2" fmla="*/ 20320 h 4886325"/>
                <a:gd name="connsiteX3" fmla="*/ 40634 w 4724400"/>
                <a:gd name="connsiteY3" fmla="*/ 1567866 h 4886325"/>
                <a:gd name="connsiteX4" fmla="*/ 7144 w 4724400"/>
                <a:gd name="connsiteY4" fmla="*/ 1631055 h 4886325"/>
                <a:gd name="connsiteX5" fmla="*/ 7144 w 4724400"/>
                <a:gd name="connsiteY5" fmla="*/ 4807595 h 4886325"/>
                <a:gd name="connsiteX6" fmla="*/ 83506 w 4724400"/>
                <a:gd name="connsiteY6" fmla="*/ 4883957 h 4886325"/>
                <a:gd name="connsiteX7" fmla="*/ 4644686 w 4724400"/>
                <a:gd name="connsiteY7" fmla="*/ 4883957 h 4886325"/>
                <a:gd name="connsiteX8" fmla="*/ 4721048 w 4724400"/>
                <a:gd name="connsiteY8" fmla="*/ 4807595 h 4886325"/>
                <a:gd name="connsiteX9" fmla="*/ 4721048 w 4724400"/>
                <a:gd name="connsiteY9" fmla="*/ 1631055 h 4886325"/>
                <a:gd name="connsiteX10" fmla="*/ 4687558 w 4724400"/>
                <a:gd name="connsiteY10" fmla="*/ 1567866 h 4886325"/>
                <a:gd name="connsiteX11" fmla="*/ 1799034 w 4724400"/>
                <a:gd name="connsiteY11" fmla="*/ 4731233 h 4886325"/>
                <a:gd name="connsiteX12" fmla="*/ 974360 w 4724400"/>
                <a:gd name="connsiteY12" fmla="*/ 4731233 h 4886325"/>
                <a:gd name="connsiteX13" fmla="*/ 974360 w 4724400"/>
                <a:gd name="connsiteY13" fmla="*/ 3906559 h 4886325"/>
                <a:gd name="connsiteX14" fmla="*/ 1147439 w 4724400"/>
                <a:gd name="connsiteY14" fmla="*/ 3906559 h 4886325"/>
                <a:gd name="connsiteX15" fmla="*/ 1147439 w 4724400"/>
                <a:gd name="connsiteY15" fmla="*/ 4318896 h 4886325"/>
                <a:gd name="connsiteX16" fmla="*/ 1223801 w 4724400"/>
                <a:gd name="connsiteY16" fmla="*/ 4395258 h 4886325"/>
                <a:gd name="connsiteX17" fmla="*/ 1549603 w 4724400"/>
                <a:gd name="connsiteY17" fmla="*/ 4395258 h 4886325"/>
                <a:gd name="connsiteX18" fmla="*/ 1625965 w 4724400"/>
                <a:gd name="connsiteY18" fmla="*/ 4318896 h 4886325"/>
                <a:gd name="connsiteX19" fmla="*/ 1625965 w 4724400"/>
                <a:gd name="connsiteY19" fmla="*/ 3906559 h 4886325"/>
                <a:gd name="connsiteX20" fmla="*/ 1799044 w 4724400"/>
                <a:gd name="connsiteY20" fmla="*/ 3906559 h 4886325"/>
                <a:gd name="connsiteX21" fmla="*/ 1799044 w 4724400"/>
                <a:gd name="connsiteY21" fmla="*/ 4731233 h 4886325"/>
                <a:gd name="connsiteX22" fmla="*/ 811463 w 4724400"/>
                <a:gd name="connsiteY22" fmla="*/ 1961944 h 4886325"/>
                <a:gd name="connsiteX23" fmla="*/ 811463 w 4724400"/>
                <a:gd name="connsiteY23" fmla="*/ 1788865 h 4886325"/>
                <a:gd name="connsiteX24" fmla="*/ 3916737 w 4724400"/>
                <a:gd name="connsiteY24" fmla="*/ 1788865 h 4886325"/>
                <a:gd name="connsiteX25" fmla="*/ 3916737 w 4724400"/>
                <a:gd name="connsiteY25" fmla="*/ 1961944 h 4886325"/>
                <a:gd name="connsiteX26" fmla="*/ 811463 w 4724400"/>
                <a:gd name="connsiteY26" fmla="*/ 1961944 h 4886325"/>
                <a:gd name="connsiteX27" fmla="*/ 1300163 w 4724400"/>
                <a:gd name="connsiteY27" fmla="*/ 4242534 h 4886325"/>
                <a:gd name="connsiteX28" fmla="*/ 1300163 w 4724400"/>
                <a:gd name="connsiteY28" fmla="*/ 3906559 h 4886325"/>
                <a:gd name="connsiteX29" fmla="*/ 1473241 w 4724400"/>
                <a:gd name="connsiteY29" fmla="*/ 3906559 h 4886325"/>
                <a:gd name="connsiteX30" fmla="*/ 1473241 w 4724400"/>
                <a:gd name="connsiteY30" fmla="*/ 4242534 h 4886325"/>
                <a:gd name="connsiteX31" fmla="*/ 1300163 w 4724400"/>
                <a:gd name="connsiteY31" fmla="*/ 4242534 h 4886325"/>
                <a:gd name="connsiteX32" fmla="*/ 1799034 w 4724400"/>
                <a:gd name="connsiteY32" fmla="*/ 3753835 h 4886325"/>
                <a:gd name="connsiteX33" fmla="*/ 1549594 w 4724400"/>
                <a:gd name="connsiteY33" fmla="*/ 3753835 h 4886325"/>
                <a:gd name="connsiteX34" fmla="*/ 1223791 w 4724400"/>
                <a:gd name="connsiteY34" fmla="*/ 3753835 h 4886325"/>
                <a:gd name="connsiteX35" fmla="*/ 974350 w 4724400"/>
                <a:gd name="connsiteY35" fmla="*/ 3753835 h 4886325"/>
                <a:gd name="connsiteX36" fmla="*/ 974350 w 4724400"/>
                <a:gd name="connsiteY36" fmla="*/ 2929160 h 4886325"/>
                <a:gd name="connsiteX37" fmla="*/ 1147429 w 4724400"/>
                <a:gd name="connsiteY37" fmla="*/ 2929160 h 4886325"/>
                <a:gd name="connsiteX38" fmla="*/ 1147429 w 4724400"/>
                <a:gd name="connsiteY38" fmla="*/ 3341497 h 4886325"/>
                <a:gd name="connsiteX39" fmla="*/ 1223791 w 4724400"/>
                <a:gd name="connsiteY39" fmla="*/ 3417859 h 4886325"/>
                <a:gd name="connsiteX40" fmla="*/ 1549594 w 4724400"/>
                <a:gd name="connsiteY40" fmla="*/ 3417859 h 4886325"/>
                <a:gd name="connsiteX41" fmla="*/ 1625956 w 4724400"/>
                <a:gd name="connsiteY41" fmla="*/ 3341497 h 4886325"/>
                <a:gd name="connsiteX42" fmla="*/ 1625956 w 4724400"/>
                <a:gd name="connsiteY42" fmla="*/ 2929160 h 4886325"/>
                <a:gd name="connsiteX43" fmla="*/ 1799034 w 4724400"/>
                <a:gd name="connsiteY43" fmla="*/ 2929160 h 4886325"/>
                <a:gd name="connsiteX44" fmla="*/ 1799034 w 4724400"/>
                <a:gd name="connsiteY44" fmla="*/ 3753835 h 4886325"/>
                <a:gd name="connsiteX45" fmla="*/ 1300163 w 4724400"/>
                <a:gd name="connsiteY45" fmla="*/ 3265136 h 4886325"/>
                <a:gd name="connsiteX46" fmla="*/ 1300163 w 4724400"/>
                <a:gd name="connsiteY46" fmla="*/ 2929160 h 4886325"/>
                <a:gd name="connsiteX47" fmla="*/ 1473241 w 4724400"/>
                <a:gd name="connsiteY47" fmla="*/ 2929160 h 4886325"/>
                <a:gd name="connsiteX48" fmla="*/ 1473241 w 4724400"/>
                <a:gd name="connsiteY48" fmla="*/ 3265136 h 4886325"/>
                <a:gd name="connsiteX49" fmla="*/ 1300163 w 4724400"/>
                <a:gd name="connsiteY49" fmla="*/ 3265136 h 4886325"/>
                <a:gd name="connsiteX50" fmla="*/ 2776433 w 4724400"/>
                <a:gd name="connsiteY50" fmla="*/ 4731233 h 4886325"/>
                <a:gd name="connsiteX51" fmla="*/ 1951758 w 4724400"/>
                <a:gd name="connsiteY51" fmla="*/ 4731233 h 4886325"/>
                <a:gd name="connsiteX52" fmla="*/ 1951758 w 4724400"/>
                <a:gd name="connsiteY52" fmla="*/ 3906559 h 4886325"/>
                <a:gd name="connsiteX53" fmla="*/ 2124837 w 4724400"/>
                <a:gd name="connsiteY53" fmla="*/ 3906559 h 4886325"/>
                <a:gd name="connsiteX54" fmla="*/ 2124837 w 4724400"/>
                <a:gd name="connsiteY54" fmla="*/ 4318896 h 4886325"/>
                <a:gd name="connsiteX55" fmla="*/ 2201199 w 4724400"/>
                <a:gd name="connsiteY55" fmla="*/ 4395258 h 4886325"/>
                <a:gd name="connsiteX56" fmla="*/ 2527002 w 4724400"/>
                <a:gd name="connsiteY56" fmla="*/ 4395258 h 4886325"/>
                <a:gd name="connsiteX57" fmla="*/ 2603364 w 4724400"/>
                <a:gd name="connsiteY57" fmla="*/ 4318896 h 4886325"/>
                <a:gd name="connsiteX58" fmla="*/ 2603364 w 4724400"/>
                <a:gd name="connsiteY58" fmla="*/ 3906559 h 4886325"/>
                <a:gd name="connsiteX59" fmla="*/ 2776442 w 4724400"/>
                <a:gd name="connsiteY59" fmla="*/ 3906559 h 4886325"/>
                <a:gd name="connsiteX60" fmla="*/ 2776442 w 4724400"/>
                <a:gd name="connsiteY60" fmla="*/ 4731233 h 4886325"/>
                <a:gd name="connsiteX61" fmla="*/ 2277551 w 4724400"/>
                <a:gd name="connsiteY61" fmla="*/ 4242534 h 4886325"/>
                <a:gd name="connsiteX62" fmla="*/ 2277551 w 4724400"/>
                <a:gd name="connsiteY62" fmla="*/ 3906559 h 4886325"/>
                <a:gd name="connsiteX63" fmla="*/ 2450630 w 4724400"/>
                <a:gd name="connsiteY63" fmla="*/ 3906559 h 4886325"/>
                <a:gd name="connsiteX64" fmla="*/ 2450630 w 4724400"/>
                <a:gd name="connsiteY64" fmla="*/ 4242534 h 4886325"/>
                <a:gd name="connsiteX65" fmla="*/ 2277551 w 4724400"/>
                <a:gd name="connsiteY65" fmla="*/ 4242534 h 4886325"/>
                <a:gd name="connsiteX66" fmla="*/ 4568333 w 4724400"/>
                <a:gd name="connsiteY66" fmla="*/ 4731233 h 4886325"/>
                <a:gd name="connsiteX67" fmla="*/ 3906555 w 4724400"/>
                <a:gd name="connsiteY67" fmla="*/ 4731233 h 4886325"/>
                <a:gd name="connsiteX68" fmla="*/ 3906555 w 4724400"/>
                <a:gd name="connsiteY68" fmla="*/ 3097143 h 4886325"/>
                <a:gd name="connsiteX69" fmla="*/ 3830193 w 4724400"/>
                <a:gd name="connsiteY69" fmla="*/ 3020781 h 4886325"/>
                <a:gd name="connsiteX70" fmla="*/ 3753831 w 4724400"/>
                <a:gd name="connsiteY70" fmla="*/ 3097143 h 4886325"/>
                <a:gd name="connsiteX71" fmla="*/ 3753831 w 4724400"/>
                <a:gd name="connsiteY71" fmla="*/ 4731224 h 4886325"/>
                <a:gd name="connsiteX72" fmla="*/ 2929157 w 4724400"/>
                <a:gd name="connsiteY72" fmla="*/ 4731224 h 4886325"/>
                <a:gd name="connsiteX73" fmla="*/ 2929157 w 4724400"/>
                <a:gd name="connsiteY73" fmla="*/ 3830197 h 4886325"/>
                <a:gd name="connsiteX74" fmla="*/ 2852795 w 4724400"/>
                <a:gd name="connsiteY74" fmla="*/ 3753835 h 4886325"/>
                <a:gd name="connsiteX75" fmla="*/ 1951758 w 4724400"/>
                <a:gd name="connsiteY75" fmla="*/ 3753835 h 4886325"/>
                <a:gd name="connsiteX76" fmla="*/ 1951758 w 4724400"/>
                <a:gd name="connsiteY76" fmla="*/ 2852798 h 4886325"/>
                <a:gd name="connsiteX77" fmla="*/ 1875396 w 4724400"/>
                <a:gd name="connsiteY77" fmla="*/ 2776437 h 4886325"/>
                <a:gd name="connsiteX78" fmla="*/ 974360 w 4724400"/>
                <a:gd name="connsiteY78" fmla="*/ 2776437 h 4886325"/>
                <a:gd name="connsiteX79" fmla="*/ 974360 w 4724400"/>
                <a:gd name="connsiteY79" fmla="*/ 2114658 h 4886325"/>
                <a:gd name="connsiteX80" fmla="*/ 3753831 w 4724400"/>
                <a:gd name="connsiteY80" fmla="*/ 2114658 h 4886325"/>
                <a:gd name="connsiteX81" fmla="*/ 3753831 w 4724400"/>
                <a:gd name="connsiteY81" fmla="*/ 2771350 h 4886325"/>
                <a:gd name="connsiteX82" fmla="*/ 3830193 w 4724400"/>
                <a:gd name="connsiteY82" fmla="*/ 2847712 h 4886325"/>
                <a:gd name="connsiteX83" fmla="*/ 3906555 w 4724400"/>
                <a:gd name="connsiteY83" fmla="*/ 2771350 h 4886325"/>
                <a:gd name="connsiteX84" fmla="*/ 3906555 w 4724400"/>
                <a:gd name="connsiteY84" fmla="*/ 2114658 h 4886325"/>
                <a:gd name="connsiteX85" fmla="*/ 3993099 w 4724400"/>
                <a:gd name="connsiteY85" fmla="*/ 2114658 h 4886325"/>
                <a:gd name="connsiteX86" fmla="*/ 4069461 w 4724400"/>
                <a:gd name="connsiteY86" fmla="*/ 2038297 h 4886325"/>
                <a:gd name="connsiteX87" fmla="*/ 4069461 w 4724400"/>
                <a:gd name="connsiteY87" fmla="*/ 1712503 h 4886325"/>
                <a:gd name="connsiteX88" fmla="*/ 3993099 w 4724400"/>
                <a:gd name="connsiteY88" fmla="*/ 1636141 h 4886325"/>
                <a:gd name="connsiteX89" fmla="*/ 735101 w 4724400"/>
                <a:gd name="connsiteY89" fmla="*/ 1636141 h 4886325"/>
                <a:gd name="connsiteX90" fmla="*/ 658740 w 4724400"/>
                <a:gd name="connsiteY90" fmla="*/ 1712503 h 4886325"/>
                <a:gd name="connsiteX91" fmla="*/ 658740 w 4724400"/>
                <a:gd name="connsiteY91" fmla="*/ 2038306 h 4886325"/>
                <a:gd name="connsiteX92" fmla="*/ 735101 w 4724400"/>
                <a:gd name="connsiteY92" fmla="*/ 2114668 h 4886325"/>
                <a:gd name="connsiteX93" fmla="*/ 821646 w 4724400"/>
                <a:gd name="connsiteY93" fmla="*/ 2114668 h 4886325"/>
                <a:gd name="connsiteX94" fmla="*/ 821646 w 4724400"/>
                <a:gd name="connsiteY94" fmla="*/ 4731243 h 4886325"/>
                <a:gd name="connsiteX95" fmla="*/ 159868 w 4724400"/>
                <a:gd name="connsiteY95" fmla="*/ 4731243 h 4886325"/>
                <a:gd name="connsiteX96" fmla="*/ 159868 w 4724400"/>
                <a:gd name="connsiteY96" fmla="*/ 1671517 h 4886325"/>
                <a:gd name="connsiteX97" fmla="*/ 2364096 w 4724400"/>
                <a:gd name="connsiteY97" fmla="*/ 175787 h 4886325"/>
                <a:gd name="connsiteX98" fmla="*/ 4568324 w 4724400"/>
                <a:gd name="connsiteY98" fmla="*/ 1671517 h 4886325"/>
                <a:gd name="connsiteX99" fmla="*/ 4568324 w 4724400"/>
                <a:gd name="connsiteY99" fmla="*/ 4731233 h 4886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4724400" h="4886325">
                  <a:moveTo>
                    <a:pt x="4687558" y="1567866"/>
                  </a:moveTo>
                  <a:lnTo>
                    <a:pt x="2406968" y="20320"/>
                  </a:lnTo>
                  <a:cubicBezTo>
                    <a:pt x="2381098" y="2747"/>
                    <a:pt x="2347112" y="2756"/>
                    <a:pt x="2321224" y="20320"/>
                  </a:cubicBezTo>
                  <a:lnTo>
                    <a:pt x="40634" y="1567866"/>
                  </a:lnTo>
                  <a:cubicBezTo>
                    <a:pt x="19688" y="1582078"/>
                    <a:pt x="7144" y="1605738"/>
                    <a:pt x="7144" y="1631055"/>
                  </a:cubicBezTo>
                  <a:lnTo>
                    <a:pt x="7144" y="4807595"/>
                  </a:lnTo>
                  <a:cubicBezTo>
                    <a:pt x="7144" y="4849762"/>
                    <a:pt x="41329" y="4883957"/>
                    <a:pt x="83506" y="4883957"/>
                  </a:cubicBezTo>
                  <a:lnTo>
                    <a:pt x="4644686" y="4883957"/>
                  </a:lnTo>
                  <a:cubicBezTo>
                    <a:pt x="4686862" y="4883957"/>
                    <a:pt x="4721048" y="4849772"/>
                    <a:pt x="4721048" y="4807595"/>
                  </a:cubicBezTo>
                  <a:lnTo>
                    <a:pt x="4721048" y="1631055"/>
                  </a:lnTo>
                  <a:cubicBezTo>
                    <a:pt x="4721048" y="1605738"/>
                    <a:pt x="4708513" y="1582078"/>
                    <a:pt x="4687558" y="1567866"/>
                  </a:cubicBezTo>
                  <a:close/>
                  <a:moveTo>
                    <a:pt x="1799034" y="4731233"/>
                  </a:moveTo>
                  <a:lnTo>
                    <a:pt x="974360" y="4731233"/>
                  </a:lnTo>
                  <a:lnTo>
                    <a:pt x="974360" y="3906559"/>
                  </a:lnTo>
                  <a:lnTo>
                    <a:pt x="1147439" y="3906559"/>
                  </a:lnTo>
                  <a:lnTo>
                    <a:pt x="1147439" y="4318896"/>
                  </a:lnTo>
                  <a:cubicBezTo>
                    <a:pt x="1147439" y="4361063"/>
                    <a:pt x="1181624" y="4395258"/>
                    <a:pt x="1223801" y="4395258"/>
                  </a:cubicBezTo>
                  <a:lnTo>
                    <a:pt x="1549603" y="4395258"/>
                  </a:lnTo>
                  <a:cubicBezTo>
                    <a:pt x="1591770" y="4395258"/>
                    <a:pt x="1625965" y="4361073"/>
                    <a:pt x="1625965" y="4318896"/>
                  </a:cubicBezTo>
                  <a:lnTo>
                    <a:pt x="1625965" y="3906559"/>
                  </a:lnTo>
                  <a:lnTo>
                    <a:pt x="1799044" y="3906559"/>
                  </a:lnTo>
                  <a:lnTo>
                    <a:pt x="1799044" y="4731233"/>
                  </a:lnTo>
                  <a:close/>
                  <a:moveTo>
                    <a:pt x="811463" y="1961944"/>
                  </a:moveTo>
                  <a:lnTo>
                    <a:pt x="811463" y="1788865"/>
                  </a:lnTo>
                  <a:lnTo>
                    <a:pt x="3916737" y="1788865"/>
                  </a:lnTo>
                  <a:lnTo>
                    <a:pt x="3916737" y="1961944"/>
                  </a:lnTo>
                  <a:lnTo>
                    <a:pt x="811463" y="1961944"/>
                  </a:lnTo>
                  <a:close/>
                  <a:moveTo>
                    <a:pt x="1300163" y="4242534"/>
                  </a:moveTo>
                  <a:lnTo>
                    <a:pt x="1300163" y="3906559"/>
                  </a:lnTo>
                  <a:lnTo>
                    <a:pt x="1473241" y="3906559"/>
                  </a:lnTo>
                  <a:lnTo>
                    <a:pt x="1473241" y="4242534"/>
                  </a:lnTo>
                  <a:lnTo>
                    <a:pt x="1300163" y="4242534"/>
                  </a:lnTo>
                  <a:close/>
                  <a:moveTo>
                    <a:pt x="1799034" y="3753835"/>
                  </a:moveTo>
                  <a:lnTo>
                    <a:pt x="1549594" y="3753835"/>
                  </a:lnTo>
                  <a:lnTo>
                    <a:pt x="1223791" y="3753835"/>
                  </a:lnTo>
                  <a:lnTo>
                    <a:pt x="974350" y="3753835"/>
                  </a:lnTo>
                  <a:lnTo>
                    <a:pt x="974350" y="2929160"/>
                  </a:lnTo>
                  <a:lnTo>
                    <a:pt x="1147429" y="2929160"/>
                  </a:lnTo>
                  <a:lnTo>
                    <a:pt x="1147429" y="3341497"/>
                  </a:lnTo>
                  <a:cubicBezTo>
                    <a:pt x="1147429" y="3383665"/>
                    <a:pt x="1181614" y="3417859"/>
                    <a:pt x="1223791" y="3417859"/>
                  </a:cubicBezTo>
                  <a:lnTo>
                    <a:pt x="1549594" y="3417859"/>
                  </a:lnTo>
                  <a:cubicBezTo>
                    <a:pt x="1591761" y="3417859"/>
                    <a:pt x="1625956" y="3383674"/>
                    <a:pt x="1625956" y="3341497"/>
                  </a:cubicBezTo>
                  <a:lnTo>
                    <a:pt x="1625956" y="2929160"/>
                  </a:lnTo>
                  <a:lnTo>
                    <a:pt x="1799034" y="2929160"/>
                  </a:lnTo>
                  <a:lnTo>
                    <a:pt x="1799034" y="3753835"/>
                  </a:lnTo>
                  <a:close/>
                  <a:moveTo>
                    <a:pt x="1300163" y="3265136"/>
                  </a:moveTo>
                  <a:lnTo>
                    <a:pt x="1300163" y="2929160"/>
                  </a:lnTo>
                  <a:lnTo>
                    <a:pt x="1473241" y="2929160"/>
                  </a:lnTo>
                  <a:lnTo>
                    <a:pt x="1473241" y="3265136"/>
                  </a:lnTo>
                  <a:lnTo>
                    <a:pt x="1300163" y="3265136"/>
                  </a:lnTo>
                  <a:close/>
                  <a:moveTo>
                    <a:pt x="2776433" y="4731233"/>
                  </a:moveTo>
                  <a:lnTo>
                    <a:pt x="1951758" y="4731233"/>
                  </a:lnTo>
                  <a:lnTo>
                    <a:pt x="1951758" y="3906559"/>
                  </a:lnTo>
                  <a:lnTo>
                    <a:pt x="2124837" y="3906559"/>
                  </a:lnTo>
                  <a:lnTo>
                    <a:pt x="2124837" y="4318896"/>
                  </a:lnTo>
                  <a:cubicBezTo>
                    <a:pt x="2124837" y="4361063"/>
                    <a:pt x="2159022" y="4395258"/>
                    <a:pt x="2201199" y="4395258"/>
                  </a:cubicBezTo>
                  <a:lnTo>
                    <a:pt x="2527002" y="4395258"/>
                  </a:lnTo>
                  <a:cubicBezTo>
                    <a:pt x="2569178" y="4395258"/>
                    <a:pt x="2603364" y="4361073"/>
                    <a:pt x="2603364" y="4318896"/>
                  </a:cubicBezTo>
                  <a:lnTo>
                    <a:pt x="2603364" y="3906559"/>
                  </a:lnTo>
                  <a:lnTo>
                    <a:pt x="2776442" y="3906559"/>
                  </a:lnTo>
                  <a:lnTo>
                    <a:pt x="2776442" y="4731233"/>
                  </a:lnTo>
                  <a:close/>
                  <a:moveTo>
                    <a:pt x="2277551" y="4242534"/>
                  </a:moveTo>
                  <a:lnTo>
                    <a:pt x="2277551" y="3906559"/>
                  </a:lnTo>
                  <a:lnTo>
                    <a:pt x="2450630" y="3906559"/>
                  </a:lnTo>
                  <a:lnTo>
                    <a:pt x="2450630" y="4242534"/>
                  </a:lnTo>
                  <a:lnTo>
                    <a:pt x="2277551" y="4242534"/>
                  </a:lnTo>
                  <a:close/>
                  <a:moveTo>
                    <a:pt x="4568333" y="4731233"/>
                  </a:moveTo>
                  <a:lnTo>
                    <a:pt x="3906555" y="4731233"/>
                  </a:lnTo>
                  <a:lnTo>
                    <a:pt x="3906555" y="3097143"/>
                  </a:lnTo>
                  <a:cubicBezTo>
                    <a:pt x="3906555" y="3054976"/>
                    <a:pt x="3872379" y="3020781"/>
                    <a:pt x="3830193" y="3020781"/>
                  </a:cubicBezTo>
                  <a:cubicBezTo>
                    <a:pt x="3788017" y="3020781"/>
                    <a:pt x="3753831" y="3054966"/>
                    <a:pt x="3753831" y="3097143"/>
                  </a:cubicBezTo>
                  <a:lnTo>
                    <a:pt x="3753831" y="4731224"/>
                  </a:lnTo>
                  <a:lnTo>
                    <a:pt x="2929157" y="4731224"/>
                  </a:lnTo>
                  <a:lnTo>
                    <a:pt x="2929157" y="3830197"/>
                  </a:lnTo>
                  <a:cubicBezTo>
                    <a:pt x="2929157" y="3788029"/>
                    <a:pt x="2894981" y="3753835"/>
                    <a:pt x="2852795" y="3753835"/>
                  </a:cubicBezTo>
                  <a:lnTo>
                    <a:pt x="1951758" y="3753835"/>
                  </a:lnTo>
                  <a:lnTo>
                    <a:pt x="1951758" y="2852798"/>
                  </a:lnTo>
                  <a:cubicBezTo>
                    <a:pt x="1951758" y="2810631"/>
                    <a:pt x="1917573" y="2776437"/>
                    <a:pt x="1875396" y="2776437"/>
                  </a:cubicBezTo>
                  <a:lnTo>
                    <a:pt x="974360" y="2776437"/>
                  </a:lnTo>
                  <a:lnTo>
                    <a:pt x="974360" y="2114658"/>
                  </a:lnTo>
                  <a:lnTo>
                    <a:pt x="3753831" y="2114658"/>
                  </a:lnTo>
                  <a:lnTo>
                    <a:pt x="3753831" y="2771350"/>
                  </a:lnTo>
                  <a:cubicBezTo>
                    <a:pt x="3753831" y="2813517"/>
                    <a:pt x="3788007" y="2847712"/>
                    <a:pt x="3830193" y="2847712"/>
                  </a:cubicBezTo>
                  <a:cubicBezTo>
                    <a:pt x="3872370" y="2847712"/>
                    <a:pt x="3906555" y="2813527"/>
                    <a:pt x="3906555" y="2771350"/>
                  </a:cubicBezTo>
                  <a:lnTo>
                    <a:pt x="3906555" y="2114658"/>
                  </a:lnTo>
                  <a:lnTo>
                    <a:pt x="3993099" y="2114658"/>
                  </a:lnTo>
                  <a:cubicBezTo>
                    <a:pt x="4035276" y="2114658"/>
                    <a:pt x="4069461" y="2080473"/>
                    <a:pt x="4069461" y="2038297"/>
                  </a:cubicBezTo>
                  <a:lnTo>
                    <a:pt x="4069461" y="1712503"/>
                  </a:lnTo>
                  <a:cubicBezTo>
                    <a:pt x="4069461" y="1670336"/>
                    <a:pt x="4035285" y="1636141"/>
                    <a:pt x="3993099" y="1636141"/>
                  </a:cubicBezTo>
                  <a:lnTo>
                    <a:pt x="735101" y="1636141"/>
                  </a:lnTo>
                  <a:cubicBezTo>
                    <a:pt x="692934" y="1636141"/>
                    <a:pt x="658740" y="1670327"/>
                    <a:pt x="658740" y="1712503"/>
                  </a:cubicBezTo>
                  <a:lnTo>
                    <a:pt x="658740" y="2038306"/>
                  </a:lnTo>
                  <a:cubicBezTo>
                    <a:pt x="658740" y="2080473"/>
                    <a:pt x="692925" y="2114668"/>
                    <a:pt x="735101" y="2114668"/>
                  </a:cubicBezTo>
                  <a:lnTo>
                    <a:pt x="821646" y="2114668"/>
                  </a:lnTo>
                  <a:lnTo>
                    <a:pt x="821646" y="4731243"/>
                  </a:lnTo>
                  <a:lnTo>
                    <a:pt x="159868" y="4731243"/>
                  </a:lnTo>
                  <a:lnTo>
                    <a:pt x="159868" y="1671517"/>
                  </a:lnTo>
                  <a:lnTo>
                    <a:pt x="2364096" y="175787"/>
                  </a:lnTo>
                  <a:lnTo>
                    <a:pt x="4568324" y="1671517"/>
                  </a:lnTo>
                  <a:lnTo>
                    <a:pt x="4568324" y="4731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31" name="Freihandform: Form 184">
              <a:extLst>
                <a:ext uri="{FF2B5EF4-FFF2-40B4-BE49-F238E27FC236}">
                  <a16:creationId xmlns:a16="http://schemas.microsoft.com/office/drawing/2014/main" id="{FB023046-0211-AEA7-3E36-5BB58FE57759}"/>
                </a:ext>
              </a:extLst>
            </p:cNvPr>
            <p:cNvSpPr/>
            <p:nvPr/>
          </p:nvSpPr>
          <p:spPr>
            <a:xfrm>
              <a:off x="14578551" y="1697135"/>
              <a:ext cx="809625" cy="161925"/>
            </a:xfrm>
            <a:custGeom>
              <a:avLst/>
              <a:gdLst>
                <a:gd name="connsiteX0" fmla="*/ 735101 w 809625"/>
                <a:gd name="connsiteY0" fmla="*/ 7144 h 161925"/>
                <a:gd name="connsiteX1" fmla="*/ 83506 w 809625"/>
                <a:gd name="connsiteY1" fmla="*/ 7144 h 161925"/>
                <a:gd name="connsiteX2" fmla="*/ 7144 w 809625"/>
                <a:gd name="connsiteY2" fmla="*/ 83506 h 161925"/>
                <a:gd name="connsiteX3" fmla="*/ 83506 w 809625"/>
                <a:gd name="connsiteY3" fmla="*/ 159868 h 161925"/>
                <a:gd name="connsiteX4" fmla="*/ 735101 w 809625"/>
                <a:gd name="connsiteY4" fmla="*/ 159868 h 161925"/>
                <a:gd name="connsiteX5" fmla="*/ 811463 w 809625"/>
                <a:gd name="connsiteY5" fmla="*/ 83506 h 161925"/>
                <a:gd name="connsiteX6" fmla="*/ 735101 w 80962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9625" h="161925">
                  <a:moveTo>
                    <a:pt x="735101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82"/>
                    <a:pt x="41329" y="159868"/>
                    <a:pt x="83506" y="159868"/>
                  </a:cubicBezTo>
                  <a:lnTo>
                    <a:pt x="735101" y="159868"/>
                  </a:lnTo>
                  <a:cubicBezTo>
                    <a:pt x="777278" y="159868"/>
                    <a:pt x="811463" y="125682"/>
                    <a:pt x="811463" y="83506"/>
                  </a:cubicBezTo>
                  <a:cubicBezTo>
                    <a:pt x="811463" y="41329"/>
                    <a:pt x="777278" y="7144"/>
                    <a:pt x="735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32" name="Freihandform: Form 185">
              <a:extLst>
                <a:ext uri="{FF2B5EF4-FFF2-40B4-BE49-F238E27FC236}">
                  <a16:creationId xmlns:a16="http://schemas.microsoft.com/office/drawing/2014/main" id="{D5E61509-AC05-CA5B-C628-DADD37739801}"/>
                </a:ext>
              </a:extLst>
            </p:cNvPr>
            <p:cNvSpPr/>
            <p:nvPr/>
          </p:nvSpPr>
          <p:spPr>
            <a:xfrm>
              <a:off x="14578551" y="2022938"/>
              <a:ext cx="809625" cy="161925"/>
            </a:xfrm>
            <a:custGeom>
              <a:avLst/>
              <a:gdLst>
                <a:gd name="connsiteX0" fmla="*/ 735101 w 809625"/>
                <a:gd name="connsiteY0" fmla="*/ 7144 h 161925"/>
                <a:gd name="connsiteX1" fmla="*/ 83506 w 809625"/>
                <a:gd name="connsiteY1" fmla="*/ 7144 h 161925"/>
                <a:gd name="connsiteX2" fmla="*/ 7144 w 809625"/>
                <a:gd name="connsiteY2" fmla="*/ 83506 h 161925"/>
                <a:gd name="connsiteX3" fmla="*/ 83506 w 809625"/>
                <a:gd name="connsiteY3" fmla="*/ 159868 h 161925"/>
                <a:gd name="connsiteX4" fmla="*/ 735101 w 809625"/>
                <a:gd name="connsiteY4" fmla="*/ 159868 h 161925"/>
                <a:gd name="connsiteX5" fmla="*/ 811463 w 809625"/>
                <a:gd name="connsiteY5" fmla="*/ 83506 h 161925"/>
                <a:gd name="connsiteX6" fmla="*/ 735101 w 80962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9625" h="161925">
                  <a:moveTo>
                    <a:pt x="735101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82"/>
                    <a:pt x="41329" y="159868"/>
                    <a:pt x="83506" y="159868"/>
                  </a:cubicBezTo>
                  <a:lnTo>
                    <a:pt x="735101" y="159868"/>
                  </a:lnTo>
                  <a:cubicBezTo>
                    <a:pt x="777278" y="159868"/>
                    <a:pt x="811463" y="125682"/>
                    <a:pt x="811463" y="83506"/>
                  </a:cubicBezTo>
                  <a:cubicBezTo>
                    <a:pt x="811463" y="41329"/>
                    <a:pt x="777278" y="7144"/>
                    <a:pt x="735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33" name="Freihandform: Form 186">
              <a:extLst>
                <a:ext uri="{FF2B5EF4-FFF2-40B4-BE49-F238E27FC236}">
                  <a16:creationId xmlns:a16="http://schemas.microsoft.com/office/drawing/2014/main" id="{088D4B9F-F9DE-0DCE-51A7-74A4A44BC5DC}"/>
                </a:ext>
              </a:extLst>
            </p:cNvPr>
            <p:cNvSpPr/>
            <p:nvPr/>
          </p:nvSpPr>
          <p:spPr>
            <a:xfrm>
              <a:off x="14578551" y="2348731"/>
              <a:ext cx="809625" cy="161925"/>
            </a:xfrm>
            <a:custGeom>
              <a:avLst/>
              <a:gdLst>
                <a:gd name="connsiteX0" fmla="*/ 735101 w 809625"/>
                <a:gd name="connsiteY0" fmla="*/ 7144 h 161925"/>
                <a:gd name="connsiteX1" fmla="*/ 83506 w 809625"/>
                <a:gd name="connsiteY1" fmla="*/ 7144 h 161925"/>
                <a:gd name="connsiteX2" fmla="*/ 7144 w 809625"/>
                <a:gd name="connsiteY2" fmla="*/ 83506 h 161925"/>
                <a:gd name="connsiteX3" fmla="*/ 83506 w 809625"/>
                <a:gd name="connsiteY3" fmla="*/ 159868 h 161925"/>
                <a:gd name="connsiteX4" fmla="*/ 735101 w 809625"/>
                <a:gd name="connsiteY4" fmla="*/ 159868 h 161925"/>
                <a:gd name="connsiteX5" fmla="*/ 811463 w 809625"/>
                <a:gd name="connsiteY5" fmla="*/ 83506 h 161925"/>
                <a:gd name="connsiteX6" fmla="*/ 735101 w 80962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9625" h="161925">
                  <a:moveTo>
                    <a:pt x="735101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82"/>
                    <a:pt x="41329" y="159868"/>
                    <a:pt x="83506" y="159868"/>
                  </a:cubicBezTo>
                  <a:lnTo>
                    <a:pt x="735101" y="159868"/>
                  </a:lnTo>
                  <a:cubicBezTo>
                    <a:pt x="777278" y="159868"/>
                    <a:pt x="811463" y="125682"/>
                    <a:pt x="811463" y="83506"/>
                  </a:cubicBezTo>
                  <a:cubicBezTo>
                    <a:pt x="811463" y="41329"/>
                    <a:pt x="777278" y="7144"/>
                    <a:pt x="735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34" name="Freihandform: Form 187">
              <a:extLst>
                <a:ext uri="{FF2B5EF4-FFF2-40B4-BE49-F238E27FC236}">
                  <a16:creationId xmlns:a16="http://schemas.microsoft.com/office/drawing/2014/main" id="{25FA3AB6-7488-7707-9260-72AA53071656}"/>
                </a:ext>
              </a:extLst>
            </p:cNvPr>
            <p:cNvSpPr/>
            <p:nvPr/>
          </p:nvSpPr>
          <p:spPr>
            <a:xfrm>
              <a:off x="13764049" y="4547882"/>
              <a:ext cx="485775" cy="161925"/>
            </a:xfrm>
            <a:custGeom>
              <a:avLst/>
              <a:gdLst>
                <a:gd name="connsiteX0" fmla="*/ 409308 w 485775"/>
                <a:gd name="connsiteY0" fmla="*/ 7144 h 161925"/>
                <a:gd name="connsiteX1" fmla="*/ 83506 w 485775"/>
                <a:gd name="connsiteY1" fmla="*/ 7144 h 161925"/>
                <a:gd name="connsiteX2" fmla="*/ 7144 w 485775"/>
                <a:gd name="connsiteY2" fmla="*/ 83506 h 161925"/>
                <a:gd name="connsiteX3" fmla="*/ 83506 w 485775"/>
                <a:gd name="connsiteY3" fmla="*/ 159868 h 161925"/>
                <a:gd name="connsiteX4" fmla="*/ 409308 w 485775"/>
                <a:gd name="connsiteY4" fmla="*/ 159868 h 161925"/>
                <a:gd name="connsiteX5" fmla="*/ 485670 w 485775"/>
                <a:gd name="connsiteY5" fmla="*/ 83506 h 161925"/>
                <a:gd name="connsiteX6" fmla="*/ 409308 w 48577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5775" h="161925">
                  <a:moveTo>
                    <a:pt x="409308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73"/>
                    <a:pt x="41329" y="159868"/>
                    <a:pt x="83506" y="159868"/>
                  </a:cubicBezTo>
                  <a:lnTo>
                    <a:pt x="409308" y="159868"/>
                  </a:lnTo>
                  <a:cubicBezTo>
                    <a:pt x="451476" y="159868"/>
                    <a:pt x="485670" y="125682"/>
                    <a:pt x="485670" y="83506"/>
                  </a:cubicBezTo>
                  <a:cubicBezTo>
                    <a:pt x="485661" y="41329"/>
                    <a:pt x="451476" y="7144"/>
                    <a:pt x="40930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35" name="Freihandform: Form 188">
              <a:extLst>
                <a:ext uri="{FF2B5EF4-FFF2-40B4-BE49-F238E27FC236}">
                  <a16:creationId xmlns:a16="http://schemas.microsoft.com/office/drawing/2014/main" id="{E9E3590A-853D-538E-D88C-30EE0B9BD76F}"/>
                </a:ext>
              </a:extLst>
            </p:cNvPr>
            <p:cNvSpPr/>
            <p:nvPr/>
          </p:nvSpPr>
          <p:spPr>
            <a:xfrm>
              <a:off x="13764049" y="5525270"/>
              <a:ext cx="485775" cy="161925"/>
            </a:xfrm>
            <a:custGeom>
              <a:avLst/>
              <a:gdLst>
                <a:gd name="connsiteX0" fmla="*/ 409308 w 485775"/>
                <a:gd name="connsiteY0" fmla="*/ 7144 h 161925"/>
                <a:gd name="connsiteX1" fmla="*/ 83506 w 485775"/>
                <a:gd name="connsiteY1" fmla="*/ 7144 h 161925"/>
                <a:gd name="connsiteX2" fmla="*/ 7144 w 485775"/>
                <a:gd name="connsiteY2" fmla="*/ 83506 h 161925"/>
                <a:gd name="connsiteX3" fmla="*/ 83506 w 485775"/>
                <a:gd name="connsiteY3" fmla="*/ 159868 h 161925"/>
                <a:gd name="connsiteX4" fmla="*/ 409308 w 485775"/>
                <a:gd name="connsiteY4" fmla="*/ 159868 h 161925"/>
                <a:gd name="connsiteX5" fmla="*/ 485670 w 485775"/>
                <a:gd name="connsiteY5" fmla="*/ 83506 h 161925"/>
                <a:gd name="connsiteX6" fmla="*/ 409308 w 48577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5775" h="161925">
                  <a:moveTo>
                    <a:pt x="409308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73"/>
                    <a:pt x="41329" y="159868"/>
                    <a:pt x="83506" y="159868"/>
                  </a:cubicBezTo>
                  <a:lnTo>
                    <a:pt x="409308" y="159868"/>
                  </a:lnTo>
                  <a:cubicBezTo>
                    <a:pt x="451476" y="159868"/>
                    <a:pt x="485670" y="125682"/>
                    <a:pt x="485670" y="83506"/>
                  </a:cubicBezTo>
                  <a:cubicBezTo>
                    <a:pt x="485661" y="41339"/>
                    <a:pt x="451476" y="7144"/>
                    <a:pt x="40930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36" name="Freihandform: Form 189">
              <a:extLst>
                <a:ext uri="{FF2B5EF4-FFF2-40B4-BE49-F238E27FC236}">
                  <a16:creationId xmlns:a16="http://schemas.microsoft.com/office/drawing/2014/main" id="{4F686F9E-4247-8E57-BB46-BA556E297A52}"/>
                </a:ext>
              </a:extLst>
            </p:cNvPr>
            <p:cNvSpPr/>
            <p:nvPr/>
          </p:nvSpPr>
          <p:spPr>
            <a:xfrm>
              <a:off x="14741438" y="5525270"/>
              <a:ext cx="485775" cy="161925"/>
            </a:xfrm>
            <a:custGeom>
              <a:avLst/>
              <a:gdLst>
                <a:gd name="connsiteX0" fmla="*/ 409308 w 485775"/>
                <a:gd name="connsiteY0" fmla="*/ 7144 h 161925"/>
                <a:gd name="connsiteX1" fmla="*/ 83506 w 485775"/>
                <a:gd name="connsiteY1" fmla="*/ 7144 h 161925"/>
                <a:gd name="connsiteX2" fmla="*/ 7144 w 485775"/>
                <a:gd name="connsiteY2" fmla="*/ 83506 h 161925"/>
                <a:gd name="connsiteX3" fmla="*/ 83506 w 485775"/>
                <a:gd name="connsiteY3" fmla="*/ 159868 h 161925"/>
                <a:gd name="connsiteX4" fmla="*/ 409308 w 485775"/>
                <a:gd name="connsiteY4" fmla="*/ 159868 h 161925"/>
                <a:gd name="connsiteX5" fmla="*/ 485670 w 485775"/>
                <a:gd name="connsiteY5" fmla="*/ 83506 h 161925"/>
                <a:gd name="connsiteX6" fmla="*/ 409308 w 48577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5775" h="161925">
                  <a:moveTo>
                    <a:pt x="409308" y="7144"/>
                  </a:moveTo>
                  <a:lnTo>
                    <a:pt x="83506" y="7144"/>
                  </a:lnTo>
                  <a:cubicBezTo>
                    <a:pt x="41338" y="7144"/>
                    <a:pt x="7144" y="41329"/>
                    <a:pt x="7144" y="83506"/>
                  </a:cubicBezTo>
                  <a:cubicBezTo>
                    <a:pt x="7144" y="125673"/>
                    <a:pt x="41329" y="159868"/>
                    <a:pt x="83506" y="159868"/>
                  </a:cubicBezTo>
                  <a:lnTo>
                    <a:pt x="409308" y="159868"/>
                  </a:lnTo>
                  <a:cubicBezTo>
                    <a:pt x="451485" y="159868"/>
                    <a:pt x="485670" y="125682"/>
                    <a:pt x="485670" y="83506"/>
                  </a:cubicBezTo>
                  <a:cubicBezTo>
                    <a:pt x="485670" y="41339"/>
                    <a:pt x="451495" y="7144"/>
                    <a:pt x="40930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37" name="Gruppieren 193">
            <a:extLst>
              <a:ext uri="{FF2B5EF4-FFF2-40B4-BE49-F238E27FC236}">
                <a16:creationId xmlns:a16="http://schemas.microsoft.com/office/drawing/2014/main" id="{28CA278C-D181-44C7-F552-33E109B79B33}"/>
              </a:ext>
            </a:extLst>
          </p:cNvPr>
          <p:cNvGrpSpPr/>
          <p:nvPr/>
        </p:nvGrpSpPr>
        <p:grpSpPr>
          <a:xfrm>
            <a:off x="10088403" y="4929661"/>
            <a:ext cx="877324" cy="396762"/>
            <a:chOff x="10344346" y="3024285"/>
            <a:chExt cx="1311876" cy="593285"/>
          </a:xfrm>
          <a:solidFill>
            <a:sysClr val="window" lastClr="FFFFFF"/>
          </a:solidFill>
          <a:effectLst/>
        </p:grpSpPr>
        <p:sp>
          <p:nvSpPr>
            <p:cNvPr id="338" name="Freihandform: Form 194">
              <a:extLst>
                <a:ext uri="{FF2B5EF4-FFF2-40B4-BE49-F238E27FC236}">
                  <a16:creationId xmlns:a16="http://schemas.microsoft.com/office/drawing/2014/main" id="{4DD48026-3DC6-C16B-F092-F4E6A6049C03}"/>
                </a:ext>
              </a:extLst>
            </p:cNvPr>
            <p:cNvSpPr/>
            <p:nvPr/>
          </p:nvSpPr>
          <p:spPr>
            <a:xfrm>
              <a:off x="10344346" y="3024285"/>
              <a:ext cx="1311876" cy="593285"/>
            </a:xfrm>
            <a:custGeom>
              <a:avLst/>
              <a:gdLst>
                <a:gd name="connsiteX0" fmla="*/ 1292058 w 1311876"/>
                <a:gd name="connsiteY0" fmla="*/ 555399 h 593285"/>
                <a:gd name="connsiteX1" fmla="*/ 1270239 w 1311876"/>
                <a:gd name="connsiteY1" fmla="*/ 555399 h 593285"/>
                <a:gd name="connsiteX2" fmla="*/ 1270239 w 1311876"/>
                <a:gd name="connsiteY2" fmla="*/ 185092 h 593285"/>
                <a:gd name="connsiteX3" fmla="*/ 1251059 w 1311876"/>
                <a:gd name="connsiteY3" fmla="*/ 165913 h 593285"/>
                <a:gd name="connsiteX4" fmla="*/ 942247 w 1311876"/>
                <a:gd name="connsiteY4" fmla="*/ 165913 h 593285"/>
                <a:gd name="connsiteX5" fmla="*/ 942247 w 1311876"/>
                <a:gd name="connsiteY5" fmla="*/ 62095 h 593285"/>
                <a:gd name="connsiteX6" fmla="*/ 923067 w 1311876"/>
                <a:gd name="connsiteY6" fmla="*/ 42916 h 593285"/>
                <a:gd name="connsiteX7" fmla="*/ 903888 w 1311876"/>
                <a:gd name="connsiteY7" fmla="*/ 62095 h 593285"/>
                <a:gd name="connsiteX8" fmla="*/ 903888 w 1311876"/>
                <a:gd name="connsiteY8" fmla="*/ 165913 h 593285"/>
                <a:gd name="connsiteX9" fmla="*/ 860251 w 1311876"/>
                <a:gd name="connsiteY9" fmla="*/ 165913 h 593285"/>
                <a:gd name="connsiteX10" fmla="*/ 860251 w 1311876"/>
                <a:gd name="connsiteY10" fmla="*/ 21097 h 593285"/>
                <a:gd name="connsiteX11" fmla="*/ 841071 w 1311876"/>
                <a:gd name="connsiteY11" fmla="*/ 1918 h 593285"/>
                <a:gd name="connsiteX12" fmla="*/ 821892 w 1311876"/>
                <a:gd name="connsiteY12" fmla="*/ 21097 h 593285"/>
                <a:gd name="connsiteX13" fmla="*/ 821892 w 1311876"/>
                <a:gd name="connsiteY13" fmla="*/ 165913 h 593285"/>
                <a:gd name="connsiteX14" fmla="*/ 778255 w 1311876"/>
                <a:gd name="connsiteY14" fmla="*/ 165913 h 593285"/>
                <a:gd name="connsiteX15" fmla="*/ 778255 w 1311876"/>
                <a:gd name="connsiteY15" fmla="*/ 103096 h 593285"/>
                <a:gd name="connsiteX16" fmla="*/ 759075 w 1311876"/>
                <a:gd name="connsiteY16" fmla="*/ 83917 h 593285"/>
                <a:gd name="connsiteX17" fmla="*/ 533583 w 1311876"/>
                <a:gd name="connsiteY17" fmla="*/ 83917 h 593285"/>
                <a:gd name="connsiteX18" fmla="*/ 514404 w 1311876"/>
                <a:gd name="connsiteY18" fmla="*/ 103096 h 593285"/>
                <a:gd name="connsiteX19" fmla="*/ 514404 w 1311876"/>
                <a:gd name="connsiteY19" fmla="*/ 165913 h 593285"/>
                <a:gd name="connsiteX20" fmla="*/ 429766 w 1311876"/>
                <a:gd name="connsiteY20" fmla="*/ 165913 h 593285"/>
                <a:gd name="connsiteX21" fmla="*/ 429766 w 1311876"/>
                <a:gd name="connsiteY21" fmla="*/ 82592 h 593285"/>
                <a:gd name="connsiteX22" fmla="*/ 410587 w 1311876"/>
                <a:gd name="connsiteY22" fmla="*/ 63412 h 593285"/>
                <a:gd name="connsiteX23" fmla="*/ 62095 w 1311876"/>
                <a:gd name="connsiteY23" fmla="*/ 63412 h 593285"/>
                <a:gd name="connsiteX24" fmla="*/ 42916 w 1311876"/>
                <a:gd name="connsiteY24" fmla="*/ 82592 h 593285"/>
                <a:gd name="connsiteX25" fmla="*/ 42916 w 1311876"/>
                <a:gd name="connsiteY25" fmla="*/ 555397 h 593285"/>
                <a:gd name="connsiteX26" fmla="*/ 21097 w 1311876"/>
                <a:gd name="connsiteY26" fmla="*/ 555397 h 593285"/>
                <a:gd name="connsiteX27" fmla="*/ 1918 w 1311876"/>
                <a:gd name="connsiteY27" fmla="*/ 574576 h 593285"/>
                <a:gd name="connsiteX28" fmla="*/ 21097 w 1311876"/>
                <a:gd name="connsiteY28" fmla="*/ 593756 h 593285"/>
                <a:gd name="connsiteX29" fmla="*/ 1292058 w 1311876"/>
                <a:gd name="connsiteY29" fmla="*/ 593756 h 593285"/>
                <a:gd name="connsiteX30" fmla="*/ 1311237 w 1311876"/>
                <a:gd name="connsiteY30" fmla="*/ 574576 h 593285"/>
                <a:gd name="connsiteX31" fmla="*/ 1292058 w 1311876"/>
                <a:gd name="connsiteY31" fmla="*/ 555399 h 593285"/>
                <a:gd name="connsiteX32" fmla="*/ 309408 w 1311876"/>
                <a:gd name="connsiteY32" fmla="*/ 555399 h 593285"/>
                <a:gd name="connsiteX33" fmla="*/ 163274 w 1311876"/>
                <a:gd name="connsiteY33" fmla="*/ 555399 h 593285"/>
                <a:gd name="connsiteX34" fmla="*/ 163274 w 1311876"/>
                <a:gd name="connsiteY34" fmla="*/ 470762 h 593285"/>
                <a:gd name="connsiteX35" fmla="*/ 309408 w 1311876"/>
                <a:gd name="connsiteY35" fmla="*/ 470762 h 593285"/>
                <a:gd name="connsiteX36" fmla="*/ 309408 w 1311876"/>
                <a:gd name="connsiteY36" fmla="*/ 555399 h 593285"/>
                <a:gd name="connsiteX37" fmla="*/ 391405 w 1311876"/>
                <a:gd name="connsiteY37" fmla="*/ 555399 h 593285"/>
                <a:gd name="connsiteX38" fmla="*/ 347765 w 1311876"/>
                <a:gd name="connsiteY38" fmla="*/ 555399 h 593285"/>
                <a:gd name="connsiteX39" fmla="*/ 347765 w 1311876"/>
                <a:gd name="connsiteY39" fmla="*/ 451582 h 593285"/>
                <a:gd name="connsiteX40" fmla="*/ 328585 w 1311876"/>
                <a:gd name="connsiteY40" fmla="*/ 432403 h 593285"/>
                <a:gd name="connsiteX41" fmla="*/ 144094 w 1311876"/>
                <a:gd name="connsiteY41" fmla="*/ 432403 h 593285"/>
                <a:gd name="connsiteX42" fmla="*/ 124915 w 1311876"/>
                <a:gd name="connsiteY42" fmla="*/ 451582 h 593285"/>
                <a:gd name="connsiteX43" fmla="*/ 124915 w 1311876"/>
                <a:gd name="connsiteY43" fmla="*/ 555399 h 593285"/>
                <a:gd name="connsiteX44" fmla="*/ 81275 w 1311876"/>
                <a:gd name="connsiteY44" fmla="*/ 555399 h 593285"/>
                <a:gd name="connsiteX45" fmla="*/ 81275 w 1311876"/>
                <a:gd name="connsiteY45" fmla="*/ 101774 h 593285"/>
                <a:gd name="connsiteX46" fmla="*/ 391405 w 1311876"/>
                <a:gd name="connsiteY46" fmla="*/ 101774 h 593285"/>
                <a:gd name="connsiteX47" fmla="*/ 391405 w 1311876"/>
                <a:gd name="connsiteY47" fmla="*/ 555399 h 593285"/>
                <a:gd name="connsiteX48" fmla="*/ 552760 w 1311876"/>
                <a:gd name="connsiteY48" fmla="*/ 122273 h 593285"/>
                <a:gd name="connsiteX49" fmla="*/ 739893 w 1311876"/>
                <a:gd name="connsiteY49" fmla="*/ 122273 h 593285"/>
                <a:gd name="connsiteX50" fmla="*/ 739893 w 1311876"/>
                <a:gd name="connsiteY50" fmla="*/ 165910 h 593285"/>
                <a:gd name="connsiteX51" fmla="*/ 552760 w 1311876"/>
                <a:gd name="connsiteY51" fmla="*/ 165910 h 593285"/>
                <a:gd name="connsiteX52" fmla="*/ 552760 w 1311876"/>
                <a:gd name="connsiteY52" fmla="*/ 122273 h 593285"/>
                <a:gd name="connsiteX53" fmla="*/ 1231880 w 1311876"/>
                <a:gd name="connsiteY53" fmla="*/ 473401 h 593285"/>
                <a:gd name="connsiteX54" fmla="*/ 1087060 w 1311876"/>
                <a:gd name="connsiteY54" fmla="*/ 473401 h 593285"/>
                <a:gd name="connsiteX55" fmla="*/ 1067880 w 1311876"/>
                <a:gd name="connsiteY55" fmla="*/ 492580 h 593285"/>
                <a:gd name="connsiteX56" fmla="*/ 1087060 w 1311876"/>
                <a:gd name="connsiteY56" fmla="*/ 511760 h 593285"/>
                <a:gd name="connsiteX57" fmla="*/ 1231880 w 1311876"/>
                <a:gd name="connsiteY57" fmla="*/ 511760 h 593285"/>
                <a:gd name="connsiteX58" fmla="*/ 1231880 w 1311876"/>
                <a:gd name="connsiteY58" fmla="*/ 555397 h 593285"/>
                <a:gd name="connsiteX59" fmla="*/ 429766 w 1311876"/>
                <a:gd name="connsiteY59" fmla="*/ 555397 h 593285"/>
                <a:gd name="connsiteX60" fmla="*/ 429766 w 1311876"/>
                <a:gd name="connsiteY60" fmla="*/ 511760 h 593285"/>
                <a:gd name="connsiteX61" fmla="*/ 1005061 w 1311876"/>
                <a:gd name="connsiteY61" fmla="*/ 511760 h 593285"/>
                <a:gd name="connsiteX62" fmla="*/ 1024240 w 1311876"/>
                <a:gd name="connsiteY62" fmla="*/ 492580 h 593285"/>
                <a:gd name="connsiteX63" fmla="*/ 1005061 w 1311876"/>
                <a:gd name="connsiteY63" fmla="*/ 473401 h 593285"/>
                <a:gd name="connsiteX64" fmla="*/ 429766 w 1311876"/>
                <a:gd name="connsiteY64" fmla="*/ 473401 h 593285"/>
                <a:gd name="connsiteX65" fmla="*/ 429766 w 1311876"/>
                <a:gd name="connsiteY65" fmla="*/ 204272 h 593285"/>
                <a:gd name="connsiteX66" fmla="*/ 1231880 w 1311876"/>
                <a:gd name="connsiteY66" fmla="*/ 204272 h 593285"/>
                <a:gd name="connsiteX67" fmla="*/ 1231880 w 1311876"/>
                <a:gd name="connsiteY67" fmla="*/ 473401 h 593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1311876" h="593285">
                  <a:moveTo>
                    <a:pt x="1292058" y="555399"/>
                  </a:moveTo>
                  <a:lnTo>
                    <a:pt x="1270239" y="555399"/>
                  </a:lnTo>
                  <a:lnTo>
                    <a:pt x="1270239" y="185092"/>
                  </a:lnTo>
                  <a:cubicBezTo>
                    <a:pt x="1270239" y="174500"/>
                    <a:pt x="1261652" y="165913"/>
                    <a:pt x="1251059" y="165913"/>
                  </a:cubicBezTo>
                  <a:lnTo>
                    <a:pt x="942247" y="165913"/>
                  </a:lnTo>
                  <a:lnTo>
                    <a:pt x="942247" y="62095"/>
                  </a:lnTo>
                  <a:cubicBezTo>
                    <a:pt x="942247" y="51503"/>
                    <a:pt x="933660" y="42916"/>
                    <a:pt x="923067" y="42916"/>
                  </a:cubicBezTo>
                  <a:cubicBezTo>
                    <a:pt x="912475" y="42916"/>
                    <a:pt x="903888" y="51503"/>
                    <a:pt x="903888" y="62095"/>
                  </a:cubicBezTo>
                  <a:lnTo>
                    <a:pt x="903888" y="165913"/>
                  </a:lnTo>
                  <a:lnTo>
                    <a:pt x="860251" y="165913"/>
                  </a:lnTo>
                  <a:lnTo>
                    <a:pt x="860251" y="21097"/>
                  </a:lnTo>
                  <a:cubicBezTo>
                    <a:pt x="860251" y="10505"/>
                    <a:pt x="851663" y="1918"/>
                    <a:pt x="841071" y="1918"/>
                  </a:cubicBezTo>
                  <a:cubicBezTo>
                    <a:pt x="830479" y="1918"/>
                    <a:pt x="821892" y="10505"/>
                    <a:pt x="821892" y="21097"/>
                  </a:cubicBezTo>
                  <a:lnTo>
                    <a:pt x="821892" y="165913"/>
                  </a:lnTo>
                  <a:lnTo>
                    <a:pt x="778255" y="165913"/>
                  </a:lnTo>
                  <a:lnTo>
                    <a:pt x="778255" y="103096"/>
                  </a:lnTo>
                  <a:cubicBezTo>
                    <a:pt x="778255" y="92504"/>
                    <a:pt x="769667" y="83917"/>
                    <a:pt x="759075" y="83917"/>
                  </a:cubicBezTo>
                  <a:lnTo>
                    <a:pt x="533583" y="83917"/>
                  </a:lnTo>
                  <a:cubicBezTo>
                    <a:pt x="522991" y="83917"/>
                    <a:pt x="514404" y="92504"/>
                    <a:pt x="514404" y="103096"/>
                  </a:cubicBezTo>
                  <a:lnTo>
                    <a:pt x="514404" y="165913"/>
                  </a:lnTo>
                  <a:lnTo>
                    <a:pt x="429766" y="165913"/>
                  </a:lnTo>
                  <a:lnTo>
                    <a:pt x="429766" y="82592"/>
                  </a:lnTo>
                  <a:cubicBezTo>
                    <a:pt x="429766" y="72000"/>
                    <a:pt x="421179" y="63412"/>
                    <a:pt x="410587" y="63412"/>
                  </a:cubicBezTo>
                  <a:lnTo>
                    <a:pt x="62095" y="63412"/>
                  </a:lnTo>
                  <a:cubicBezTo>
                    <a:pt x="51503" y="63412"/>
                    <a:pt x="42916" y="72000"/>
                    <a:pt x="42916" y="82592"/>
                  </a:cubicBezTo>
                  <a:lnTo>
                    <a:pt x="42916" y="555397"/>
                  </a:lnTo>
                  <a:lnTo>
                    <a:pt x="21097" y="555397"/>
                  </a:lnTo>
                  <a:cubicBezTo>
                    <a:pt x="10505" y="555397"/>
                    <a:pt x="1918" y="563984"/>
                    <a:pt x="1918" y="574576"/>
                  </a:cubicBezTo>
                  <a:cubicBezTo>
                    <a:pt x="1918" y="585168"/>
                    <a:pt x="10505" y="593756"/>
                    <a:pt x="21097" y="593756"/>
                  </a:cubicBezTo>
                  <a:lnTo>
                    <a:pt x="1292058" y="593756"/>
                  </a:lnTo>
                  <a:cubicBezTo>
                    <a:pt x="1302650" y="593756"/>
                    <a:pt x="1311237" y="585168"/>
                    <a:pt x="1311237" y="574576"/>
                  </a:cubicBezTo>
                  <a:cubicBezTo>
                    <a:pt x="1311237" y="563984"/>
                    <a:pt x="1302650" y="555399"/>
                    <a:pt x="1292058" y="555399"/>
                  </a:cubicBezTo>
                  <a:close/>
                  <a:moveTo>
                    <a:pt x="309408" y="555399"/>
                  </a:moveTo>
                  <a:lnTo>
                    <a:pt x="163274" y="555399"/>
                  </a:lnTo>
                  <a:lnTo>
                    <a:pt x="163274" y="470762"/>
                  </a:lnTo>
                  <a:lnTo>
                    <a:pt x="309408" y="470762"/>
                  </a:lnTo>
                  <a:lnTo>
                    <a:pt x="309408" y="555399"/>
                  </a:lnTo>
                  <a:close/>
                  <a:moveTo>
                    <a:pt x="391405" y="555399"/>
                  </a:moveTo>
                  <a:lnTo>
                    <a:pt x="347765" y="555399"/>
                  </a:lnTo>
                  <a:lnTo>
                    <a:pt x="347765" y="451582"/>
                  </a:lnTo>
                  <a:cubicBezTo>
                    <a:pt x="347765" y="440987"/>
                    <a:pt x="339178" y="432403"/>
                    <a:pt x="328585" y="432403"/>
                  </a:cubicBezTo>
                  <a:lnTo>
                    <a:pt x="144094" y="432403"/>
                  </a:lnTo>
                  <a:cubicBezTo>
                    <a:pt x="133502" y="432403"/>
                    <a:pt x="124915" y="440987"/>
                    <a:pt x="124915" y="451582"/>
                  </a:cubicBezTo>
                  <a:lnTo>
                    <a:pt x="124915" y="555399"/>
                  </a:lnTo>
                  <a:lnTo>
                    <a:pt x="81275" y="555399"/>
                  </a:lnTo>
                  <a:lnTo>
                    <a:pt x="81275" y="101774"/>
                  </a:lnTo>
                  <a:lnTo>
                    <a:pt x="391405" y="101774"/>
                  </a:lnTo>
                  <a:lnTo>
                    <a:pt x="391405" y="555399"/>
                  </a:lnTo>
                  <a:close/>
                  <a:moveTo>
                    <a:pt x="552760" y="122273"/>
                  </a:moveTo>
                  <a:lnTo>
                    <a:pt x="739893" y="122273"/>
                  </a:lnTo>
                  <a:lnTo>
                    <a:pt x="739893" y="165910"/>
                  </a:lnTo>
                  <a:lnTo>
                    <a:pt x="552760" y="165910"/>
                  </a:lnTo>
                  <a:lnTo>
                    <a:pt x="552760" y="122273"/>
                  </a:lnTo>
                  <a:close/>
                  <a:moveTo>
                    <a:pt x="1231880" y="473401"/>
                  </a:moveTo>
                  <a:lnTo>
                    <a:pt x="1087060" y="473401"/>
                  </a:lnTo>
                  <a:cubicBezTo>
                    <a:pt x="1076467" y="473401"/>
                    <a:pt x="1067880" y="481988"/>
                    <a:pt x="1067880" y="492580"/>
                  </a:cubicBezTo>
                  <a:cubicBezTo>
                    <a:pt x="1067880" y="503172"/>
                    <a:pt x="1076467" y="511760"/>
                    <a:pt x="1087060" y="511760"/>
                  </a:cubicBezTo>
                  <a:lnTo>
                    <a:pt x="1231880" y="511760"/>
                  </a:lnTo>
                  <a:lnTo>
                    <a:pt x="1231880" y="555397"/>
                  </a:lnTo>
                  <a:lnTo>
                    <a:pt x="429766" y="555397"/>
                  </a:lnTo>
                  <a:lnTo>
                    <a:pt x="429766" y="511760"/>
                  </a:lnTo>
                  <a:lnTo>
                    <a:pt x="1005061" y="511760"/>
                  </a:lnTo>
                  <a:cubicBezTo>
                    <a:pt x="1015653" y="511760"/>
                    <a:pt x="1024240" y="503172"/>
                    <a:pt x="1024240" y="492580"/>
                  </a:cubicBezTo>
                  <a:cubicBezTo>
                    <a:pt x="1024240" y="481988"/>
                    <a:pt x="1015653" y="473401"/>
                    <a:pt x="1005061" y="473401"/>
                  </a:cubicBezTo>
                  <a:lnTo>
                    <a:pt x="429766" y="473401"/>
                  </a:lnTo>
                  <a:lnTo>
                    <a:pt x="429766" y="204272"/>
                  </a:lnTo>
                  <a:lnTo>
                    <a:pt x="1231880" y="204272"/>
                  </a:lnTo>
                  <a:lnTo>
                    <a:pt x="1231880" y="4734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39" name="Freihandform: Form 195">
              <a:extLst>
                <a:ext uri="{FF2B5EF4-FFF2-40B4-BE49-F238E27FC236}">
                  <a16:creationId xmlns:a16="http://schemas.microsoft.com/office/drawing/2014/main" id="{8631FE65-D82A-0E42-1F0B-67A38064A896}"/>
                </a:ext>
              </a:extLst>
            </p:cNvPr>
            <p:cNvSpPr/>
            <p:nvPr/>
          </p:nvSpPr>
          <p:spPr>
            <a:xfrm>
              <a:off x="10979826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0" name="Freihandform: Form 196">
              <a:extLst>
                <a:ext uri="{FF2B5EF4-FFF2-40B4-BE49-F238E27FC236}">
                  <a16:creationId xmlns:a16="http://schemas.microsoft.com/office/drawing/2014/main" id="{5EAFABBA-2998-6EAF-C670-8AE78E0A1BA0}"/>
                </a:ext>
              </a:extLst>
            </p:cNvPr>
            <p:cNvSpPr/>
            <p:nvPr/>
          </p:nvSpPr>
          <p:spPr>
            <a:xfrm>
              <a:off x="10979826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1" name="Freihandform: Form 197">
              <a:extLst>
                <a:ext uri="{FF2B5EF4-FFF2-40B4-BE49-F238E27FC236}">
                  <a16:creationId xmlns:a16="http://schemas.microsoft.com/office/drawing/2014/main" id="{85B4A6FF-764E-C713-46A4-DC4160FDFCAA}"/>
                </a:ext>
              </a:extLst>
            </p:cNvPr>
            <p:cNvSpPr/>
            <p:nvPr/>
          </p:nvSpPr>
          <p:spPr>
            <a:xfrm>
              <a:off x="10836330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2" name="Freihandform: Form 198">
              <a:extLst>
                <a:ext uri="{FF2B5EF4-FFF2-40B4-BE49-F238E27FC236}">
                  <a16:creationId xmlns:a16="http://schemas.microsoft.com/office/drawing/2014/main" id="{8F3A781B-5365-1366-40D2-0E6552323B5C}"/>
                </a:ext>
              </a:extLst>
            </p:cNvPr>
            <p:cNvSpPr/>
            <p:nvPr/>
          </p:nvSpPr>
          <p:spPr>
            <a:xfrm>
              <a:off x="10836333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3" name="Freihandform: Form 199">
              <a:extLst>
                <a:ext uri="{FF2B5EF4-FFF2-40B4-BE49-F238E27FC236}">
                  <a16:creationId xmlns:a16="http://schemas.microsoft.com/office/drawing/2014/main" id="{FED5909B-F68E-8D32-6479-EFD0723A20FB}"/>
                </a:ext>
              </a:extLst>
            </p:cNvPr>
            <p:cNvSpPr/>
            <p:nvPr/>
          </p:nvSpPr>
          <p:spPr>
            <a:xfrm>
              <a:off x="11123322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4" name="Freihandform: Form 200">
              <a:extLst>
                <a:ext uri="{FF2B5EF4-FFF2-40B4-BE49-F238E27FC236}">
                  <a16:creationId xmlns:a16="http://schemas.microsoft.com/office/drawing/2014/main" id="{6843E893-0DF2-BE07-D6F2-4EC6CDAC0861}"/>
                </a:ext>
              </a:extLst>
            </p:cNvPr>
            <p:cNvSpPr/>
            <p:nvPr/>
          </p:nvSpPr>
          <p:spPr>
            <a:xfrm>
              <a:off x="11123322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5" name="Freihandform: Form 201">
              <a:extLst>
                <a:ext uri="{FF2B5EF4-FFF2-40B4-BE49-F238E27FC236}">
                  <a16:creationId xmlns:a16="http://schemas.microsoft.com/office/drawing/2014/main" id="{9743F43B-0488-9C9D-A20A-C8E18A337141}"/>
                </a:ext>
              </a:extLst>
            </p:cNvPr>
            <p:cNvSpPr/>
            <p:nvPr/>
          </p:nvSpPr>
          <p:spPr>
            <a:xfrm>
              <a:off x="11266818" y="3270278"/>
              <a:ext cx="102291" cy="40916"/>
            </a:xfrm>
            <a:custGeom>
              <a:avLst/>
              <a:gdLst>
                <a:gd name="connsiteX0" fmla="*/ 82597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7 w 102290"/>
                <a:gd name="connsiteY4" fmla="*/ 40277 h 40916"/>
                <a:gd name="connsiteX5" fmla="*/ 101776 w 102290"/>
                <a:gd name="connsiteY5" fmla="*/ 21097 h 40916"/>
                <a:gd name="connsiteX6" fmla="*/ 82597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7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3" y="40277"/>
                    <a:pt x="21097" y="40277"/>
                  </a:cubicBezTo>
                  <a:lnTo>
                    <a:pt x="82597" y="40277"/>
                  </a:lnTo>
                  <a:cubicBezTo>
                    <a:pt x="93189" y="40277"/>
                    <a:pt x="101776" y="31692"/>
                    <a:pt x="101776" y="21097"/>
                  </a:cubicBezTo>
                  <a:cubicBezTo>
                    <a:pt x="101776" y="10503"/>
                    <a:pt x="93189" y="1918"/>
                    <a:pt x="82597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6" name="Freihandform: Form 202">
              <a:extLst>
                <a:ext uri="{FF2B5EF4-FFF2-40B4-BE49-F238E27FC236}">
                  <a16:creationId xmlns:a16="http://schemas.microsoft.com/office/drawing/2014/main" id="{F15E3454-524E-607B-7542-A98B13DB8949}"/>
                </a:ext>
              </a:extLst>
            </p:cNvPr>
            <p:cNvSpPr/>
            <p:nvPr/>
          </p:nvSpPr>
          <p:spPr>
            <a:xfrm>
              <a:off x="11266818" y="3352272"/>
              <a:ext cx="102291" cy="40916"/>
            </a:xfrm>
            <a:custGeom>
              <a:avLst/>
              <a:gdLst>
                <a:gd name="connsiteX0" fmla="*/ 82597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7 w 102290"/>
                <a:gd name="connsiteY4" fmla="*/ 40277 h 40916"/>
                <a:gd name="connsiteX5" fmla="*/ 101776 w 102290"/>
                <a:gd name="connsiteY5" fmla="*/ 21097 h 40916"/>
                <a:gd name="connsiteX6" fmla="*/ 82597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7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3" y="40277"/>
                    <a:pt x="21097" y="40277"/>
                  </a:cubicBezTo>
                  <a:lnTo>
                    <a:pt x="82597" y="40277"/>
                  </a:lnTo>
                  <a:cubicBezTo>
                    <a:pt x="93189" y="40277"/>
                    <a:pt x="101776" y="31692"/>
                    <a:pt x="101776" y="21097"/>
                  </a:cubicBezTo>
                  <a:cubicBezTo>
                    <a:pt x="101776" y="10505"/>
                    <a:pt x="93189" y="1918"/>
                    <a:pt x="82597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7" name="Freihandform: Form 203">
              <a:extLst>
                <a:ext uri="{FF2B5EF4-FFF2-40B4-BE49-F238E27FC236}">
                  <a16:creationId xmlns:a16="http://schemas.microsoft.com/office/drawing/2014/main" id="{E2ED3BC0-8148-3323-D868-8736F395EEF1}"/>
                </a:ext>
              </a:extLst>
            </p:cNvPr>
            <p:cNvSpPr/>
            <p:nvPr/>
          </p:nvSpPr>
          <p:spPr>
            <a:xfrm>
              <a:off x="11410313" y="3270278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3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8" name="Freihandform: Form 204">
              <a:extLst>
                <a:ext uri="{FF2B5EF4-FFF2-40B4-BE49-F238E27FC236}">
                  <a16:creationId xmlns:a16="http://schemas.microsoft.com/office/drawing/2014/main" id="{1147D299-D8D6-84F4-BE67-A16D511B4712}"/>
                </a:ext>
              </a:extLst>
            </p:cNvPr>
            <p:cNvSpPr/>
            <p:nvPr/>
          </p:nvSpPr>
          <p:spPr>
            <a:xfrm>
              <a:off x="11410313" y="3352272"/>
              <a:ext cx="102291" cy="40916"/>
            </a:xfrm>
            <a:custGeom>
              <a:avLst/>
              <a:gdLst>
                <a:gd name="connsiteX0" fmla="*/ 82595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595 w 102290"/>
                <a:gd name="connsiteY4" fmla="*/ 40277 h 40916"/>
                <a:gd name="connsiteX5" fmla="*/ 101774 w 102290"/>
                <a:gd name="connsiteY5" fmla="*/ 21097 h 40916"/>
                <a:gd name="connsiteX6" fmla="*/ 82595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595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595" y="40277"/>
                  </a:lnTo>
                  <a:cubicBezTo>
                    <a:pt x="93187" y="40277"/>
                    <a:pt x="101774" y="31692"/>
                    <a:pt x="101774" y="21097"/>
                  </a:cubicBezTo>
                  <a:cubicBezTo>
                    <a:pt x="101774" y="10505"/>
                    <a:pt x="93187" y="1918"/>
                    <a:pt x="82595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49" name="Freihandform: Form 205">
              <a:extLst>
                <a:ext uri="{FF2B5EF4-FFF2-40B4-BE49-F238E27FC236}">
                  <a16:creationId xmlns:a16="http://schemas.microsoft.com/office/drawing/2014/main" id="{7D519043-EED3-A43A-9C16-D821D89A4FAA}"/>
                </a:ext>
              </a:extLst>
            </p:cNvPr>
            <p:cNvSpPr/>
            <p:nvPr/>
          </p:nvSpPr>
          <p:spPr>
            <a:xfrm>
              <a:off x="10467343" y="3352272"/>
              <a:ext cx="225039" cy="40916"/>
            </a:xfrm>
            <a:custGeom>
              <a:avLst/>
              <a:gdLst>
                <a:gd name="connsiteX0" fmla="*/ 205591 w 225039"/>
                <a:gd name="connsiteY0" fmla="*/ 1918 h 40916"/>
                <a:gd name="connsiteX1" fmla="*/ 21097 w 225039"/>
                <a:gd name="connsiteY1" fmla="*/ 1918 h 40916"/>
                <a:gd name="connsiteX2" fmla="*/ 1918 w 225039"/>
                <a:gd name="connsiteY2" fmla="*/ 21097 h 40916"/>
                <a:gd name="connsiteX3" fmla="*/ 21097 w 225039"/>
                <a:gd name="connsiteY3" fmla="*/ 40277 h 40916"/>
                <a:gd name="connsiteX4" fmla="*/ 205591 w 225039"/>
                <a:gd name="connsiteY4" fmla="*/ 40277 h 40916"/>
                <a:gd name="connsiteX5" fmla="*/ 224771 w 225039"/>
                <a:gd name="connsiteY5" fmla="*/ 21097 h 40916"/>
                <a:gd name="connsiteX6" fmla="*/ 205591 w 225039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5039" h="40916">
                  <a:moveTo>
                    <a:pt x="205591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205591" y="40277"/>
                  </a:lnTo>
                  <a:cubicBezTo>
                    <a:pt x="216183" y="40277"/>
                    <a:pt x="224771" y="31692"/>
                    <a:pt x="224771" y="21097"/>
                  </a:cubicBezTo>
                  <a:cubicBezTo>
                    <a:pt x="224771" y="10505"/>
                    <a:pt x="216183" y="1918"/>
                    <a:pt x="205591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0" name="Freihandform: Form 206">
              <a:extLst>
                <a:ext uri="{FF2B5EF4-FFF2-40B4-BE49-F238E27FC236}">
                  <a16:creationId xmlns:a16="http://schemas.microsoft.com/office/drawing/2014/main" id="{49266DD4-B495-3E40-64CC-AC06C7B609AC}"/>
                </a:ext>
              </a:extLst>
            </p:cNvPr>
            <p:cNvSpPr/>
            <p:nvPr/>
          </p:nvSpPr>
          <p:spPr>
            <a:xfrm>
              <a:off x="10467343" y="3270278"/>
              <a:ext cx="225039" cy="40916"/>
            </a:xfrm>
            <a:custGeom>
              <a:avLst/>
              <a:gdLst>
                <a:gd name="connsiteX0" fmla="*/ 205591 w 225039"/>
                <a:gd name="connsiteY0" fmla="*/ 1918 h 40916"/>
                <a:gd name="connsiteX1" fmla="*/ 21097 w 225039"/>
                <a:gd name="connsiteY1" fmla="*/ 1918 h 40916"/>
                <a:gd name="connsiteX2" fmla="*/ 1918 w 225039"/>
                <a:gd name="connsiteY2" fmla="*/ 21097 h 40916"/>
                <a:gd name="connsiteX3" fmla="*/ 21097 w 225039"/>
                <a:gd name="connsiteY3" fmla="*/ 40277 h 40916"/>
                <a:gd name="connsiteX4" fmla="*/ 205591 w 225039"/>
                <a:gd name="connsiteY4" fmla="*/ 40277 h 40916"/>
                <a:gd name="connsiteX5" fmla="*/ 224771 w 225039"/>
                <a:gd name="connsiteY5" fmla="*/ 21097 h 40916"/>
                <a:gd name="connsiteX6" fmla="*/ 205591 w 225039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5039" h="40916">
                  <a:moveTo>
                    <a:pt x="205591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0"/>
                    <a:pt x="10505" y="40277"/>
                    <a:pt x="21097" y="40277"/>
                  </a:cubicBezTo>
                  <a:lnTo>
                    <a:pt x="205591" y="40277"/>
                  </a:lnTo>
                  <a:cubicBezTo>
                    <a:pt x="216183" y="40277"/>
                    <a:pt x="224771" y="31692"/>
                    <a:pt x="224771" y="21097"/>
                  </a:cubicBezTo>
                  <a:cubicBezTo>
                    <a:pt x="224771" y="10503"/>
                    <a:pt x="216183" y="1918"/>
                    <a:pt x="205591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1" name="Freihandform: Form 207">
              <a:extLst>
                <a:ext uri="{FF2B5EF4-FFF2-40B4-BE49-F238E27FC236}">
                  <a16:creationId xmlns:a16="http://schemas.microsoft.com/office/drawing/2014/main" id="{4098F987-79F2-73A2-DBC8-4800718C98AA}"/>
                </a:ext>
              </a:extLst>
            </p:cNvPr>
            <p:cNvSpPr/>
            <p:nvPr/>
          </p:nvSpPr>
          <p:spPr>
            <a:xfrm>
              <a:off x="10467343" y="3188279"/>
              <a:ext cx="102291" cy="40916"/>
            </a:xfrm>
            <a:custGeom>
              <a:avLst/>
              <a:gdLst>
                <a:gd name="connsiteX0" fmla="*/ 82602 w 102290"/>
                <a:gd name="connsiteY0" fmla="*/ 1918 h 40916"/>
                <a:gd name="connsiteX1" fmla="*/ 21097 w 102290"/>
                <a:gd name="connsiteY1" fmla="*/ 1918 h 40916"/>
                <a:gd name="connsiteX2" fmla="*/ 1918 w 102290"/>
                <a:gd name="connsiteY2" fmla="*/ 21097 h 40916"/>
                <a:gd name="connsiteX3" fmla="*/ 21097 w 102290"/>
                <a:gd name="connsiteY3" fmla="*/ 40277 h 40916"/>
                <a:gd name="connsiteX4" fmla="*/ 82602 w 102290"/>
                <a:gd name="connsiteY4" fmla="*/ 40277 h 40916"/>
                <a:gd name="connsiteX5" fmla="*/ 101782 w 102290"/>
                <a:gd name="connsiteY5" fmla="*/ 21097 h 40916"/>
                <a:gd name="connsiteX6" fmla="*/ 82602 w 102290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290" h="40916">
                  <a:moveTo>
                    <a:pt x="82602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82602" y="40277"/>
                  </a:lnTo>
                  <a:cubicBezTo>
                    <a:pt x="93194" y="40277"/>
                    <a:pt x="101782" y="31692"/>
                    <a:pt x="101782" y="21097"/>
                  </a:cubicBezTo>
                  <a:cubicBezTo>
                    <a:pt x="101782" y="10503"/>
                    <a:pt x="93194" y="1918"/>
                    <a:pt x="82602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2" name="Freihandform: Form 208">
              <a:extLst>
                <a:ext uri="{FF2B5EF4-FFF2-40B4-BE49-F238E27FC236}">
                  <a16:creationId xmlns:a16="http://schemas.microsoft.com/office/drawing/2014/main" id="{E7F91C7A-F989-D24F-1D28-E918FD0E877C}"/>
                </a:ext>
              </a:extLst>
            </p:cNvPr>
            <p:cNvSpPr/>
            <p:nvPr/>
          </p:nvSpPr>
          <p:spPr>
            <a:xfrm>
              <a:off x="10610833" y="3188279"/>
              <a:ext cx="81832" cy="40916"/>
            </a:xfrm>
            <a:custGeom>
              <a:avLst/>
              <a:gdLst>
                <a:gd name="connsiteX0" fmla="*/ 62101 w 81832"/>
                <a:gd name="connsiteY0" fmla="*/ 1918 h 40916"/>
                <a:gd name="connsiteX1" fmla="*/ 21097 w 81832"/>
                <a:gd name="connsiteY1" fmla="*/ 1918 h 40916"/>
                <a:gd name="connsiteX2" fmla="*/ 1918 w 81832"/>
                <a:gd name="connsiteY2" fmla="*/ 21097 h 40916"/>
                <a:gd name="connsiteX3" fmla="*/ 21097 w 81832"/>
                <a:gd name="connsiteY3" fmla="*/ 40277 h 40916"/>
                <a:gd name="connsiteX4" fmla="*/ 62101 w 81832"/>
                <a:gd name="connsiteY4" fmla="*/ 40277 h 40916"/>
                <a:gd name="connsiteX5" fmla="*/ 81280 w 81832"/>
                <a:gd name="connsiteY5" fmla="*/ 21097 h 40916"/>
                <a:gd name="connsiteX6" fmla="*/ 62101 w 81832"/>
                <a:gd name="connsiteY6" fmla="*/ 1918 h 4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832" h="40916">
                  <a:moveTo>
                    <a:pt x="62101" y="1918"/>
                  </a:moveTo>
                  <a:lnTo>
                    <a:pt x="21097" y="1918"/>
                  </a:lnTo>
                  <a:cubicBezTo>
                    <a:pt x="10505" y="1918"/>
                    <a:pt x="1918" y="10505"/>
                    <a:pt x="1918" y="21097"/>
                  </a:cubicBezTo>
                  <a:cubicBezTo>
                    <a:pt x="1918" y="31692"/>
                    <a:pt x="10505" y="40277"/>
                    <a:pt x="21097" y="40277"/>
                  </a:cubicBezTo>
                  <a:lnTo>
                    <a:pt x="62101" y="40277"/>
                  </a:lnTo>
                  <a:cubicBezTo>
                    <a:pt x="72693" y="40277"/>
                    <a:pt x="81280" y="31692"/>
                    <a:pt x="81280" y="21097"/>
                  </a:cubicBezTo>
                  <a:cubicBezTo>
                    <a:pt x="81280" y="10503"/>
                    <a:pt x="72693" y="1918"/>
                    <a:pt x="62101" y="19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53" name="Grafik 129">
            <a:extLst>
              <a:ext uri="{FF2B5EF4-FFF2-40B4-BE49-F238E27FC236}">
                <a16:creationId xmlns:a16="http://schemas.microsoft.com/office/drawing/2014/main" id="{3A204C89-7EEB-46C6-D499-D47116D24855}"/>
              </a:ext>
            </a:extLst>
          </p:cNvPr>
          <p:cNvGrpSpPr/>
          <p:nvPr/>
        </p:nvGrpSpPr>
        <p:grpSpPr>
          <a:xfrm>
            <a:off x="10185255" y="2922265"/>
            <a:ext cx="683620" cy="683618"/>
            <a:chOff x="8800361" y="2137738"/>
            <a:chExt cx="644062" cy="644062"/>
          </a:xfrm>
          <a:solidFill>
            <a:sysClr val="window" lastClr="FFFFFF"/>
          </a:solidFill>
          <a:effectLst/>
        </p:grpSpPr>
        <p:sp>
          <p:nvSpPr>
            <p:cNvPr id="354" name="Freihandform: Form 213">
              <a:extLst>
                <a:ext uri="{FF2B5EF4-FFF2-40B4-BE49-F238E27FC236}">
                  <a16:creationId xmlns:a16="http://schemas.microsoft.com/office/drawing/2014/main" id="{EE9FCB82-E9B8-7B00-D8FC-D69D239E64DC}"/>
                </a:ext>
              </a:extLst>
            </p:cNvPr>
            <p:cNvSpPr/>
            <p:nvPr/>
          </p:nvSpPr>
          <p:spPr>
            <a:xfrm>
              <a:off x="9003308" y="2329833"/>
              <a:ext cx="237498" cy="258967"/>
            </a:xfrm>
            <a:custGeom>
              <a:avLst/>
              <a:gdLst>
                <a:gd name="connsiteX0" fmla="*/ 236787 w 237497"/>
                <a:gd name="connsiteY0" fmla="*/ 73354 h 258966"/>
                <a:gd name="connsiteX1" fmla="*/ 236390 w 237497"/>
                <a:gd name="connsiteY1" fmla="*/ 72388 h 258966"/>
                <a:gd name="connsiteX2" fmla="*/ 235735 w 237497"/>
                <a:gd name="connsiteY2" fmla="*/ 70810 h 258966"/>
                <a:gd name="connsiteX3" fmla="*/ 234994 w 237497"/>
                <a:gd name="connsiteY3" fmla="*/ 69822 h 258966"/>
                <a:gd name="connsiteX4" fmla="*/ 234060 w 237497"/>
                <a:gd name="connsiteY4" fmla="*/ 68609 h 258966"/>
                <a:gd name="connsiteX5" fmla="*/ 233062 w 237497"/>
                <a:gd name="connsiteY5" fmla="*/ 67815 h 258966"/>
                <a:gd name="connsiteX6" fmla="*/ 231988 w 237497"/>
                <a:gd name="connsiteY6" fmla="*/ 66945 h 258966"/>
                <a:gd name="connsiteX7" fmla="*/ 124645 w 237497"/>
                <a:gd name="connsiteY7" fmla="*/ 2539 h 258966"/>
                <a:gd name="connsiteX8" fmla="*/ 113588 w 237497"/>
                <a:gd name="connsiteY8" fmla="*/ 2539 h 258966"/>
                <a:gd name="connsiteX9" fmla="*/ 6245 w 237497"/>
                <a:gd name="connsiteY9" fmla="*/ 66945 h 258966"/>
                <a:gd name="connsiteX10" fmla="*/ 5118 w 237497"/>
                <a:gd name="connsiteY10" fmla="*/ 67815 h 258966"/>
                <a:gd name="connsiteX11" fmla="*/ 4109 w 237497"/>
                <a:gd name="connsiteY11" fmla="*/ 68609 h 258966"/>
                <a:gd name="connsiteX12" fmla="*/ 3185 w 237497"/>
                <a:gd name="connsiteY12" fmla="*/ 69811 h 258966"/>
                <a:gd name="connsiteX13" fmla="*/ 2434 w 237497"/>
                <a:gd name="connsiteY13" fmla="*/ 70810 h 258966"/>
                <a:gd name="connsiteX14" fmla="*/ 1790 w 237497"/>
                <a:gd name="connsiteY14" fmla="*/ 72345 h 258966"/>
                <a:gd name="connsiteX15" fmla="*/ 1382 w 237497"/>
                <a:gd name="connsiteY15" fmla="*/ 73364 h 258966"/>
                <a:gd name="connsiteX16" fmla="*/ 1006 w 237497"/>
                <a:gd name="connsiteY16" fmla="*/ 76145 h 258966"/>
                <a:gd name="connsiteX17" fmla="*/ 1006 w 237497"/>
                <a:gd name="connsiteY17" fmla="*/ 183488 h 258966"/>
                <a:gd name="connsiteX18" fmla="*/ 6213 w 237497"/>
                <a:gd name="connsiteY18" fmla="*/ 192688 h 258966"/>
                <a:gd name="connsiteX19" fmla="*/ 113556 w 237497"/>
                <a:gd name="connsiteY19" fmla="*/ 257094 h 258966"/>
                <a:gd name="connsiteX20" fmla="*/ 113674 w 237497"/>
                <a:gd name="connsiteY20" fmla="*/ 257147 h 258966"/>
                <a:gd name="connsiteX21" fmla="*/ 113792 w 237497"/>
                <a:gd name="connsiteY21" fmla="*/ 257233 h 258966"/>
                <a:gd name="connsiteX22" fmla="*/ 115553 w 237497"/>
                <a:gd name="connsiteY22" fmla="*/ 257953 h 258966"/>
                <a:gd name="connsiteX23" fmla="*/ 116293 w 237497"/>
                <a:gd name="connsiteY23" fmla="*/ 258253 h 258966"/>
                <a:gd name="connsiteX24" fmla="*/ 121875 w 237497"/>
                <a:gd name="connsiteY24" fmla="*/ 258253 h 258966"/>
                <a:gd name="connsiteX25" fmla="*/ 122616 w 237497"/>
                <a:gd name="connsiteY25" fmla="*/ 257953 h 258966"/>
                <a:gd name="connsiteX26" fmla="*/ 124376 w 237497"/>
                <a:gd name="connsiteY26" fmla="*/ 257233 h 258966"/>
                <a:gd name="connsiteX27" fmla="*/ 124495 w 237497"/>
                <a:gd name="connsiteY27" fmla="*/ 257147 h 258966"/>
                <a:gd name="connsiteX28" fmla="*/ 124613 w 237497"/>
                <a:gd name="connsiteY28" fmla="*/ 257094 h 258966"/>
                <a:gd name="connsiteX29" fmla="*/ 231956 w 237497"/>
                <a:gd name="connsiteY29" fmla="*/ 192688 h 258966"/>
                <a:gd name="connsiteX30" fmla="*/ 237162 w 237497"/>
                <a:gd name="connsiteY30" fmla="*/ 183488 h 258966"/>
                <a:gd name="connsiteX31" fmla="*/ 237162 w 237497"/>
                <a:gd name="connsiteY31" fmla="*/ 76145 h 258966"/>
                <a:gd name="connsiteX32" fmla="*/ 236787 w 237497"/>
                <a:gd name="connsiteY32" fmla="*/ 73354 h 258966"/>
                <a:gd name="connsiteX33" fmla="*/ 119084 w 237497"/>
                <a:gd name="connsiteY33" fmla="*/ 24255 h 258966"/>
                <a:gd name="connsiteX34" fmla="*/ 151889 w 237497"/>
                <a:gd name="connsiteY34" fmla="*/ 43941 h 258966"/>
                <a:gd name="connsiteX35" fmla="*/ 65413 w 237497"/>
                <a:gd name="connsiteY35" fmla="*/ 95831 h 258966"/>
                <a:gd name="connsiteX36" fmla="*/ 32608 w 237497"/>
                <a:gd name="connsiteY36" fmla="*/ 76145 h 258966"/>
                <a:gd name="connsiteX37" fmla="*/ 119084 w 237497"/>
                <a:gd name="connsiteY37" fmla="*/ 24255 h 258966"/>
                <a:gd name="connsiteX38" fmla="*/ 108350 w 237497"/>
                <a:gd name="connsiteY38" fmla="*/ 228927 h 258966"/>
                <a:gd name="connsiteX39" fmla="*/ 22475 w 237497"/>
                <a:gd name="connsiteY39" fmla="*/ 177402 h 258966"/>
                <a:gd name="connsiteX40" fmla="*/ 22475 w 237497"/>
                <a:gd name="connsiteY40" fmla="*/ 95101 h 258966"/>
                <a:gd name="connsiteX41" fmla="*/ 108350 w 237497"/>
                <a:gd name="connsiteY41" fmla="*/ 146626 h 258966"/>
                <a:gd name="connsiteX42" fmla="*/ 108350 w 237497"/>
                <a:gd name="connsiteY42" fmla="*/ 228927 h 258966"/>
                <a:gd name="connsiteX43" fmla="*/ 119084 w 237497"/>
                <a:gd name="connsiteY43" fmla="*/ 128034 h 258966"/>
                <a:gd name="connsiteX44" fmla="*/ 86280 w 237497"/>
                <a:gd name="connsiteY44" fmla="*/ 108348 h 258966"/>
                <a:gd name="connsiteX45" fmla="*/ 172756 w 237497"/>
                <a:gd name="connsiteY45" fmla="*/ 56458 h 258966"/>
                <a:gd name="connsiteX46" fmla="*/ 205560 w 237497"/>
                <a:gd name="connsiteY46" fmla="*/ 76145 h 258966"/>
                <a:gd name="connsiteX47" fmla="*/ 119084 w 237497"/>
                <a:gd name="connsiteY47" fmla="*/ 128034 h 258966"/>
                <a:gd name="connsiteX48" fmla="*/ 215694 w 237497"/>
                <a:gd name="connsiteY48" fmla="*/ 177413 h 258966"/>
                <a:gd name="connsiteX49" fmla="*/ 129819 w 237497"/>
                <a:gd name="connsiteY49" fmla="*/ 228938 h 258966"/>
                <a:gd name="connsiteX50" fmla="*/ 129819 w 237497"/>
                <a:gd name="connsiteY50" fmla="*/ 146626 h 258966"/>
                <a:gd name="connsiteX51" fmla="*/ 215694 w 237497"/>
                <a:gd name="connsiteY51" fmla="*/ 95101 h 258966"/>
                <a:gd name="connsiteX52" fmla="*/ 215694 w 237497"/>
                <a:gd name="connsiteY52" fmla="*/ 177413 h 258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7497" h="258966">
                  <a:moveTo>
                    <a:pt x="236787" y="73354"/>
                  </a:moveTo>
                  <a:cubicBezTo>
                    <a:pt x="236675" y="73024"/>
                    <a:pt x="236543" y="72702"/>
                    <a:pt x="236390" y="72388"/>
                  </a:cubicBezTo>
                  <a:cubicBezTo>
                    <a:pt x="236211" y="71845"/>
                    <a:pt x="235992" y="71318"/>
                    <a:pt x="235735" y="70810"/>
                  </a:cubicBezTo>
                  <a:cubicBezTo>
                    <a:pt x="235507" y="70466"/>
                    <a:pt x="235260" y="70137"/>
                    <a:pt x="234994" y="69822"/>
                  </a:cubicBezTo>
                  <a:cubicBezTo>
                    <a:pt x="234714" y="69395"/>
                    <a:pt x="234401" y="68989"/>
                    <a:pt x="234060" y="68609"/>
                  </a:cubicBezTo>
                  <a:cubicBezTo>
                    <a:pt x="233742" y="68327"/>
                    <a:pt x="233408" y="68062"/>
                    <a:pt x="233062" y="67815"/>
                  </a:cubicBezTo>
                  <a:cubicBezTo>
                    <a:pt x="232721" y="67505"/>
                    <a:pt x="232363" y="67215"/>
                    <a:pt x="231988" y="66945"/>
                  </a:cubicBezTo>
                  <a:lnTo>
                    <a:pt x="124645" y="2539"/>
                  </a:lnTo>
                  <a:cubicBezTo>
                    <a:pt x="121243" y="495"/>
                    <a:pt x="116990" y="495"/>
                    <a:pt x="113588" y="2539"/>
                  </a:cubicBezTo>
                  <a:lnTo>
                    <a:pt x="6245" y="66945"/>
                  </a:lnTo>
                  <a:cubicBezTo>
                    <a:pt x="5848" y="67207"/>
                    <a:pt x="5471" y="67497"/>
                    <a:pt x="5118" y="67815"/>
                  </a:cubicBezTo>
                  <a:cubicBezTo>
                    <a:pt x="4767" y="68062"/>
                    <a:pt x="4431" y="68327"/>
                    <a:pt x="4109" y="68609"/>
                  </a:cubicBezTo>
                  <a:cubicBezTo>
                    <a:pt x="3774" y="68989"/>
                    <a:pt x="3466" y="69390"/>
                    <a:pt x="3185" y="69811"/>
                  </a:cubicBezTo>
                  <a:cubicBezTo>
                    <a:pt x="2913" y="70128"/>
                    <a:pt x="2662" y="70461"/>
                    <a:pt x="2434" y="70810"/>
                  </a:cubicBezTo>
                  <a:cubicBezTo>
                    <a:pt x="2182" y="71305"/>
                    <a:pt x="1967" y="71817"/>
                    <a:pt x="1790" y="72345"/>
                  </a:cubicBezTo>
                  <a:cubicBezTo>
                    <a:pt x="1637" y="72677"/>
                    <a:pt x="1500" y="73018"/>
                    <a:pt x="1382" y="73364"/>
                  </a:cubicBezTo>
                  <a:cubicBezTo>
                    <a:pt x="1131" y="74270"/>
                    <a:pt x="1005" y="75205"/>
                    <a:pt x="1006" y="76145"/>
                  </a:cubicBezTo>
                  <a:lnTo>
                    <a:pt x="1006" y="183488"/>
                  </a:lnTo>
                  <a:cubicBezTo>
                    <a:pt x="1008" y="187256"/>
                    <a:pt x="2983" y="190747"/>
                    <a:pt x="6213" y="192688"/>
                  </a:cubicBezTo>
                  <a:lnTo>
                    <a:pt x="113556" y="257094"/>
                  </a:lnTo>
                  <a:lnTo>
                    <a:pt x="113674" y="257147"/>
                  </a:lnTo>
                  <a:lnTo>
                    <a:pt x="113792" y="257233"/>
                  </a:lnTo>
                  <a:cubicBezTo>
                    <a:pt x="114356" y="257526"/>
                    <a:pt x="114945" y="257767"/>
                    <a:pt x="115553" y="257953"/>
                  </a:cubicBezTo>
                  <a:cubicBezTo>
                    <a:pt x="115800" y="258038"/>
                    <a:pt x="116036" y="258178"/>
                    <a:pt x="116293" y="258253"/>
                  </a:cubicBezTo>
                  <a:cubicBezTo>
                    <a:pt x="118121" y="258754"/>
                    <a:pt x="120049" y="258754"/>
                    <a:pt x="121875" y="258253"/>
                  </a:cubicBezTo>
                  <a:cubicBezTo>
                    <a:pt x="122133" y="258178"/>
                    <a:pt x="122369" y="258038"/>
                    <a:pt x="122616" y="257953"/>
                  </a:cubicBezTo>
                  <a:cubicBezTo>
                    <a:pt x="123224" y="257767"/>
                    <a:pt x="123813" y="257526"/>
                    <a:pt x="124376" y="257233"/>
                  </a:cubicBezTo>
                  <a:lnTo>
                    <a:pt x="124495" y="257147"/>
                  </a:lnTo>
                  <a:lnTo>
                    <a:pt x="124613" y="257094"/>
                  </a:lnTo>
                  <a:lnTo>
                    <a:pt x="231956" y="192688"/>
                  </a:lnTo>
                  <a:cubicBezTo>
                    <a:pt x="235186" y="190747"/>
                    <a:pt x="237161" y="187256"/>
                    <a:pt x="237162" y="183488"/>
                  </a:cubicBezTo>
                  <a:lnTo>
                    <a:pt x="237162" y="76145"/>
                  </a:lnTo>
                  <a:cubicBezTo>
                    <a:pt x="237164" y="75203"/>
                    <a:pt x="237036" y="74263"/>
                    <a:pt x="236787" y="73354"/>
                  </a:cubicBezTo>
                  <a:close/>
                  <a:moveTo>
                    <a:pt x="119084" y="24255"/>
                  </a:moveTo>
                  <a:lnTo>
                    <a:pt x="151889" y="43941"/>
                  </a:lnTo>
                  <a:lnTo>
                    <a:pt x="65413" y="95831"/>
                  </a:lnTo>
                  <a:lnTo>
                    <a:pt x="32608" y="76145"/>
                  </a:lnTo>
                  <a:lnTo>
                    <a:pt x="119084" y="24255"/>
                  </a:lnTo>
                  <a:close/>
                  <a:moveTo>
                    <a:pt x="108350" y="228927"/>
                  </a:moveTo>
                  <a:lnTo>
                    <a:pt x="22475" y="177402"/>
                  </a:lnTo>
                  <a:lnTo>
                    <a:pt x="22475" y="95101"/>
                  </a:lnTo>
                  <a:lnTo>
                    <a:pt x="108350" y="146626"/>
                  </a:lnTo>
                  <a:lnTo>
                    <a:pt x="108350" y="228927"/>
                  </a:lnTo>
                  <a:close/>
                  <a:moveTo>
                    <a:pt x="119084" y="128034"/>
                  </a:moveTo>
                  <a:lnTo>
                    <a:pt x="86280" y="108348"/>
                  </a:lnTo>
                  <a:lnTo>
                    <a:pt x="172756" y="56458"/>
                  </a:lnTo>
                  <a:lnTo>
                    <a:pt x="205560" y="76145"/>
                  </a:lnTo>
                  <a:lnTo>
                    <a:pt x="119084" y="128034"/>
                  </a:lnTo>
                  <a:close/>
                  <a:moveTo>
                    <a:pt x="215694" y="177413"/>
                  </a:moveTo>
                  <a:lnTo>
                    <a:pt x="129819" y="228938"/>
                  </a:lnTo>
                  <a:lnTo>
                    <a:pt x="129819" y="146626"/>
                  </a:lnTo>
                  <a:lnTo>
                    <a:pt x="215694" y="95101"/>
                  </a:lnTo>
                  <a:lnTo>
                    <a:pt x="215694" y="17741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5" name="Freihandform: Form 214">
              <a:extLst>
                <a:ext uri="{FF2B5EF4-FFF2-40B4-BE49-F238E27FC236}">
                  <a16:creationId xmlns:a16="http://schemas.microsoft.com/office/drawing/2014/main" id="{D0CE772D-9294-77FA-2CE0-CDB83378548F}"/>
                </a:ext>
              </a:extLst>
            </p:cNvPr>
            <p:cNvSpPr/>
            <p:nvPr/>
          </p:nvSpPr>
          <p:spPr>
            <a:xfrm>
              <a:off x="9080595" y="2136851"/>
              <a:ext cx="83191" cy="130154"/>
            </a:xfrm>
            <a:custGeom>
              <a:avLst/>
              <a:gdLst>
                <a:gd name="connsiteX0" fmla="*/ 50384 w 83191"/>
                <a:gd name="connsiteY0" fmla="*/ 5062 h 130154"/>
                <a:gd name="connsiteX1" fmla="*/ 34731 w 83191"/>
                <a:gd name="connsiteY1" fmla="*/ 3540 h 130154"/>
                <a:gd name="connsiteX2" fmla="*/ 33209 w 83191"/>
                <a:gd name="connsiteY2" fmla="*/ 5062 h 130154"/>
                <a:gd name="connsiteX3" fmla="*/ 1006 w 83191"/>
                <a:gd name="connsiteY3" fmla="*/ 47999 h 130154"/>
                <a:gd name="connsiteX4" fmla="*/ 18181 w 83191"/>
                <a:gd name="connsiteY4" fmla="*/ 60880 h 130154"/>
                <a:gd name="connsiteX5" fmla="*/ 31063 w 83191"/>
                <a:gd name="connsiteY5" fmla="*/ 43705 h 130154"/>
                <a:gd name="connsiteX6" fmla="*/ 31063 w 83191"/>
                <a:gd name="connsiteY6" fmla="*/ 129580 h 130154"/>
                <a:gd name="connsiteX7" fmla="*/ 52531 w 83191"/>
                <a:gd name="connsiteY7" fmla="*/ 129580 h 130154"/>
                <a:gd name="connsiteX8" fmla="*/ 52531 w 83191"/>
                <a:gd name="connsiteY8" fmla="*/ 43705 h 130154"/>
                <a:gd name="connsiteX9" fmla="*/ 65413 w 83191"/>
                <a:gd name="connsiteY9" fmla="*/ 60880 h 130154"/>
                <a:gd name="connsiteX10" fmla="*/ 82588 w 83191"/>
                <a:gd name="connsiteY10" fmla="*/ 47999 h 130154"/>
                <a:gd name="connsiteX11" fmla="*/ 50384 w 83191"/>
                <a:gd name="connsiteY11" fmla="*/ 5062 h 130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191" h="130154">
                  <a:moveTo>
                    <a:pt x="50384" y="5062"/>
                  </a:moveTo>
                  <a:cubicBezTo>
                    <a:pt x="46482" y="318"/>
                    <a:pt x="39474" y="-362"/>
                    <a:pt x="34731" y="3540"/>
                  </a:cubicBezTo>
                  <a:cubicBezTo>
                    <a:pt x="34176" y="3996"/>
                    <a:pt x="33666" y="4506"/>
                    <a:pt x="33209" y="5062"/>
                  </a:cubicBezTo>
                  <a:lnTo>
                    <a:pt x="1006" y="47999"/>
                  </a:lnTo>
                  <a:lnTo>
                    <a:pt x="18181" y="60880"/>
                  </a:lnTo>
                  <a:lnTo>
                    <a:pt x="31063" y="43705"/>
                  </a:lnTo>
                  <a:lnTo>
                    <a:pt x="31063" y="129580"/>
                  </a:lnTo>
                  <a:lnTo>
                    <a:pt x="52531" y="129580"/>
                  </a:lnTo>
                  <a:lnTo>
                    <a:pt x="52531" y="43705"/>
                  </a:lnTo>
                  <a:lnTo>
                    <a:pt x="65413" y="60880"/>
                  </a:lnTo>
                  <a:lnTo>
                    <a:pt x="82588" y="47999"/>
                  </a:lnTo>
                  <a:lnTo>
                    <a:pt x="50384" y="506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6" name="Freihandform: Form 215">
              <a:extLst>
                <a:ext uri="{FF2B5EF4-FFF2-40B4-BE49-F238E27FC236}">
                  <a16:creationId xmlns:a16="http://schemas.microsoft.com/office/drawing/2014/main" id="{C0E2FFD0-1633-9DFB-6714-2F4C5AC1B669}"/>
                </a:ext>
              </a:extLst>
            </p:cNvPr>
            <p:cNvSpPr/>
            <p:nvPr/>
          </p:nvSpPr>
          <p:spPr>
            <a:xfrm>
              <a:off x="9080595" y="2651862"/>
              <a:ext cx="83191" cy="130154"/>
            </a:xfrm>
            <a:custGeom>
              <a:avLst/>
              <a:gdLst>
                <a:gd name="connsiteX0" fmla="*/ 65413 w 83191"/>
                <a:gd name="connsiteY0" fmla="*/ 69706 h 130154"/>
                <a:gd name="connsiteX1" fmla="*/ 52531 w 83191"/>
                <a:gd name="connsiteY1" fmla="*/ 86881 h 130154"/>
                <a:gd name="connsiteX2" fmla="*/ 52531 w 83191"/>
                <a:gd name="connsiteY2" fmla="*/ 1006 h 130154"/>
                <a:gd name="connsiteX3" fmla="*/ 31063 w 83191"/>
                <a:gd name="connsiteY3" fmla="*/ 1006 h 130154"/>
                <a:gd name="connsiteX4" fmla="*/ 31063 w 83191"/>
                <a:gd name="connsiteY4" fmla="*/ 86881 h 130154"/>
                <a:gd name="connsiteX5" fmla="*/ 18181 w 83191"/>
                <a:gd name="connsiteY5" fmla="*/ 69706 h 130154"/>
                <a:gd name="connsiteX6" fmla="*/ 1006 w 83191"/>
                <a:gd name="connsiteY6" fmla="*/ 82588 h 130154"/>
                <a:gd name="connsiteX7" fmla="*/ 33209 w 83191"/>
                <a:gd name="connsiteY7" fmla="*/ 125525 h 130154"/>
                <a:gd name="connsiteX8" fmla="*/ 48238 w 83191"/>
                <a:gd name="connsiteY8" fmla="*/ 127672 h 130154"/>
                <a:gd name="connsiteX9" fmla="*/ 50384 w 83191"/>
                <a:gd name="connsiteY9" fmla="*/ 125525 h 130154"/>
                <a:gd name="connsiteX10" fmla="*/ 82588 w 83191"/>
                <a:gd name="connsiteY10" fmla="*/ 82588 h 130154"/>
                <a:gd name="connsiteX11" fmla="*/ 65413 w 83191"/>
                <a:gd name="connsiteY11" fmla="*/ 69706 h 130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191" h="130154">
                  <a:moveTo>
                    <a:pt x="65413" y="69706"/>
                  </a:moveTo>
                  <a:lnTo>
                    <a:pt x="52531" y="86881"/>
                  </a:lnTo>
                  <a:lnTo>
                    <a:pt x="52531" y="1006"/>
                  </a:lnTo>
                  <a:lnTo>
                    <a:pt x="31063" y="1006"/>
                  </a:lnTo>
                  <a:lnTo>
                    <a:pt x="31063" y="86881"/>
                  </a:lnTo>
                  <a:lnTo>
                    <a:pt x="18181" y="69706"/>
                  </a:lnTo>
                  <a:lnTo>
                    <a:pt x="1006" y="82588"/>
                  </a:lnTo>
                  <a:lnTo>
                    <a:pt x="33209" y="125525"/>
                  </a:lnTo>
                  <a:cubicBezTo>
                    <a:pt x="36767" y="130268"/>
                    <a:pt x="43494" y="131229"/>
                    <a:pt x="48238" y="127672"/>
                  </a:cubicBezTo>
                  <a:cubicBezTo>
                    <a:pt x="49051" y="127061"/>
                    <a:pt x="49774" y="126338"/>
                    <a:pt x="50384" y="125525"/>
                  </a:cubicBezTo>
                  <a:lnTo>
                    <a:pt x="82588" y="82588"/>
                  </a:lnTo>
                  <a:lnTo>
                    <a:pt x="65413" y="697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7" name="Freihandform: Form 216">
              <a:extLst>
                <a:ext uri="{FF2B5EF4-FFF2-40B4-BE49-F238E27FC236}">
                  <a16:creationId xmlns:a16="http://schemas.microsoft.com/office/drawing/2014/main" id="{E0DD628A-8EB1-BAFD-5ADE-73315E56EE4C}"/>
                </a:ext>
              </a:extLst>
            </p:cNvPr>
            <p:cNvSpPr/>
            <p:nvPr/>
          </p:nvSpPr>
          <p:spPr>
            <a:xfrm>
              <a:off x="9110651" y="2286893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8" name="Freihandform: Form 217">
              <a:extLst>
                <a:ext uri="{FF2B5EF4-FFF2-40B4-BE49-F238E27FC236}">
                  <a16:creationId xmlns:a16="http://schemas.microsoft.com/office/drawing/2014/main" id="{D80D04A5-9DD6-38A5-7BD3-C7307CB48850}"/>
                </a:ext>
              </a:extLst>
            </p:cNvPr>
            <p:cNvSpPr/>
            <p:nvPr/>
          </p:nvSpPr>
          <p:spPr>
            <a:xfrm>
              <a:off x="9110651" y="2608924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59" name="Freihandform: Form 218">
              <a:extLst>
                <a:ext uri="{FF2B5EF4-FFF2-40B4-BE49-F238E27FC236}">
                  <a16:creationId xmlns:a16="http://schemas.microsoft.com/office/drawing/2014/main" id="{7E4FBC92-9EFB-E083-6F1A-4DC6A7873306}"/>
                </a:ext>
              </a:extLst>
            </p:cNvPr>
            <p:cNvSpPr/>
            <p:nvPr/>
          </p:nvSpPr>
          <p:spPr>
            <a:xfrm>
              <a:off x="8799354" y="2417853"/>
              <a:ext cx="130154" cy="83191"/>
            </a:xfrm>
            <a:custGeom>
              <a:avLst/>
              <a:gdLst>
                <a:gd name="connsiteX0" fmla="*/ 129820 w 130154"/>
                <a:gd name="connsiteY0" fmla="*/ 31063 h 83191"/>
                <a:gd name="connsiteX1" fmla="*/ 43945 w 130154"/>
                <a:gd name="connsiteY1" fmla="*/ 31063 h 83191"/>
                <a:gd name="connsiteX2" fmla="*/ 61120 w 130154"/>
                <a:gd name="connsiteY2" fmla="*/ 18181 h 83191"/>
                <a:gd name="connsiteX3" fmla="*/ 48238 w 130154"/>
                <a:gd name="connsiteY3" fmla="*/ 1006 h 83191"/>
                <a:gd name="connsiteX4" fmla="*/ 5301 w 130154"/>
                <a:gd name="connsiteY4" fmla="*/ 33209 h 83191"/>
                <a:gd name="connsiteX5" fmla="*/ 3154 w 130154"/>
                <a:gd name="connsiteY5" fmla="*/ 48238 h 83191"/>
                <a:gd name="connsiteX6" fmla="*/ 5301 w 130154"/>
                <a:gd name="connsiteY6" fmla="*/ 50384 h 83191"/>
                <a:gd name="connsiteX7" fmla="*/ 48238 w 130154"/>
                <a:gd name="connsiteY7" fmla="*/ 82588 h 83191"/>
                <a:gd name="connsiteX8" fmla="*/ 61120 w 130154"/>
                <a:gd name="connsiteY8" fmla="*/ 65413 h 83191"/>
                <a:gd name="connsiteX9" fmla="*/ 43945 w 130154"/>
                <a:gd name="connsiteY9" fmla="*/ 52531 h 83191"/>
                <a:gd name="connsiteX10" fmla="*/ 129820 w 130154"/>
                <a:gd name="connsiteY10" fmla="*/ 52531 h 83191"/>
                <a:gd name="connsiteX11" fmla="*/ 129820 w 130154"/>
                <a:gd name="connsiteY11" fmla="*/ 31063 h 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154" h="83191">
                  <a:moveTo>
                    <a:pt x="129820" y="31063"/>
                  </a:moveTo>
                  <a:lnTo>
                    <a:pt x="43945" y="31063"/>
                  </a:lnTo>
                  <a:lnTo>
                    <a:pt x="61120" y="18181"/>
                  </a:lnTo>
                  <a:lnTo>
                    <a:pt x="48238" y="1006"/>
                  </a:lnTo>
                  <a:lnTo>
                    <a:pt x="5301" y="33209"/>
                  </a:lnTo>
                  <a:cubicBezTo>
                    <a:pt x="558" y="36767"/>
                    <a:pt x="-403" y="43494"/>
                    <a:pt x="3154" y="48238"/>
                  </a:cubicBezTo>
                  <a:cubicBezTo>
                    <a:pt x="3765" y="49051"/>
                    <a:pt x="4488" y="49774"/>
                    <a:pt x="5301" y="50384"/>
                  </a:cubicBezTo>
                  <a:lnTo>
                    <a:pt x="48238" y="82588"/>
                  </a:lnTo>
                  <a:lnTo>
                    <a:pt x="61120" y="65413"/>
                  </a:lnTo>
                  <a:lnTo>
                    <a:pt x="43945" y="52531"/>
                  </a:lnTo>
                  <a:lnTo>
                    <a:pt x="129820" y="52531"/>
                  </a:lnTo>
                  <a:lnTo>
                    <a:pt x="129820" y="310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0" name="Freihandform: Form 219">
              <a:extLst>
                <a:ext uri="{FF2B5EF4-FFF2-40B4-BE49-F238E27FC236}">
                  <a16:creationId xmlns:a16="http://schemas.microsoft.com/office/drawing/2014/main" id="{E8FF2192-CDF2-D424-8AE2-2F89C1322E34}"/>
                </a:ext>
              </a:extLst>
            </p:cNvPr>
            <p:cNvSpPr/>
            <p:nvPr/>
          </p:nvSpPr>
          <p:spPr>
            <a:xfrm>
              <a:off x="9314604" y="2417853"/>
              <a:ext cx="130154" cy="83191"/>
            </a:xfrm>
            <a:custGeom>
              <a:avLst/>
              <a:gdLst>
                <a:gd name="connsiteX0" fmla="*/ 127672 w 130154"/>
                <a:gd name="connsiteY0" fmla="*/ 35356 h 83191"/>
                <a:gd name="connsiteX1" fmla="*/ 125525 w 130154"/>
                <a:gd name="connsiteY1" fmla="*/ 33209 h 83191"/>
                <a:gd name="connsiteX2" fmla="*/ 82588 w 130154"/>
                <a:gd name="connsiteY2" fmla="*/ 1006 h 83191"/>
                <a:gd name="connsiteX3" fmla="*/ 69706 w 130154"/>
                <a:gd name="connsiteY3" fmla="*/ 18181 h 83191"/>
                <a:gd name="connsiteX4" fmla="*/ 86881 w 130154"/>
                <a:gd name="connsiteY4" fmla="*/ 31063 h 83191"/>
                <a:gd name="connsiteX5" fmla="*/ 1006 w 130154"/>
                <a:gd name="connsiteY5" fmla="*/ 31063 h 83191"/>
                <a:gd name="connsiteX6" fmla="*/ 1006 w 130154"/>
                <a:gd name="connsiteY6" fmla="*/ 52531 h 83191"/>
                <a:gd name="connsiteX7" fmla="*/ 86881 w 130154"/>
                <a:gd name="connsiteY7" fmla="*/ 52531 h 83191"/>
                <a:gd name="connsiteX8" fmla="*/ 69706 w 130154"/>
                <a:gd name="connsiteY8" fmla="*/ 65413 h 83191"/>
                <a:gd name="connsiteX9" fmla="*/ 82588 w 130154"/>
                <a:gd name="connsiteY9" fmla="*/ 82588 h 83191"/>
                <a:gd name="connsiteX10" fmla="*/ 125525 w 130154"/>
                <a:gd name="connsiteY10" fmla="*/ 50384 h 83191"/>
                <a:gd name="connsiteX11" fmla="*/ 127672 w 130154"/>
                <a:gd name="connsiteY11" fmla="*/ 35356 h 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154" h="83191">
                  <a:moveTo>
                    <a:pt x="127672" y="35356"/>
                  </a:moveTo>
                  <a:cubicBezTo>
                    <a:pt x="127061" y="34543"/>
                    <a:pt x="126338" y="33820"/>
                    <a:pt x="125525" y="33209"/>
                  </a:cubicBezTo>
                  <a:lnTo>
                    <a:pt x="82588" y="1006"/>
                  </a:lnTo>
                  <a:lnTo>
                    <a:pt x="69706" y="18181"/>
                  </a:lnTo>
                  <a:lnTo>
                    <a:pt x="86881" y="31063"/>
                  </a:lnTo>
                  <a:lnTo>
                    <a:pt x="1006" y="31063"/>
                  </a:lnTo>
                  <a:lnTo>
                    <a:pt x="1006" y="52531"/>
                  </a:lnTo>
                  <a:lnTo>
                    <a:pt x="86881" y="52531"/>
                  </a:lnTo>
                  <a:lnTo>
                    <a:pt x="69706" y="65413"/>
                  </a:lnTo>
                  <a:lnTo>
                    <a:pt x="82588" y="82588"/>
                  </a:lnTo>
                  <a:lnTo>
                    <a:pt x="125525" y="50384"/>
                  </a:lnTo>
                  <a:cubicBezTo>
                    <a:pt x="130268" y="46827"/>
                    <a:pt x="131229" y="40100"/>
                    <a:pt x="127672" y="353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1" name="Freihandform: Form 220">
              <a:extLst>
                <a:ext uri="{FF2B5EF4-FFF2-40B4-BE49-F238E27FC236}">
                  <a16:creationId xmlns:a16="http://schemas.microsoft.com/office/drawing/2014/main" id="{B5163C99-3C39-9792-1243-E7C5A023C379}"/>
                </a:ext>
              </a:extLst>
            </p:cNvPr>
            <p:cNvSpPr/>
            <p:nvPr/>
          </p:nvSpPr>
          <p:spPr>
            <a:xfrm>
              <a:off x="8949636" y="2447909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2" name="Freihandform: Form 221">
              <a:extLst>
                <a:ext uri="{FF2B5EF4-FFF2-40B4-BE49-F238E27FC236}">
                  <a16:creationId xmlns:a16="http://schemas.microsoft.com/office/drawing/2014/main" id="{1F1D6F09-9752-9502-831E-73502304CB39}"/>
                </a:ext>
              </a:extLst>
            </p:cNvPr>
            <p:cNvSpPr/>
            <p:nvPr/>
          </p:nvSpPr>
          <p:spPr>
            <a:xfrm>
              <a:off x="9271667" y="2447909"/>
              <a:ext cx="22811" cy="22811"/>
            </a:xfrm>
            <a:custGeom>
              <a:avLst/>
              <a:gdLst>
                <a:gd name="connsiteX0" fmla="*/ 1006 w 22810"/>
                <a:gd name="connsiteY0" fmla="*/ 1006 h 22810"/>
                <a:gd name="connsiteX1" fmla="*/ 22475 w 22810"/>
                <a:gd name="connsiteY1" fmla="*/ 1006 h 22810"/>
                <a:gd name="connsiteX2" fmla="*/ 22475 w 22810"/>
                <a:gd name="connsiteY2" fmla="*/ 22475 h 22810"/>
                <a:gd name="connsiteX3" fmla="*/ 1006 w 22810"/>
                <a:gd name="connsiteY3" fmla="*/ 22475 h 22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10" h="22810">
                  <a:moveTo>
                    <a:pt x="1006" y="1006"/>
                  </a:moveTo>
                  <a:lnTo>
                    <a:pt x="22475" y="1006"/>
                  </a:lnTo>
                  <a:lnTo>
                    <a:pt x="22475" y="22475"/>
                  </a:lnTo>
                  <a:lnTo>
                    <a:pt x="1006" y="224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3" name="Freihandform: Form 222">
              <a:extLst>
                <a:ext uri="{FF2B5EF4-FFF2-40B4-BE49-F238E27FC236}">
                  <a16:creationId xmlns:a16="http://schemas.microsoft.com/office/drawing/2014/main" id="{1CE8773C-53F7-A0FF-D882-654CE42355A6}"/>
                </a:ext>
              </a:extLst>
            </p:cNvPr>
            <p:cNvSpPr/>
            <p:nvPr/>
          </p:nvSpPr>
          <p:spPr>
            <a:xfrm>
              <a:off x="8890480" y="2227736"/>
              <a:ext cx="103318" cy="103318"/>
            </a:xfrm>
            <a:custGeom>
              <a:avLst/>
              <a:gdLst>
                <a:gd name="connsiteX0" fmla="*/ 102874 w 103318"/>
                <a:gd name="connsiteY0" fmla="*/ 87697 h 103318"/>
                <a:gd name="connsiteX1" fmla="*/ 42161 w 103318"/>
                <a:gd name="connsiteY1" fmla="*/ 26983 h 103318"/>
                <a:gd name="connsiteX2" fmla="*/ 63404 w 103318"/>
                <a:gd name="connsiteY2" fmla="*/ 30010 h 103318"/>
                <a:gd name="connsiteX3" fmla="*/ 66442 w 103318"/>
                <a:gd name="connsiteY3" fmla="*/ 8756 h 103318"/>
                <a:gd name="connsiteX4" fmla="*/ 13317 w 103318"/>
                <a:gd name="connsiteY4" fmla="*/ 1124 h 103318"/>
                <a:gd name="connsiteX5" fmla="*/ 1123 w 103318"/>
                <a:gd name="connsiteY5" fmla="*/ 10167 h 103318"/>
                <a:gd name="connsiteX6" fmla="*/ 1123 w 103318"/>
                <a:gd name="connsiteY6" fmla="*/ 13318 h 103318"/>
                <a:gd name="connsiteX7" fmla="*/ 8712 w 103318"/>
                <a:gd name="connsiteY7" fmla="*/ 66443 h 103318"/>
                <a:gd name="connsiteX8" fmla="*/ 29966 w 103318"/>
                <a:gd name="connsiteY8" fmla="*/ 63405 h 103318"/>
                <a:gd name="connsiteX9" fmla="*/ 26939 w 103318"/>
                <a:gd name="connsiteY9" fmla="*/ 42162 h 103318"/>
                <a:gd name="connsiteX10" fmla="*/ 87653 w 103318"/>
                <a:gd name="connsiteY10" fmla="*/ 102875 h 103318"/>
                <a:gd name="connsiteX11" fmla="*/ 102874 w 103318"/>
                <a:gd name="connsiteY11" fmla="*/ 87697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3318" h="103318">
                  <a:moveTo>
                    <a:pt x="102874" y="87697"/>
                  </a:moveTo>
                  <a:lnTo>
                    <a:pt x="42161" y="26983"/>
                  </a:lnTo>
                  <a:lnTo>
                    <a:pt x="63404" y="30010"/>
                  </a:lnTo>
                  <a:lnTo>
                    <a:pt x="66442" y="8756"/>
                  </a:lnTo>
                  <a:lnTo>
                    <a:pt x="13317" y="1124"/>
                  </a:lnTo>
                  <a:cubicBezTo>
                    <a:pt x="7454" y="253"/>
                    <a:pt x="1994" y="4302"/>
                    <a:pt x="1123" y="10167"/>
                  </a:cubicBezTo>
                  <a:cubicBezTo>
                    <a:pt x="967" y="11212"/>
                    <a:pt x="967" y="12275"/>
                    <a:pt x="1123" y="13318"/>
                  </a:cubicBezTo>
                  <a:lnTo>
                    <a:pt x="8712" y="66443"/>
                  </a:lnTo>
                  <a:lnTo>
                    <a:pt x="29966" y="63405"/>
                  </a:lnTo>
                  <a:lnTo>
                    <a:pt x="26939" y="42162"/>
                  </a:lnTo>
                  <a:lnTo>
                    <a:pt x="87653" y="102875"/>
                  </a:lnTo>
                  <a:lnTo>
                    <a:pt x="102874" y="876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4" name="Freihandform: Form 223">
              <a:extLst>
                <a:ext uri="{FF2B5EF4-FFF2-40B4-BE49-F238E27FC236}">
                  <a16:creationId xmlns:a16="http://schemas.microsoft.com/office/drawing/2014/main" id="{F4D76AE4-C152-A107-CD9B-D6D413D81E1B}"/>
                </a:ext>
              </a:extLst>
            </p:cNvPr>
            <p:cNvSpPr/>
            <p:nvPr/>
          </p:nvSpPr>
          <p:spPr>
            <a:xfrm>
              <a:off x="9250423" y="2587703"/>
              <a:ext cx="103318" cy="103318"/>
            </a:xfrm>
            <a:custGeom>
              <a:avLst/>
              <a:gdLst>
                <a:gd name="connsiteX0" fmla="*/ 102736 w 103318"/>
                <a:gd name="connsiteY0" fmla="*/ 90542 h 103318"/>
                <a:gd name="connsiteX1" fmla="*/ 95147 w 103318"/>
                <a:gd name="connsiteY1" fmla="*/ 37417 h 103318"/>
                <a:gd name="connsiteX2" fmla="*/ 73871 w 103318"/>
                <a:gd name="connsiteY2" fmla="*/ 40477 h 103318"/>
                <a:gd name="connsiteX3" fmla="*/ 76898 w 103318"/>
                <a:gd name="connsiteY3" fmla="*/ 61720 h 103318"/>
                <a:gd name="connsiteX4" fmla="*/ 16185 w 103318"/>
                <a:gd name="connsiteY4" fmla="*/ 1006 h 103318"/>
                <a:gd name="connsiteX5" fmla="*/ 1006 w 103318"/>
                <a:gd name="connsiteY5" fmla="*/ 16185 h 103318"/>
                <a:gd name="connsiteX6" fmla="*/ 61720 w 103318"/>
                <a:gd name="connsiteY6" fmla="*/ 76898 h 103318"/>
                <a:gd name="connsiteX7" fmla="*/ 40498 w 103318"/>
                <a:gd name="connsiteY7" fmla="*/ 73850 h 103318"/>
                <a:gd name="connsiteX8" fmla="*/ 37460 w 103318"/>
                <a:gd name="connsiteY8" fmla="*/ 95104 h 103318"/>
                <a:gd name="connsiteX9" fmla="*/ 90585 w 103318"/>
                <a:gd name="connsiteY9" fmla="*/ 102693 h 103318"/>
                <a:gd name="connsiteX10" fmla="*/ 92109 w 103318"/>
                <a:gd name="connsiteY10" fmla="*/ 102800 h 103318"/>
                <a:gd name="connsiteX11" fmla="*/ 102845 w 103318"/>
                <a:gd name="connsiteY11" fmla="*/ 92067 h 103318"/>
                <a:gd name="connsiteX12" fmla="*/ 102736 w 103318"/>
                <a:gd name="connsiteY12" fmla="*/ 90542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3318" h="103318">
                  <a:moveTo>
                    <a:pt x="102736" y="90542"/>
                  </a:moveTo>
                  <a:lnTo>
                    <a:pt x="95147" y="37417"/>
                  </a:lnTo>
                  <a:lnTo>
                    <a:pt x="73871" y="40477"/>
                  </a:lnTo>
                  <a:lnTo>
                    <a:pt x="76898" y="61720"/>
                  </a:lnTo>
                  <a:lnTo>
                    <a:pt x="16185" y="1006"/>
                  </a:lnTo>
                  <a:lnTo>
                    <a:pt x="1006" y="16185"/>
                  </a:lnTo>
                  <a:lnTo>
                    <a:pt x="61720" y="76898"/>
                  </a:lnTo>
                  <a:lnTo>
                    <a:pt x="40498" y="73850"/>
                  </a:lnTo>
                  <a:lnTo>
                    <a:pt x="37460" y="95104"/>
                  </a:lnTo>
                  <a:lnTo>
                    <a:pt x="90585" y="102693"/>
                  </a:lnTo>
                  <a:cubicBezTo>
                    <a:pt x="91089" y="102765"/>
                    <a:pt x="91599" y="102802"/>
                    <a:pt x="92109" y="102800"/>
                  </a:cubicBezTo>
                  <a:cubicBezTo>
                    <a:pt x="98037" y="102802"/>
                    <a:pt x="102843" y="97995"/>
                    <a:pt x="102845" y="92067"/>
                  </a:cubicBezTo>
                  <a:cubicBezTo>
                    <a:pt x="102846" y="91557"/>
                    <a:pt x="102808" y="91048"/>
                    <a:pt x="102736" y="905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5" name="Freihandform: Form 224">
              <a:extLst>
                <a:ext uri="{FF2B5EF4-FFF2-40B4-BE49-F238E27FC236}">
                  <a16:creationId xmlns:a16="http://schemas.microsoft.com/office/drawing/2014/main" id="{5D82D080-3D4B-8955-A7E1-6A05A4101CBD}"/>
                </a:ext>
              </a:extLst>
            </p:cNvPr>
            <p:cNvSpPr/>
            <p:nvPr/>
          </p:nvSpPr>
          <p:spPr>
            <a:xfrm>
              <a:off x="8991935" y="2329197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6" name="Freihandform: Form 225">
              <a:extLst>
                <a:ext uri="{FF2B5EF4-FFF2-40B4-BE49-F238E27FC236}">
                  <a16:creationId xmlns:a16="http://schemas.microsoft.com/office/drawing/2014/main" id="{2802EEB1-8BF1-21E0-6811-2F534676130B}"/>
                </a:ext>
              </a:extLst>
            </p:cNvPr>
            <p:cNvSpPr/>
            <p:nvPr/>
          </p:nvSpPr>
          <p:spPr>
            <a:xfrm>
              <a:off x="9219649" y="2556895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7" name="Freihandform: Form 226">
              <a:extLst>
                <a:ext uri="{FF2B5EF4-FFF2-40B4-BE49-F238E27FC236}">
                  <a16:creationId xmlns:a16="http://schemas.microsoft.com/office/drawing/2014/main" id="{300FEB78-0510-9D34-BF1C-FF08E82E3B33}"/>
                </a:ext>
              </a:extLst>
            </p:cNvPr>
            <p:cNvSpPr/>
            <p:nvPr/>
          </p:nvSpPr>
          <p:spPr>
            <a:xfrm>
              <a:off x="8890487" y="2587681"/>
              <a:ext cx="103318" cy="103318"/>
            </a:xfrm>
            <a:custGeom>
              <a:avLst/>
              <a:gdLst>
                <a:gd name="connsiteX0" fmla="*/ 42111 w 103318"/>
                <a:gd name="connsiteY0" fmla="*/ 76898 h 103318"/>
                <a:gd name="connsiteX1" fmla="*/ 102825 w 103318"/>
                <a:gd name="connsiteY1" fmla="*/ 16185 h 103318"/>
                <a:gd name="connsiteX2" fmla="*/ 87689 w 103318"/>
                <a:gd name="connsiteY2" fmla="*/ 1006 h 103318"/>
                <a:gd name="connsiteX3" fmla="*/ 26975 w 103318"/>
                <a:gd name="connsiteY3" fmla="*/ 61720 h 103318"/>
                <a:gd name="connsiteX4" fmla="*/ 30003 w 103318"/>
                <a:gd name="connsiteY4" fmla="*/ 40477 h 103318"/>
                <a:gd name="connsiteX5" fmla="*/ 8749 w 103318"/>
                <a:gd name="connsiteY5" fmla="*/ 37439 h 103318"/>
                <a:gd name="connsiteX6" fmla="*/ 1116 w 103318"/>
                <a:gd name="connsiteY6" fmla="*/ 90563 h 103318"/>
                <a:gd name="connsiteX7" fmla="*/ 10218 w 103318"/>
                <a:gd name="connsiteY7" fmla="*/ 102713 h 103318"/>
                <a:gd name="connsiteX8" fmla="*/ 11743 w 103318"/>
                <a:gd name="connsiteY8" fmla="*/ 102822 h 103318"/>
                <a:gd name="connsiteX9" fmla="*/ 13268 w 103318"/>
                <a:gd name="connsiteY9" fmla="*/ 102714 h 103318"/>
                <a:gd name="connsiteX10" fmla="*/ 66392 w 103318"/>
                <a:gd name="connsiteY10" fmla="*/ 95125 h 103318"/>
                <a:gd name="connsiteX11" fmla="*/ 63354 w 103318"/>
                <a:gd name="connsiteY11" fmla="*/ 73871 h 103318"/>
                <a:gd name="connsiteX12" fmla="*/ 42111 w 103318"/>
                <a:gd name="connsiteY12" fmla="*/ 76898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3318" h="103318">
                  <a:moveTo>
                    <a:pt x="42111" y="76898"/>
                  </a:moveTo>
                  <a:lnTo>
                    <a:pt x="102825" y="16185"/>
                  </a:lnTo>
                  <a:lnTo>
                    <a:pt x="87689" y="1006"/>
                  </a:lnTo>
                  <a:lnTo>
                    <a:pt x="26975" y="61720"/>
                  </a:lnTo>
                  <a:lnTo>
                    <a:pt x="30003" y="40477"/>
                  </a:lnTo>
                  <a:lnTo>
                    <a:pt x="8749" y="37439"/>
                  </a:lnTo>
                  <a:lnTo>
                    <a:pt x="1116" y="90563"/>
                  </a:lnTo>
                  <a:cubicBezTo>
                    <a:pt x="275" y="96431"/>
                    <a:pt x="4349" y="101870"/>
                    <a:pt x="10218" y="102713"/>
                  </a:cubicBezTo>
                  <a:cubicBezTo>
                    <a:pt x="10724" y="102786"/>
                    <a:pt x="11234" y="102822"/>
                    <a:pt x="11743" y="102822"/>
                  </a:cubicBezTo>
                  <a:cubicBezTo>
                    <a:pt x="12253" y="102823"/>
                    <a:pt x="12763" y="102787"/>
                    <a:pt x="13268" y="102714"/>
                  </a:cubicBezTo>
                  <a:lnTo>
                    <a:pt x="66392" y="95125"/>
                  </a:lnTo>
                  <a:lnTo>
                    <a:pt x="63354" y="73871"/>
                  </a:lnTo>
                  <a:lnTo>
                    <a:pt x="42111" y="7689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8" name="Freihandform: Form 227">
              <a:extLst>
                <a:ext uri="{FF2B5EF4-FFF2-40B4-BE49-F238E27FC236}">
                  <a16:creationId xmlns:a16="http://schemas.microsoft.com/office/drawing/2014/main" id="{9A2EFEE0-7539-D697-D327-CBD7FCCD3FDF}"/>
                </a:ext>
              </a:extLst>
            </p:cNvPr>
            <p:cNvSpPr/>
            <p:nvPr/>
          </p:nvSpPr>
          <p:spPr>
            <a:xfrm>
              <a:off x="9250423" y="2227782"/>
              <a:ext cx="103318" cy="103318"/>
            </a:xfrm>
            <a:custGeom>
              <a:avLst/>
              <a:gdLst>
                <a:gd name="connsiteX0" fmla="*/ 99677 w 103318"/>
                <a:gd name="connsiteY0" fmla="*/ 4159 h 103318"/>
                <a:gd name="connsiteX1" fmla="*/ 90563 w 103318"/>
                <a:gd name="connsiteY1" fmla="*/ 1121 h 103318"/>
                <a:gd name="connsiteX2" fmla="*/ 37439 w 103318"/>
                <a:gd name="connsiteY2" fmla="*/ 8711 h 103318"/>
                <a:gd name="connsiteX3" fmla="*/ 40477 w 103318"/>
                <a:gd name="connsiteY3" fmla="*/ 29965 h 103318"/>
                <a:gd name="connsiteX4" fmla="*/ 61720 w 103318"/>
                <a:gd name="connsiteY4" fmla="*/ 26938 h 103318"/>
                <a:gd name="connsiteX5" fmla="*/ 1006 w 103318"/>
                <a:gd name="connsiteY5" fmla="*/ 87651 h 103318"/>
                <a:gd name="connsiteX6" fmla="*/ 16185 w 103318"/>
                <a:gd name="connsiteY6" fmla="*/ 102830 h 103318"/>
                <a:gd name="connsiteX7" fmla="*/ 76898 w 103318"/>
                <a:gd name="connsiteY7" fmla="*/ 42116 h 103318"/>
                <a:gd name="connsiteX8" fmla="*/ 73871 w 103318"/>
                <a:gd name="connsiteY8" fmla="*/ 63338 h 103318"/>
                <a:gd name="connsiteX9" fmla="*/ 95125 w 103318"/>
                <a:gd name="connsiteY9" fmla="*/ 66397 h 103318"/>
                <a:gd name="connsiteX10" fmla="*/ 102714 w 103318"/>
                <a:gd name="connsiteY10" fmla="*/ 13273 h 103318"/>
                <a:gd name="connsiteX11" fmla="*/ 99677 w 103318"/>
                <a:gd name="connsiteY11" fmla="*/ 4159 h 10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3318" h="103318">
                  <a:moveTo>
                    <a:pt x="99677" y="4159"/>
                  </a:moveTo>
                  <a:cubicBezTo>
                    <a:pt x="97296" y="1753"/>
                    <a:pt x="93911" y="625"/>
                    <a:pt x="90563" y="1121"/>
                  </a:cubicBezTo>
                  <a:lnTo>
                    <a:pt x="37439" y="8711"/>
                  </a:lnTo>
                  <a:lnTo>
                    <a:pt x="40477" y="29965"/>
                  </a:lnTo>
                  <a:lnTo>
                    <a:pt x="61720" y="26938"/>
                  </a:lnTo>
                  <a:lnTo>
                    <a:pt x="1006" y="87651"/>
                  </a:lnTo>
                  <a:lnTo>
                    <a:pt x="16185" y="102830"/>
                  </a:lnTo>
                  <a:lnTo>
                    <a:pt x="76898" y="42116"/>
                  </a:lnTo>
                  <a:lnTo>
                    <a:pt x="73871" y="63338"/>
                  </a:lnTo>
                  <a:lnTo>
                    <a:pt x="95125" y="66397"/>
                  </a:lnTo>
                  <a:lnTo>
                    <a:pt x="102714" y="13273"/>
                  </a:lnTo>
                  <a:cubicBezTo>
                    <a:pt x="103195" y="9926"/>
                    <a:pt x="102069" y="6550"/>
                    <a:pt x="99677" y="41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69" name="Freihandform: Form 228">
              <a:extLst>
                <a:ext uri="{FF2B5EF4-FFF2-40B4-BE49-F238E27FC236}">
                  <a16:creationId xmlns:a16="http://schemas.microsoft.com/office/drawing/2014/main" id="{4DDE7FA5-884B-A505-9C84-A703EEAC79C8}"/>
                </a:ext>
              </a:extLst>
            </p:cNvPr>
            <p:cNvSpPr/>
            <p:nvPr/>
          </p:nvSpPr>
          <p:spPr>
            <a:xfrm>
              <a:off x="8991944" y="2556904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70" name="Freihandform: Form 229">
              <a:extLst>
                <a:ext uri="{FF2B5EF4-FFF2-40B4-BE49-F238E27FC236}">
                  <a16:creationId xmlns:a16="http://schemas.microsoft.com/office/drawing/2014/main" id="{85204B9D-8BC1-C4D1-B464-24BA65BF3C6D}"/>
                </a:ext>
              </a:extLst>
            </p:cNvPr>
            <p:cNvSpPr/>
            <p:nvPr/>
          </p:nvSpPr>
          <p:spPr>
            <a:xfrm>
              <a:off x="9219652" y="2329159"/>
              <a:ext cx="32203" cy="32203"/>
            </a:xfrm>
            <a:custGeom>
              <a:avLst/>
              <a:gdLst>
                <a:gd name="connsiteX0" fmla="*/ 1423 w 32203"/>
                <a:gd name="connsiteY0" fmla="*/ 16604 h 32203"/>
                <a:gd name="connsiteX1" fmla="*/ 16604 w 32203"/>
                <a:gd name="connsiteY1" fmla="*/ 1423 h 32203"/>
                <a:gd name="connsiteX2" fmla="*/ 31784 w 32203"/>
                <a:gd name="connsiteY2" fmla="*/ 16604 h 32203"/>
                <a:gd name="connsiteX3" fmla="*/ 16604 w 32203"/>
                <a:gd name="connsiteY3" fmla="*/ 31784 h 3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203" h="32203">
                  <a:moveTo>
                    <a:pt x="1423" y="16604"/>
                  </a:moveTo>
                  <a:lnTo>
                    <a:pt x="16604" y="1423"/>
                  </a:lnTo>
                  <a:lnTo>
                    <a:pt x="31784" y="16604"/>
                  </a:lnTo>
                  <a:lnTo>
                    <a:pt x="16604" y="317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71" name="Grafik 77">
            <a:extLst>
              <a:ext uri="{FF2B5EF4-FFF2-40B4-BE49-F238E27FC236}">
                <a16:creationId xmlns:a16="http://schemas.microsoft.com/office/drawing/2014/main" id="{8B50B931-D196-943E-C364-F55E95048563}"/>
              </a:ext>
            </a:extLst>
          </p:cNvPr>
          <p:cNvGrpSpPr/>
          <p:nvPr/>
        </p:nvGrpSpPr>
        <p:grpSpPr>
          <a:xfrm>
            <a:off x="8746138" y="3848559"/>
            <a:ext cx="578118" cy="578118"/>
            <a:chOff x="594833" y="5064060"/>
            <a:chExt cx="1162050" cy="1162050"/>
          </a:xfrm>
          <a:solidFill>
            <a:sysClr val="window" lastClr="FFFFFF"/>
          </a:solidFill>
          <a:effectLst/>
        </p:grpSpPr>
        <p:sp>
          <p:nvSpPr>
            <p:cNvPr id="372" name="Freihandform: Form 233">
              <a:extLst>
                <a:ext uri="{FF2B5EF4-FFF2-40B4-BE49-F238E27FC236}">
                  <a16:creationId xmlns:a16="http://schemas.microsoft.com/office/drawing/2014/main" id="{7A36E8C8-173C-2026-0D23-FCAED72494BC}"/>
                </a:ext>
              </a:extLst>
            </p:cNvPr>
            <p:cNvSpPr/>
            <p:nvPr/>
          </p:nvSpPr>
          <p:spPr>
            <a:xfrm>
              <a:off x="595146" y="5063894"/>
              <a:ext cx="516694" cy="515787"/>
            </a:xfrm>
            <a:custGeom>
              <a:avLst/>
              <a:gdLst>
                <a:gd name="connsiteX0" fmla="*/ 2806 w 516693"/>
                <a:gd name="connsiteY0" fmla="*/ 106680 h 515787"/>
                <a:gd name="connsiteX1" fmla="*/ 80380 w 516693"/>
                <a:gd name="connsiteY1" fmla="*/ 242189 h 515787"/>
                <a:gd name="connsiteX2" fmla="*/ 92498 w 516693"/>
                <a:gd name="connsiteY2" fmla="*/ 251363 h 515787"/>
                <a:gd name="connsiteX3" fmla="*/ 164871 w 516693"/>
                <a:gd name="connsiteY3" fmla="*/ 269424 h 515787"/>
                <a:gd name="connsiteX4" fmla="*/ 413095 w 516693"/>
                <a:gd name="connsiteY4" fmla="*/ 517211 h 515787"/>
                <a:gd name="connsiteX5" fmla="*/ 440520 w 516693"/>
                <a:gd name="connsiteY5" fmla="*/ 489840 h 515787"/>
                <a:gd name="connsiteX6" fmla="*/ 188413 w 516693"/>
                <a:gd name="connsiteY6" fmla="*/ 238183 h 515787"/>
                <a:gd name="connsiteX7" fmla="*/ 179414 w 516693"/>
                <a:gd name="connsiteY7" fmla="*/ 233086 h 515787"/>
                <a:gd name="connsiteX8" fmla="*/ 109873 w 516693"/>
                <a:gd name="connsiteY8" fmla="*/ 215670 h 515787"/>
                <a:gd name="connsiteX9" fmla="*/ 43827 w 516693"/>
                <a:gd name="connsiteY9" fmla="*/ 100229 h 515787"/>
                <a:gd name="connsiteX10" fmla="*/ 100452 w 516693"/>
                <a:gd name="connsiteY10" fmla="*/ 43704 h 515787"/>
                <a:gd name="connsiteX11" fmla="*/ 216142 w 516693"/>
                <a:gd name="connsiteY11" fmla="*/ 109698 h 515787"/>
                <a:gd name="connsiteX12" fmla="*/ 233598 w 516693"/>
                <a:gd name="connsiteY12" fmla="*/ 179117 h 515787"/>
                <a:gd name="connsiteX13" fmla="*/ 238695 w 516693"/>
                <a:gd name="connsiteY13" fmla="*/ 188116 h 515787"/>
                <a:gd name="connsiteX14" fmla="*/ 490805 w 516693"/>
                <a:gd name="connsiteY14" fmla="*/ 439782 h 515787"/>
                <a:gd name="connsiteX15" fmla="*/ 518222 w 516693"/>
                <a:gd name="connsiteY15" fmla="*/ 412403 h 515787"/>
                <a:gd name="connsiteX16" fmla="*/ 269999 w 516693"/>
                <a:gd name="connsiteY16" fmla="*/ 164615 h 515787"/>
                <a:gd name="connsiteX17" fmla="*/ 251907 w 516693"/>
                <a:gd name="connsiteY17" fmla="*/ 92409 h 515787"/>
                <a:gd name="connsiteX18" fmla="*/ 242716 w 516693"/>
                <a:gd name="connsiteY18" fmla="*/ 80288 h 515787"/>
                <a:gd name="connsiteX19" fmla="*/ 106961 w 516693"/>
                <a:gd name="connsiteY19" fmla="*/ 2858 h 515787"/>
                <a:gd name="connsiteX20" fmla="*/ 83691 w 516693"/>
                <a:gd name="connsiteY20" fmla="*/ 5972 h 515787"/>
                <a:gd name="connsiteX21" fmla="*/ 6125 w 516693"/>
                <a:gd name="connsiteY21" fmla="*/ 83410 h 515787"/>
                <a:gd name="connsiteX22" fmla="*/ 2806 w 516693"/>
                <a:gd name="connsiteY22" fmla="*/ 106680 h 515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16693" h="515787">
                  <a:moveTo>
                    <a:pt x="2806" y="106680"/>
                  </a:moveTo>
                  <a:lnTo>
                    <a:pt x="80380" y="242189"/>
                  </a:lnTo>
                  <a:cubicBezTo>
                    <a:pt x="82997" y="246768"/>
                    <a:pt x="87376" y="250081"/>
                    <a:pt x="92498" y="251363"/>
                  </a:cubicBezTo>
                  <a:lnTo>
                    <a:pt x="164871" y="269424"/>
                  </a:lnTo>
                  <a:lnTo>
                    <a:pt x="413095" y="517211"/>
                  </a:lnTo>
                  <a:lnTo>
                    <a:pt x="440520" y="489840"/>
                  </a:lnTo>
                  <a:lnTo>
                    <a:pt x="188413" y="238183"/>
                  </a:lnTo>
                  <a:cubicBezTo>
                    <a:pt x="185932" y="235698"/>
                    <a:pt x="182821" y="233938"/>
                    <a:pt x="179414" y="233086"/>
                  </a:cubicBezTo>
                  <a:lnTo>
                    <a:pt x="109873" y="215670"/>
                  </a:lnTo>
                  <a:lnTo>
                    <a:pt x="43827" y="100229"/>
                  </a:lnTo>
                  <a:lnTo>
                    <a:pt x="100452" y="43704"/>
                  </a:lnTo>
                  <a:lnTo>
                    <a:pt x="216142" y="109698"/>
                  </a:lnTo>
                  <a:lnTo>
                    <a:pt x="233598" y="179117"/>
                  </a:lnTo>
                  <a:cubicBezTo>
                    <a:pt x="234443" y="182525"/>
                    <a:pt x="236214" y="185639"/>
                    <a:pt x="238695" y="188116"/>
                  </a:cubicBezTo>
                  <a:lnTo>
                    <a:pt x="490805" y="439782"/>
                  </a:lnTo>
                  <a:lnTo>
                    <a:pt x="518222" y="412403"/>
                  </a:lnTo>
                  <a:lnTo>
                    <a:pt x="269999" y="164615"/>
                  </a:lnTo>
                  <a:lnTo>
                    <a:pt x="251907" y="92409"/>
                  </a:lnTo>
                  <a:cubicBezTo>
                    <a:pt x="250622" y="87288"/>
                    <a:pt x="247303" y="82908"/>
                    <a:pt x="242716" y="80288"/>
                  </a:cubicBezTo>
                  <a:lnTo>
                    <a:pt x="106961" y="2858"/>
                  </a:lnTo>
                  <a:cubicBezTo>
                    <a:pt x="99391" y="-1442"/>
                    <a:pt x="89866" y="-168"/>
                    <a:pt x="83691" y="5972"/>
                  </a:cubicBezTo>
                  <a:lnTo>
                    <a:pt x="6125" y="83410"/>
                  </a:lnTo>
                  <a:cubicBezTo>
                    <a:pt x="-114" y="89534"/>
                    <a:pt x="-1470" y="99059"/>
                    <a:pt x="2806" y="106680"/>
                  </a:cubicBez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73" name="Freihandform: Form 234">
              <a:extLst>
                <a:ext uri="{FF2B5EF4-FFF2-40B4-BE49-F238E27FC236}">
                  <a16:creationId xmlns:a16="http://schemas.microsoft.com/office/drawing/2014/main" id="{9BF96E92-3C44-1DC8-B5FC-52B935C73F61}"/>
                </a:ext>
              </a:extLst>
            </p:cNvPr>
            <p:cNvSpPr/>
            <p:nvPr/>
          </p:nvSpPr>
          <p:spPr>
            <a:xfrm>
              <a:off x="949818" y="5417890"/>
              <a:ext cx="453383" cy="452588"/>
            </a:xfrm>
            <a:custGeom>
              <a:avLst/>
              <a:gdLst>
                <a:gd name="connsiteX0" fmla="*/ 454392 w 453383"/>
                <a:gd name="connsiteY0" fmla="*/ 27699 h 452587"/>
                <a:gd name="connsiteX1" fmla="*/ 27756 w 453383"/>
                <a:gd name="connsiteY1" fmla="*/ 453593 h 452587"/>
                <a:gd name="connsiteX2" fmla="*/ 328 w 453383"/>
                <a:gd name="connsiteY2" fmla="*/ 426213 h 452587"/>
                <a:gd name="connsiteX3" fmla="*/ 426972 w 453383"/>
                <a:gd name="connsiteY3" fmla="*/ 328 h 452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3383" h="452587">
                  <a:moveTo>
                    <a:pt x="454392" y="27699"/>
                  </a:moveTo>
                  <a:lnTo>
                    <a:pt x="27756" y="453593"/>
                  </a:lnTo>
                  <a:lnTo>
                    <a:pt x="328" y="426213"/>
                  </a:lnTo>
                  <a:lnTo>
                    <a:pt x="426972" y="328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74" name="Freihandform: Form 235">
              <a:extLst>
                <a:ext uri="{FF2B5EF4-FFF2-40B4-BE49-F238E27FC236}">
                  <a16:creationId xmlns:a16="http://schemas.microsoft.com/office/drawing/2014/main" id="{2FC1D6F6-FC57-AE30-33D8-ADEC86525654}"/>
                </a:ext>
              </a:extLst>
            </p:cNvPr>
            <p:cNvSpPr/>
            <p:nvPr/>
          </p:nvSpPr>
          <p:spPr>
            <a:xfrm>
              <a:off x="692029" y="5876833"/>
              <a:ext cx="271622" cy="232410"/>
            </a:xfrm>
            <a:custGeom>
              <a:avLst/>
              <a:gdLst>
                <a:gd name="connsiteX0" fmla="*/ 210876 w 271621"/>
                <a:gd name="connsiteY0" fmla="*/ 9716 h 232410"/>
                <a:gd name="connsiteX1" fmla="*/ 194250 w 271621"/>
                <a:gd name="connsiteY1" fmla="*/ 328 h 232410"/>
                <a:gd name="connsiteX2" fmla="*/ 77897 w 271621"/>
                <a:gd name="connsiteY2" fmla="*/ 328 h 232410"/>
                <a:gd name="connsiteX3" fmla="*/ 61279 w 271621"/>
                <a:gd name="connsiteY3" fmla="*/ 9716 h 232410"/>
                <a:gd name="connsiteX4" fmla="*/ 3099 w 271621"/>
                <a:gd name="connsiteY4" fmla="*/ 106507 h 232410"/>
                <a:gd name="connsiteX5" fmla="*/ 3099 w 271621"/>
                <a:gd name="connsiteY5" fmla="*/ 126447 h 232410"/>
                <a:gd name="connsiteX6" fmla="*/ 61279 w 271621"/>
                <a:gd name="connsiteY6" fmla="*/ 223238 h 232410"/>
                <a:gd name="connsiteX7" fmla="*/ 77897 w 271621"/>
                <a:gd name="connsiteY7" fmla="*/ 232626 h 232410"/>
                <a:gd name="connsiteX8" fmla="*/ 194250 w 271621"/>
                <a:gd name="connsiteY8" fmla="*/ 232626 h 232410"/>
                <a:gd name="connsiteX9" fmla="*/ 210876 w 271621"/>
                <a:gd name="connsiteY9" fmla="*/ 223238 h 232410"/>
                <a:gd name="connsiteX10" fmla="*/ 269048 w 271621"/>
                <a:gd name="connsiteY10" fmla="*/ 126447 h 232410"/>
                <a:gd name="connsiteX11" fmla="*/ 269048 w 271621"/>
                <a:gd name="connsiteY11" fmla="*/ 106507 h 232410"/>
                <a:gd name="connsiteX12" fmla="*/ 183281 w 271621"/>
                <a:gd name="connsiteY12" fmla="*/ 193907 h 232410"/>
                <a:gd name="connsiteX13" fmla="*/ 88874 w 271621"/>
                <a:gd name="connsiteY13" fmla="*/ 193907 h 232410"/>
                <a:gd name="connsiteX14" fmla="*/ 42332 w 271621"/>
                <a:gd name="connsiteY14" fmla="*/ 116478 h 232410"/>
                <a:gd name="connsiteX15" fmla="*/ 88874 w 271621"/>
                <a:gd name="connsiteY15" fmla="*/ 39038 h 232410"/>
                <a:gd name="connsiteX16" fmla="*/ 183281 w 271621"/>
                <a:gd name="connsiteY16" fmla="*/ 39038 h 232410"/>
                <a:gd name="connsiteX17" fmla="*/ 229822 w 271621"/>
                <a:gd name="connsiteY17" fmla="*/ 116478 h 232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1621" h="232410">
                  <a:moveTo>
                    <a:pt x="210876" y="9716"/>
                  </a:moveTo>
                  <a:cubicBezTo>
                    <a:pt x="207365" y="3887"/>
                    <a:pt x="201063" y="328"/>
                    <a:pt x="194250" y="328"/>
                  </a:cubicBezTo>
                  <a:lnTo>
                    <a:pt x="77897" y="328"/>
                  </a:lnTo>
                  <a:cubicBezTo>
                    <a:pt x="71092" y="328"/>
                    <a:pt x="64781" y="3887"/>
                    <a:pt x="61279" y="9716"/>
                  </a:cubicBezTo>
                  <a:lnTo>
                    <a:pt x="3099" y="106507"/>
                  </a:lnTo>
                  <a:cubicBezTo>
                    <a:pt x="-595" y="112639"/>
                    <a:pt x="-595" y="120308"/>
                    <a:pt x="3099" y="126447"/>
                  </a:cubicBezTo>
                  <a:lnTo>
                    <a:pt x="61279" y="223238"/>
                  </a:lnTo>
                  <a:cubicBezTo>
                    <a:pt x="64781" y="229058"/>
                    <a:pt x="71092" y="232626"/>
                    <a:pt x="77897" y="232626"/>
                  </a:cubicBezTo>
                  <a:lnTo>
                    <a:pt x="194250" y="232626"/>
                  </a:lnTo>
                  <a:cubicBezTo>
                    <a:pt x="201063" y="232626"/>
                    <a:pt x="207365" y="229058"/>
                    <a:pt x="210876" y="223238"/>
                  </a:cubicBezTo>
                  <a:lnTo>
                    <a:pt x="269048" y="126447"/>
                  </a:lnTo>
                  <a:cubicBezTo>
                    <a:pt x="272742" y="120308"/>
                    <a:pt x="272742" y="112639"/>
                    <a:pt x="269048" y="106507"/>
                  </a:cubicBezTo>
                  <a:close/>
                  <a:moveTo>
                    <a:pt x="183281" y="193907"/>
                  </a:moveTo>
                  <a:lnTo>
                    <a:pt x="88874" y="193907"/>
                  </a:lnTo>
                  <a:lnTo>
                    <a:pt x="42332" y="116478"/>
                  </a:lnTo>
                  <a:lnTo>
                    <a:pt x="88874" y="39038"/>
                  </a:lnTo>
                  <a:lnTo>
                    <a:pt x="183281" y="39038"/>
                  </a:lnTo>
                  <a:lnTo>
                    <a:pt x="229822" y="116478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75" name="Freihandform: Form 236">
              <a:extLst>
                <a:ext uri="{FF2B5EF4-FFF2-40B4-BE49-F238E27FC236}">
                  <a16:creationId xmlns:a16="http://schemas.microsoft.com/office/drawing/2014/main" id="{C00C03A4-398F-3492-03CC-8512BF0562A3}"/>
                </a:ext>
              </a:extLst>
            </p:cNvPr>
            <p:cNvSpPr/>
            <p:nvPr/>
          </p:nvSpPr>
          <p:spPr>
            <a:xfrm>
              <a:off x="595063" y="5063733"/>
              <a:ext cx="1164092" cy="1162050"/>
            </a:xfrm>
            <a:custGeom>
              <a:avLst/>
              <a:gdLst>
                <a:gd name="connsiteX0" fmla="*/ 931172 w 1164092"/>
                <a:gd name="connsiteY0" fmla="*/ 464972 h 1162050"/>
                <a:gd name="connsiteX1" fmla="*/ 1163871 w 1164092"/>
                <a:gd name="connsiteY1" fmla="*/ 234242 h 1162050"/>
                <a:gd name="connsiteX2" fmla="*/ 1156747 w 1164092"/>
                <a:gd name="connsiteY2" fmla="*/ 176530 h 1162050"/>
                <a:gd name="connsiteX3" fmla="*/ 1133245 w 1164092"/>
                <a:gd name="connsiteY3" fmla="*/ 162419 h 1162050"/>
                <a:gd name="connsiteX4" fmla="*/ 1124230 w 1164092"/>
                <a:gd name="connsiteY4" fmla="*/ 167507 h 1162050"/>
                <a:gd name="connsiteX5" fmla="*/ 1003512 w 1164092"/>
                <a:gd name="connsiteY5" fmla="*/ 287933 h 1162050"/>
                <a:gd name="connsiteX6" fmla="*/ 907733 w 1164092"/>
                <a:gd name="connsiteY6" fmla="*/ 256070 h 1162050"/>
                <a:gd name="connsiteX7" fmla="*/ 875790 w 1164092"/>
                <a:gd name="connsiteY7" fmla="*/ 160484 h 1162050"/>
                <a:gd name="connsiteX8" fmla="*/ 996509 w 1164092"/>
                <a:gd name="connsiteY8" fmla="*/ 39954 h 1162050"/>
                <a:gd name="connsiteX9" fmla="*/ 996492 w 1164092"/>
                <a:gd name="connsiteY9" fmla="*/ 12575 h 1162050"/>
                <a:gd name="connsiteX10" fmla="*/ 987414 w 1164092"/>
                <a:gd name="connsiteY10" fmla="*/ 7471 h 1162050"/>
                <a:gd name="connsiteX11" fmla="*/ 705565 w 1164092"/>
                <a:gd name="connsiteY11" fmla="*/ 175113 h 1162050"/>
                <a:gd name="connsiteX12" fmla="*/ 698464 w 1164092"/>
                <a:gd name="connsiteY12" fmla="*/ 232666 h 1162050"/>
                <a:gd name="connsiteX13" fmla="*/ 703180 w 1164092"/>
                <a:gd name="connsiteY13" fmla="*/ 278027 h 1162050"/>
                <a:gd name="connsiteX14" fmla="*/ 278476 w 1164092"/>
                <a:gd name="connsiteY14" fmla="*/ 701977 h 1162050"/>
                <a:gd name="connsiteX15" fmla="*/ 233044 w 1164092"/>
                <a:gd name="connsiteY15" fmla="*/ 697270 h 1162050"/>
                <a:gd name="connsiteX16" fmla="*/ 328 w 1164092"/>
                <a:gd name="connsiteY16" fmla="*/ 929578 h 1162050"/>
                <a:gd name="connsiteX17" fmla="*/ 233044 w 1164092"/>
                <a:gd name="connsiteY17" fmla="*/ 1161876 h 1162050"/>
                <a:gd name="connsiteX18" fmla="*/ 465750 w 1164092"/>
                <a:gd name="connsiteY18" fmla="*/ 929578 h 1162050"/>
                <a:gd name="connsiteX19" fmla="*/ 461034 w 1164092"/>
                <a:gd name="connsiteY19" fmla="*/ 884217 h 1162050"/>
                <a:gd name="connsiteX20" fmla="*/ 562711 w 1164092"/>
                <a:gd name="connsiteY20" fmla="*/ 782719 h 1162050"/>
                <a:gd name="connsiteX21" fmla="*/ 607177 w 1164092"/>
                <a:gd name="connsiteY21" fmla="*/ 827110 h 1162050"/>
                <a:gd name="connsiteX22" fmla="*/ 634605 w 1164092"/>
                <a:gd name="connsiteY22" fmla="*/ 827110 h 1162050"/>
                <a:gd name="connsiteX23" fmla="*/ 644297 w 1164092"/>
                <a:gd name="connsiteY23" fmla="*/ 817426 h 1162050"/>
                <a:gd name="connsiteX24" fmla="*/ 675050 w 1164092"/>
                <a:gd name="connsiteY24" fmla="*/ 817426 h 1162050"/>
                <a:gd name="connsiteX25" fmla="*/ 675091 w 1164092"/>
                <a:gd name="connsiteY25" fmla="*/ 848094 h 1162050"/>
                <a:gd name="connsiteX26" fmla="*/ 675050 w 1164092"/>
                <a:gd name="connsiteY26" fmla="*/ 848133 h 1162050"/>
                <a:gd name="connsiteX27" fmla="*/ 665357 w 1164092"/>
                <a:gd name="connsiteY27" fmla="*/ 857808 h 1162050"/>
                <a:gd name="connsiteX28" fmla="*/ 665357 w 1164092"/>
                <a:gd name="connsiteY28" fmla="*/ 885180 h 1162050"/>
                <a:gd name="connsiteX29" fmla="*/ 896693 w 1164092"/>
                <a:gd name="connsiteY29" fmla="*/ 1116109 h 1162050"/>
                <a:gd name="connsiteX30" fmla="*/ 1118040 w 1164092"/>
                <a:gd name="connsiteY30" fmla="*/ 1117113 h 1162050"/>
                <a:gd name="connsiteX31" fmla="*/ 1119037 w 1164092"/>
                <a:gd name="connsiteY31" fmla="*/ 896154 h 1162050"/>
                <a:gd name="connsiteX32" fmla="*/ 1118040 w 1164092"/>
                <a:gd name="connsiteY32" fmla="*/ 895151 h 1162050"/>
                <a:gd name="connsiteX33" fmla="*/ 886704 w 1164092"/>
                <a:gd name="connsiteY33" fmla="*/ 664229 h 1162050"/>
                <a:gd name="connsiteX34" fmla="*/ 859285 w 1164092"/>
                <a:gd name="connsiteY34" fmla="*/ 664229 h 1162050"/>
                <a:gd name="connsiteX35" fmla="*/ 849592 w 1164092"/>
                <a:gd name="connsiteY35" fmla="*/ 673905 h 1162050"/>
                <a:gd name="connsiteX36" fmla="*/ 818831 w 1164092"/>
                <a:gd name="connsiteY36" fmla="*/ 673905 h 1162050"/>
                <a:gd name="connsiteX37" fmla="*/ 818791 w 1164092"/>
                <a:gd name="connsiteY37" fmla="*/ 643245 h 1162050"/>
                <a:gd name="connsiteX38" fmla="*/ 818831 w 1164092"/>
                <a:gd name="connsiteY38" fmla="*/ 643206 h 1162050"/>
                <a:gd name="connsiteX39" fmla="*/ 828532 w 1164092"/>
                <a:gd name="connsiteY39" fmla="*/ 633522 h 1162050"/>
                <a:gd name="connsiteX40" fmla="*/ 828532 w 1164092"/>
                <a:gd name="connsiteY40" fmla="*/ 606151 h 1162050"/>
                <a:gd name="connsiteX41" fmla="*/ 784064 w 1164092"/>
                <a:gd name="connsiteY41" fmla="*/ 561763 h 1162050"/>
                <a:gd name="connsiteX42" fmla="*/ 885738 w 1164092"/>
                <a:gd name="connsiteY42" fmla="*/ 460265 h 1162050"/>
                <a:gd name="connsiteX43" fmla="*/ 931172 w 1164092"/>
                <a:gd name="connsiteY43" fmla="*/ 464972 h 1162050"/>
                <a:gd name="connsiteX44" fmla="*/ 1007365 w 1164092"/>
                <a:gd name="connsiteY44" fmla="*/ 1123165 h 1162050"/>
                <a:gd name="connsiteX45" fmla="*/ 966122 w 1164092"/>
                <a:gd name="connsiteY45" fmla="*/ 1115655 h 1162050"/>
                <a:gd name="connsiteX46" fmla="*/ 1117576 w 1164092"/>
                <a:gd name="connsiteY46" fmla="*/ 964458 h 1162050"/>
                <a:gd name="connsiteX47" fmla="*/ 1048881 w 1164092"/>
                <a:gd name="connsiteY47" fmla="*/ 1115655 h 1162050"/>
                <a:gd name="connsiteX48" fmla="*/ 1007365 w 1164092"/>
                <a:gd name="connsiteY48" fmla="*/ 1123165 h 1162050"/>
                <a:gd name="connsiteX49" fmla="*/ 787671 w 1164092"/>
                <a:gd name="connsiteY49" fmla="*/ 620032 h 1162050"/>
                <a:gd name="connsiteX50" fmla="*/ 795178 w 1164092"/>
                <a:gd name="connsiteY50" fmla="*/ 705147 h 1162050"/>
                <a:gd name="connsiteX51" fmla="*/ 872990 w 1164092"/>
                <a:gd name="connsiteY51" fmla="*/ 705090 h 1162050"/>
                <a:gd name="connsiteX52" fmla="*/ 1090621 w 1164092"/>
                <a:gd name="connsiteY52" fmla="*/ 922530 h 1162050"/>
                <a:gd name="connsiteX53" fmla="*/ 1097329 w 1164092"/>
                <a:gd name="connsiteY53" fmla="*/ 929920 h 1162050"/>
                <a:gd name="connsiteX54" fmla="*/ 931522 w 1164092"/>
                <a:gd name="connsiteY54" fmla="*/ 1095435 h 1162050"/>
                <a:gd name="connsiteX55" fmla="*/ 924110 w 1164092"/>
                <a:gd name="connsiteY55" fmla="*/ 1088738 h 1162050"/>
                <a:gd name="connsiteX56" fmla="*/ 706315 w 1164092"/>
                <a:gd name="connsiteY56" fmla="*/ 871308 h 1162050"/>
                <a:gd name="connsiteX57" fmla="*/ 698807 w 1164092"/>
                <a:gd name="connsiteY57" fmla="*/ 786193 h 1162050"/>
                <a:gd name="connsiteX58" fmla="*/ 620987 w 1164092"/>
                <a:gd name="connsiteY58" fmla="*/ 786240 h 1162050"/>
                <a:gd name="connsiteX59" fmla="*/ 589961 w 1164092"/>
                <a:gd name="connsiteY59" fmla="*/ 755270 h 1162050"/>
                <a:gd name="connsiteX60" fmla="*/ 756638 w 1164092"/>
                <a:gd name="connsiteY60" fmla="*/ 589132 h 1162050"/>
                <a:gd name="connsiteX61" fmla="*/ 865979 w 1164092"/>
                <a:gd name="connsiteY61" fmla="*/ 425330 h 1162050"/>
                <a:gd name="connsiteX62" fmla="*/ 426052 w 1164092"/>
                <a:gd name="connsiteY62" fmla="*/ 864395 h 1162050"/>
                <a:gd name="connsiteX63" fmla="*/ 420932 w 1164092"/>
                <a:gd name="connsiteY63" fmla="*/ 882790 h 1162050"/>
                <a:gd name="connsiteX64" fmla="*/ 279912 w 1164092"/>
                <a:gd name="connsiteY64" fmla="*/ 1119724 h 1162050"/>
                <a:gd name="connsiteX65" fmla="*/ 42554 w 1164092"/>
                <a:gd name="connsiteY65" fmla="*/ 978951 h 1162050"/>
                <a:gd name="connsiteX66" fmla="*/ 183582 w 1164092"/>
                <a:gd name="connsiteY66" fmla="*/ 742011 h 1162050"/>
                <a:gd name="connsiteX67" fmla="*/ 279912 w 1164092"/>
                <a:gd name="connsiteY67" fmla="*/ 742011 h 1162050"/>
                <a:gd name="connsiteX68" fmla="*/ 298339 w 1164092"/>
                <a:gd name="connsiteY68" fmla="*/ 736906 h 1162050"/>
                <a:gd name="connsiteX69" fmla="*/ 738162 w 1164092"/>
                <a:gd name="connsiteY69" fmla="*/ 297833 h 1162050"/>
                <a:gd name="connsiteX70" fmla="*/ 743259 w 1164092"/>
                <a:gd name="connsiteY70" fmla="*/ 279444 h 1162050"/>
                <a:gd name="connsiteX71" fmla="*/ 882389 w 1164092"/>
                <a:gd name="connsiteY71" fmla="*/ 45035 h 1162050"/>
                <a:gd name="connsiteX72" fmla="*/ 942188 w 1164092"/>
                <a:gd name="connsiteY72" fmla="*/ 39397 h 1162050"/>
                <a:gd name="connsiteX73" fmla="*/ 839891 w 1164092"/>
                <a:gd name="connsiteY73" fmla="*/ 141554 h 1162050"/>
                <a:gd name="connsiteX74" fmla="*/ 835200 w 1164092"/>
                <a:gd name="connsiteY74" fmla="*/ 161352 h 1162050"/>
                <a:gd name="connsiteX75" fmla="*/ 873981 w 1164092"/>
                <a:gd name="connsiteY75" fmla="*/ 277509 h 1162050"/>
                <a:gd name="connsiteX76" fmla="*/ 886257 w 1164092"/>
                <a:gd name="connsiteY76" fmla="*/ 289741 h 1162050"/>
                <a:gd name="connsiteX77" fmla="*/ 1002619 w 1164092"/>
                <a:gd name="connsiteY77" fmla="*/ 328460 h 1162050"/>
                <a:gd name="connsiteX78" fmla="*/ 1022452 w 1164092"/>
                <a:gd name="connsiteY78" fmla="*/ 323793 h 1162050"/>
                <a:gd name="connsiteX79" fmla="*/ 1124749 w 1164092"/>
                <a:gd name="connsiteY79" fmla="*/ 221675 h 1162050"/>
                <a:gd name="connsiteX80" fmla="*/ 1125100 w 1164092"/>
                <a:gd name="connsiteY80" fmla="*/ 232666 h 1162050"/>
                <a:gd name="connsiteX81" fmla="*/ 933149 w 1164092"/>
                <a:gd name="connsiteY81" fmla="*/ 426253 h 1162050"/>
                <a:gd name="connsiteX82" fmla="*/ 884302 w 1164092"/>
                <a:gd name="connsiteY82" fmla="*/ 420233 h 1162050"/>
                <a:gd name="connsiteX83" fmla="*/ 865875 w 1164092"/>
                <a:gd name="connsiteY83" fmla="*/ 425322 h 1162050"/>
                <a:gd name="connsiteX84" fmla="*/ 865979 w 1164092"/>
                <a:gd name="connsiteY84" fmla="*/ 425322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1164092" h="1162050">
                  <a:moveTo>
                    <a:pt x="931172" y="464972"/>
                  </a:moveTo>
                  <a:cubicBezTo>
                    <a:pt x="1059251" y="465402"/>
                    <a:pt x="1163440" y="362098"/>
                    <a:pt x="1163871" y="234242"/>
                  </a:cubicBezTo>
                  <a:cubicBezTo>
                    <a:pt x="1163934" y="214779"/>
                    <a:pt x="1161540" y="195396"/>
                    <a:pt x="1156747" y="176530"/>
                  </a:cubicBezTo>
                  <a:cubicBezTo>
                    <a:pt x="1154162" y="166154"/>
                    <a:pt x="1143640" y="159839"/>
                    <a:pt x="1133245" y="162419"/>
                  </a:cubicBezTo>
                  <a:cubicBezTo>
                    <a:pt x="1129830" y="163271"/>
                    <a:pt x="1126720" y="165031"/>
                    <a:pt x="1124230" y="167507"/>
                  </a:cubicBezTo>
                  <a:lnTo>
                    <a:pt x="1003512" y="287933"/>
                  </a:lnTo>
                  <a:lnTo>
                    <a:pt x="907733" y="256070"/>
                  </a:lnTo>
                  <a:lnTo>
                    <a:pt x="875790" y="160484"/>
                  </a:lnTo>
                  <a:lnTo>
                    <a:pt x="996509" y="39954"/>
                  </a:lnTo>
                  <a:cubicBezTo>
                    <a:pt x="1004079" y="32389"/>
                    <a:pt x="1004071" y="20133"/>
                    <a:pt x="996492" y="12575"/>
                  </a:cubicBezTo>
                  <a:cubicBezTo>
                    <a:pt x="993995" y="10083"/>
                    <a:pt x="990852" y="8315"/>
                    <a:pt x="987414" y="7471"/>
                  </a:cubicBezTo>
                  <a:cubicBezTo>
                    <a:pt x="863202" y="-23930"/>
                    <a:pt x="737020" y="51127"/>
                    <a:pt x="705565" y="175113"/>
                  </a:cubicBezTo>
                  <a:cubicBezTo>
                    <a:pt x="700786" y="193923"/>
                    <a:pt x="698401" y="213258"/>
                    <a:pt x="698464" y="232666"/>
                  </a:cubicBezTo>
                  <a:cubicBezTo>
                    <a:pt x="698513" y="247907"/>
                    <a:pt x="700084" y="263104"/>
                    <a:pt x="703180" y="278027"/>
                  </a:cubicBezTo>
                  <a:lnTo>
                    <a:pt x="278476" y="701977"/>
                  </a:lnTo>
                  <a:cubicBezTo>
                    <a:pt x="263525" y="698895"/>
                    <a:pt x="248304" y="697327"/>
                    <a:pt x="233044" y="697270"/>
                  </a:cubicBezTo>
                  <a:cubicBezTo>
                    <a:pt x="104516" y="697270"/>
                    <a:pt x="328" y="801275"/>
                    <a:pt x="328" y="929578"/>
                  </a:cubicBezTo>
                  <a:cubicBezTo>
                    <a:pt x="328" y="1057870"/>
                    <a:pt x="104516" y="1161876"/>
                    <a:pt x="233044" y="1161876"/>
                  </a:cubicBezTo>
                  <a:cubicBezTo>
                    <a:pt x="361562" y="1161876"/>
                    <a:pt x="465750" y="1057870"/>
                    <a:pt x="465750" y="929578"/>
                  </a:cubicBezTo>
                  <a:cubicBezTo>
                    <a:pt x="465703" y="914335"/>
                    <a:pt x="464122" y="899140"/>
                    <a:pt x="461034" y="884217"/>
                  </a:cubicBezTo>
                  <a:lnTo>
                    <a:pt x="562711" y="782719"/>
                  </a:lnTo>
                  <a:lnTo>
                    <a:pt x="607177" y="827110"/>
                  </a:lnTo>
                  <a:cubicBezTo>
                    <a:pt x="614756" y="834667"/>
                    <a:pt x="627026" y="834667"/>
                    <a:pt x="634605" y="827110"/>
                  </a:cubicBezTo>
                  <a:lnTo>
                    <a:pt x="644297" y="817426"/>
                  </a:lnTo>
                  <a:cubicBezTo>
                    <a:pt x="652801" y="808992"/>
                    <a:pt x="666546" y="808992"/>
                    <a:pt x="675050" y="817426"/>
                  </a:cubicBezTo>
                  <a:cubicBezTo>
                    <a:pt x="683548" y="825882"/>
                    <a:pt x="683562" y="839613"/>
                    <a:pt x="675091" y="848094"/>
                  </a:cubicBezTo>
                  <a:cubicBezTo>
                    <a:pt x="675082" y="848102"/>
                    <a:pt x="675066" y="848118"/>
                    <a:pt x="675050" y="848133"/>
                  </a:cubicBezTo>
                  <a:lnTo>
                    <a:pt x="665357" y="857808"/>
                  </a:lnTo>
                  <a:cubicBezTo>
                    <a:pt x="657786" y="865368"/>
                    <a:pt x="657786" y="877622"/>
                    <a:pt x="665357" y="885180"/>
                  </a:cubicBezTo>
                  <a:lnTo>
                    <a:pt x="896693" y="1116109"/>
                  </a:lnTo>
                  <a:cubicBezTo>
                    <a:pt x="957538" y="1177405"/>
                    <a:pt x="1056635" y="1177851"/>
                    <a:pt x="1118040" y="1117113"/>
                  </a:cubicBezTo>
                  <a:cubicBezTo>
                    <a:pt x="1179435" y="1056374"/>
                    <a:pt x="1179882" y="957443"/>
                    <a:pt x="1119037" y="896154"/>
                  </a:cubicBezTo>
                  <a:cubicBezTo>
                    <a:pt x="1118710" y="895819"/>
                    <a:pt x="1118375" y="895485"/>
                    <a:pt x="1118040" y="895151"/>
                  </a:cubicBezTo>
                  <a:lnTo>
                    <a:pt x="886704" y="664229"/>
                  </a:lnTo>
                  <a:cubicBezTo>
                    <a:pt x="879133" y="656672"/>
                    <a:pt x="866855" y="656672"/>
                    <a:pt x="859285" y="664229"/>
                  </a:cubicBezTo>
                  <a:lnTo>
                    <a:pt x="849592" y="673905"/>
                  </a:lnTo>
                  <a:cubicBezTo>
                    <a:pt x="841080" y="682347"/>
                    <a:pt x="827344" y="682347"/>
                    <a:pt x="818831" y="673905"/>
                  </a:cubicBezTo>
                  <a:cubicBezTo>
                    <a:pt x="810342" y="665448"/>
                    <a:pt x="810319" y="651720"/>
                    <a:pt x="818791" y="643245"/>
                  </a:cubicBezTo>
                  <a:cubicBezTo>
                    <a:pt x="818807" y="643231"/>
                    <a:pt x="818823" y="643222"/>
                    <a:pt x="818831" y="643206"/>
                  </a:cubicBezTo>
                  <a:lnTo>
                    <a:pt x="828532" y="633522"/>
                  </a:lnTo>
                  <a:cubicBezTo>
                    <a:pt x="836103" y="625965"/>
                    <a:pt x="836103" y="613708"/>
                    <a:pt x="828532" y="606151"/>
                  </a:cubicBezTo>
                  <a:lnTo>
                    <a:pt x="784064" y="561763"/>
                  </a:lnTo>
                  <a:lnTo>
                    <a:pt x="885738" y="460265"/>
                  </a:lnTo>
                  <a:cubicBezTo>
                    <a:pt x="900690" y="463347"/>
                    <a:pt x="915911" y="464925"/>
                    <a:pt x="931172" y="464972"/>
                  </a:cubicBezTo>
                  <a:close/>
                  <a:moveTo>
                    <a:pt x="1007365" y="1123165"/>
                  </a:moveTo>
                  <a:cubicBezTo>
                    <a:pt x="993278" y="1123141"/>
                    <a:pt x="979309" y="1120601"/>
                    <a:pt x="966122" y="1115655"/>
                  </a:cubicBezTo>
                  <a:lnTo>
                    <a:pt x="1117576" y="964458"/>
                  </a:lnTo>
                  <a:cubicBezTo>
                    <a:pt x="1140431" y="1025149"/>
                    <a:pt x="1109679" y="1092840"/>
                    <a:pt x="1048881" y="1115655"/>
                  </a:cubicBezTo>
                  <a:cubicBezTo>
                    <a:pt x="1035614" y="1120631"/>
                    <a:pt x="1021549" y="1123180"/>
                    <a:pt x="1007365" y="1123165"/>
                  </a:cubicBezTo>
                  <a:close/>
                  <a:moveTo>
                    <a:pt x="787671" y="620032"/>
                  </a:moveTo>
                  <a:cubicBezTo>
                    <a:pt x="766194" y="645604"/>
                    <a:pt x="769562" y="683717"/>
                    <a:pt x="795178" y="705147"/>
                  </a:cubicBezTo>
                  <a:cubicBezTo>
                    <a:pt x="817690" y="723981"/>
                    <a:pt x="850503" y="723964"/>
                    <a:pt x="872990" y="705090"/>
                  </a:cubicBezTo>
                  <a:lnTo>
                    <a:pt x="1090621" y="922530"/>
                  </a:lnTo>
                  <a:cubicBezTo>
                    <a:pt x="1092981" y="924895"/>
                    <a:pt x="1095191" y="927386"/>
                    <a:pt x="1097329" y="929920"/>
                  </a:cubicBezTo>
                  <a:lnTo>
                    <a:pt x="931522" y="1095435"/>
                  </a:lnTo>
                  <a:cubicBezTo>
                    <a:pt x="928977" y="1093309"/>
                    <a:pt x="926481" y="1091103"/>
                    <a:pt x="924110" y="1088738"/>
                  </a:cubicBezTo>
                  <a:lnTo>
                    <a:pt x="706315" y="871308"/>
                  </a:lnTo>
                  <a:cubicBezTo>
                    <a:pt x="727791" y="845737"/>
                    <a:pt x="724424" y="807622"/>
                    <a:pt x="698807" y="786193"/>
                  </a:cubicBezTo>
                  <a:cubicBezTo>
                    <a:pt x="676295" y="767350"/>
                    <a:pt x="643474" y="767374"/>
                    <a:pt x="620987" y="786240"/>
                  </a:cubicBezTo>
                  <a:lnTo>
                    <a:pt x="589961" y="755270"/>
                  </a:lnTo>
                  <a:lnTo>
                    <a:pt x="756638" y="589132"/>
                  </a:lnTo>
                  <a:close/>
                  <a:moveTo>
                    <a:pt x="865979" y="425330"/>
                  </a:moveTo>
                  <a:lnTo>
                    <a:pt x="426052" y="864395"/>
                  </a:lnTo>
                  <a:cubicBezTo>
                    <a:pt x="421227" y="869204"/>
                    <a:pt x="419288" y="876189"/>
                    <a:pt x="420932" y="882790"/>
                  </a:cubicBezTo>
                  <a:cubicBezTo>
                    <a:pt x="447537" y="987091"/>
                    <a:pt x="384402" y="1093174"/>
                    <a:pt x="279912" y="1119724"/>
                  </a:cubicBezTo>
                  <a:cubicBezTo>
                    <a:pt x="175429" y="1146282"/>
                    <a:pt x="69159" y="1083258"/>
                    <a:pt x="42554" y="978951"/>
                  </a:cubicBezTo>
                  <a:cubicBezTo>
                    <a:pt x="15957" y="874652"/>
                    <a:pt x="79091" y="768569"/>
                    <a:pt x="183582" y="742011"/>
                  </a:cubicBezTo>
                  <a:cubicBezTo>
                    <a:pt x="215188" y="733983"/>
                    <a:pt x="248304" y="733983"/>
                    <a:pt x="279912" y="742011"/>
                  </a:cubicBezTo>
                  <a:cubicBezTo>
                    <a:pt x="286525" y="743628"/>
                    <a:pt x="293505" y="741691"/>
                    <a:pt x="298339" y="736906"/>
                  </a:cubicBezTo>
                  <a:lnTo>
                    <a:pt x="738162" y="297833"/>
                  </a:lnTo>
                  <a:cubicBezTo>
                    <a:pt x="742980" y="293021"/>
                    <a:pt x="744918" y="286039"/>
                    <a:pt x="743259" y="279444"/>
                  </a:cubicBezTo>
                  <a:cubicBezTo>
                    <a:pt x="716837" y="176363"/>
                    <a:pt x="779126" y="71419"/>
                    <a:pt x="882389" y="45035"/>
                  </a:cubicBezTo>
                  <a:cubicBezTo>
                    <a:pt x="901901" y="40058"/>
                    <a:pt x="922084" y="38147"/>
                    <a:pt x="942188" y="39397"/>
                  </a:cubicBezTo>
                  <a:lnTo>
                    <a:pt x="839891" y="141554"/>
                  </a:lnTo>
                  <a:cubicBezTo>
                    <a:pt x="834698" y="146730"/>
                    <a:pt x="832880" y="154399"/>
                    <a:pt x="835200" y="161352"/>
                  </a:cubicBezTo>
                  <a:lnTo>
                    <a:pt x="873981" y="277509"/>
                  </a:lnTo>
                  <a:cubicBezTo>
                    <a:pt x="875919" y="283282"/>
                    <a:pt x="880465" y="287823"/>
                    <a:pt x="886257" y="289741"/>
                  </a:cubicBezTo>
                  <a:lnTo>
                    <a:pt x="1002619" y="328460"/>
                  </a:lnTo>
                  <a:cubicBezTo>
                    <a:pt x="1009575" y="330778"/>
                    <a:pt x="1017258" y="328969"/>
                    <a:pt x="1022452" y="323793"/>
                  </a:cubicBezTo>
                  <a:lnTo>
                    <a:pt x="1124749" y="221675"/>
                  </a:lnTo>
                  <a:cubicBezTo>
                    <a:pt x="1124980" y="225372"/>
                    <a:pt x="1125100" y="229027"/>
                    <a:pt x="1125100" y="232666"/>
                  </a:cubicBezTo>
                  <a:cubicBezTo>
                    <a:pt x="1125641" y="339036"/>
                    <a:pt x="1039707" y="425703"/>
                    <a:pt x="933149" y="426253"/>
                  </a:cubicBezTo>
                  <a:cubicBezTo>
                    <a:pt x="916676" y="426333"/>
                    <a:pt x="900259" y="424310"/>
                    <a:pt x="884302" y="420233"/>
                  </a:cubicBezTo>
                  <a:cubicBezTo>
                    <a:pt x="877690" y="418584"/>
                    <a:pt x="870693" y="420510"/>
                    <a:pt x="865875" y="425322"/>
                  </a:cubicBezTo>
                  <a:lnTo>
                    <a:pt x="865979" y="425322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76" name="Freihandform: Form 237">
              <a:extLst>
                <a:ext uri="{FF2B5EF4-FFF2-40B4-BE49-F238E27FC236}">
                  <a16:creationId xmlns:a16="http://schemas.microsoft.com/office/drawing/2014/main" id="{C51ABF55-4A5E-2C7B-DCA6-EC38C1A10F83}"/>
                </a:ext>
              </a:extLst>
            </p:cNvPr>
            <p:cNvSpPr/>
            <p:nvPr/>
          </p:nvSpPr>
          <p:spPr>
            <a:xfrm>
              <a:off x="1376470" y="5843784"/>
              <a:ext cx="220565" cy="220178"/>
            </a:xfrm>
            <a:custGeom>
              <a:avLst/>
              <a:gdLst>
                <a:gd name="connsiteX0" fmla="*/ 221673 w 220564"/>
                <a:gd name="connsiteY0" fmla="*/ 193907 h 220177"/>
                <a:gd name="connsiteX1" fmla="*/ 194248 w 220564"/>
                <a:gd name="connsiteY1" fmla="*/ 221287 h 220177"/>
                <a:gd name="connsiteX2" fmla="*/ 328 w 220564"/>
                <a:gd name="connsiteY2" fmla="*/ 27707 h 220177"/>
                <a:gd name="connsiteX3" fmla="*/ 27746 w 220564"/>
                <a:gd name="connsiteY3" fmla="*/ 328 h 220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0564" h="220177">
                  <a:moveTo>
                    <a:pt x="221673" y="193907"/>
                  </a:moveTo>
                  <a:lnTo>
                    <a:pt x="194248" y="221287"/>
                  </a:lnTo>
                  <a:lnTo>
                    <a:pt x="328" y="27707"/>
                  </a:lnTo>
                  <a:lnTo>
                    <a:pt x="27746" y="328"/>
                  </a:lnTo>
                  <a:close/>
                </a:path>
              </a:pathLst>
            </a:custGeom>
            <a:grpFill/>
            <a:ln w="2042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377" name="Freihandform: Form 239">
            <a:extLst>
              <a:ext uri="{FF2B5EF4-FFF2-40B4-BE49-F238E27FC236}">
                <a16:creationId xmlns:a16="http://schemas.microsoft.com/office/drawing/2014/main" id="{DCEBE920-AB44-6BFB-52E5-3EE3B3517447}"/>
              </a:ext>
            </a:extLst>
          </p:cNvPr>
          <p:cNvSpPr/>
          <p:nvPr/>
        </p:nvSpPr>
        <p:spPr>
          <a:xfrm>
            <a:off x="4561858" y="2982893"/>
            <a:ext cx="562364" cy="562362"/>
          </a:xfrm>
          <a:custGeom>
            <a:avLst/>
            <a:gdLst>
              <a:gd name="connsiteX0" fmla="*/ 482033 w 962525"/>
              <a:gd name="connsiteY0" fmla="*/ 1501 h 962525"/>
              <a:gd name="connsiteX1" fmla="*/ 40466 w 962525"/>
              <a:gd name="connsiteY1" fmla="*/ 292732 h 962525"/>
              <a:gd name="connsiteX2" fmla="*/ 34479 w 962525"/>
              <a:gd name="connsiteY2" fmla="*/ 294717 h 962525"/>
              <a:gd name="connsiteX3" fmla="*/ 36800 w 962525"/>
              <a:gd name="connsiteY3" fmla="*/ 301681 h 962525"/>
              <a:gd name="connsiteX4" fmla="*/ 301262 w 962525"/>
              <a:gd name="connsiteY4" fmla="*/ 926852 h 962525"/>
              <a:gd name="connsiteX5" fmla="*/ 481891 w 962525"/>
              <a:gd name="connsiteY5" fmla="*/ 962025 h 962525"/>
              <a:gd name="connsiteX6" fmla="*/ 962225 w 962525"/>
              <a:gd name="connsiteY6" fmla="*/ 481835 h 962525"/>
              <a:gd name="connsiteX7" fmla="*/ 482033 w 962525"/>
              <a:gd name="connsiteY7" fmla="*/ 1501 h 962525"/>
              <a:gd name="connsiteX8" fmla="*/ 858744 w 962525"/>
              <a:gd name="connsiteY8" fmla="*/ 723903 h 962525"/>
              <a:gd name="connsiteX9" fmla="*/ 834083 w 962525"/>
              <a:gd name="connsiteY9" fmla="*/ 699258 h 962525"/>
              <a:gd name="connsiteX10" fmla="*/ 834083 w 962525"/>
              <a:gd name="connsiteY10" fmla="*/ 641850 h 962525"/>
              <a:gd name="connsiteX11" fmla="*/ 832482 w 962525"/>
              <a:gd name="connsiteY11" fmla="*/ 634694 h 962525"/>
              <a:gd name="connsiteX12" fmla="*/ 770048 w 962525"/>
              <a:gd name="connsiteY12" fmla="*/ 510002 h 962525"/>
              <a:gd name="connsiteX13" fmla="*/ 770048 w 962525"/>
              <a:gd name="connsiteY13" fmla="*/ 449745 h 962525"/>
              <a:gd name="connsiteX14" fmla="*/ 762924 w 962525"/>
              <a:gd name="connsiteY14" fmla="*/ 436426 h 962525"/>
              <a:gd name="connsiteX15" fmla="*/ 714898 w 962525"/>
              <a:gd name="connsiteY15" fmla="*/ 404409 h 962525"/>
              <a:gd name="connsiteX16" fmla="*/ 702091 w 962525"/>
              <a:gd name="connsiteY16" fmla="*/ 402199 h 962525"/>
              <a:gd name="connsiteX17" fmla="*/ 643275 w 962525"/>
              <a:gd name="connsiteY17" fmla="*/ 416895 h 962525"/>
              <a:gd name="connsiteX18" fmla="*/ 544485 w 962525"/>
              <a:gd name="connsiteY18" fmla="*/ 374504 h 962525"/>
              <a:gd name="connsiteX19" fmla="*/ 530894 w 962525"/>
              <a:gd name="connsiteY19" fmla="*/ 279284 h 962525"/>
              <a:gd name="connsiteX20" fmla="*/ 568562 w 962525"/>
              <a:gd name="connsiteY20" fmla="*/ 241632 h 962525"/>
              <a:gd name="connsiteX21" fmla="*/ 649422 w 962525"/>
              <a:gd name="connsiteY21" fmla="*/ 241632 h 962525"/>
              <a:gd name="connsiteX22" fmla="*/ 676637 w 962525"/>
              <a:gd name="connsiteY22" fmla="*/ 282534 h 962525"/>
              <a:gd name="connsiteX23" fmla="*/ 687331 w 962525"/>
              <a:gd name="connsiteY23" fmla="*/ 289434 h 962525"/>
              <a:gd name="connsiteX24" fmla="*/ 783383 w 962525"/>
              <a:gd name="connsiteY24" fmla="*/ 305443 h 962525"/>
              <a:gd name="connsiteX25" fmla="*/ 791068 w 962525"/>
              <a:gd name="connsiteY25" fmla="*/ 304834 h 962525"/>
              <a:gd name="connsiteX26" fmla="*/ 879532 w 962525"/>
              <a:gd name="connsiteY26" fmla="*/ 275346 h 962525"/>
              <a:gd name="connsiteX27" fmla="*/ 858744 w 962525"/>
              <a:gd name="connsiteY27" fmla="*/ 723903 h 962525"/>
              <a:gd name="connsiteX28" fmla="*/ 792716 w 962525"/>
              <a:gd name="connsiteY28" fmla="*/ 159251 h 962525"/>
              <a:gd name="connsiteX29" fmla="*/ 766686 w 962525"/>
              <a:gd name="connsiteY29" fmla="*/ 176604 h 962525"/>
              <a:gd name="connsiteX30" fmla="*/ 694119 w 962525"/>
              <a:gd name="connsiteY30" fmla="*/ 162084 h 962525"/>
              <a:gd name="connsiteX31" fmla="*/ 647037 w 962525"/>
              <a:gd name="connsiteY31" fmla="*/ 146412 h 962525"/>
              <a:gd name="connsiteX32" fmla="*/ 638104 w 962525"/>
              <a:gd name="connsiteY32" fmla="*/ 146060 h 962525"/>
              <a:gd name="connsiteX33" fmla="*/ 578584 w 962525"/>
              <a:gd name="connsiteY33" fmla="*/ 160932 h 962525"/>
              <a:gd name="connsiteX34" fmla="*/ 552489 w 962525"/>
              <a:gd name="connsiteY34" fmla="*/ 152239 h 962525"/>
              <a:gd name="connsiteX35" fmla="*/ 571828 w 962525"/>
              <a:gd name="connsiteY35" fmla="*/ 113562 h 962525"/>
              <a:gd name="connsiteX36" fmla="*/ 625969 w 962525"/>
              <a:gd name="connsiteY36" fmla="*/ 113562 h 962525"/>
              <a:gd name="connsiteX37" fmla="*/ 633125 w 962525"/>
              <a:gd name="connsiteY37" fmla="*/ 111881 h 962525"/>
              <a:gd name="connsiteX38" fmla="*/ 688516 w 962525"/>
              <a:gd name="connsiteY38" fmla="*/ 84186 h 962525"/>
              <a:gd name="connsiteX39" fmla="*/ 792716 w 962525"/>
              <a:gd name="connsiteY39" fmla="*/ 159251 h 962525"/>
              <a:gd name="connsiteX40" fmla="*/ 306547 w 962525"/>
              <a:gd name="connsiteY40" fmla="*/ 69266 h 962525"/>
              <a:gd name="connsiteX41" fmla="*/ 344968 w 962525"/>
              <a:gd name="connsiteY41" fmla="*/ 94880 h 962525"/>
              <a:gd name="connsiteX42" fmla="*/ 351228 w 962525"/>
              <a:gd name="connsiteY42" fmla="*/ 97345 h 962525"/>
              <a:gd name="connsiteX43" fmla="*/ 428806 w 962525"/>
              <a:gd name="connsiteY43" fmla="*/ 110280 h 962525"/>
              <a:gd name="connsiteX44" fmla="*/ 421234 w 962525"/>
              <a:gd name="connsiteY44" fmla="*/ 132933 h 962525"/>
              <a:gd name="connsiteX45" fmla="*/ 380812 w 962525"/>
              <a:gd name="connsiteY45" fmla="*/ 146428 h 962525"/>
              <a:gd name="connsiteX46" fmla="*/ 372151 w 962525"/>
              <a:gd name="connsiteY46" fmla="*/ 153360 h 962525"/>
              <a:gd name="connsiteX47" fmla="*/ 326174 w 962525"/>
              <a:gd name="connsiteY47" fmla="*/ 229977 h 962525"/>
              <a:gd name="connsiteX48" fmla="*/ 252326 w 962525"/>
              <a:gd name="connsiteY48" fmla="*/ 274290 h 962525"/>
              <a:gd name="connsiteX49" fmla="*/ 143466 w 962525"/>
              <a:gd name="connsiteY49" fmla="*/ 289834 h 962525"/>
              <a:gd name="connsiteX50" fmla="*/ 129699 w 962525"/>
              <a:gd name="connsiteY50" fmla="*/ 305667 h 962525"/>
              <a:gd name="connsiteX51" fmla="*/ 129699 w 962525"/>
              <a:gd name="connsiteY51" fmla="*/ 353693 h 962525"/>
              <a:gd name="connsiteX52" fmla="*/ 134389 w 962525"/>
              <a:gd name="connsiteY52" fmla="*/ 365011 h 962525"/>
              <a:gd name="connsiteX53" fmla="*/ 161716 w 962525"/>
              <a:gd name="connsiteY53" fmla="*/ 392338 h 962525"/>
              <a:gd name="connsiteX54" fmla="*/ 161716 w 962525"/>
              <a:gd name="connsiteY54" fmla="*/ 419841 h 962525"/>
              <a:gd name="connsiteX55" fmla="*/ 95120 w 962525"/>
              <a:gd name="connsiteY55" fmla="*/ 375433 h 962525"/>
              <a:gd name="connsiteX56" fmla="*/ 70963 w 962525"/>
              <a:gd name="connsiteY56" fmla="*/ 302961 h 962525"/>
              <a:gd name="connsiteX57" fmla="*/ 306547 w 962525"/>
              <a:gd name="connsiteY57" fmla="*/ 69266 h 962525"/>
              <a:gd name="connsiteX58" fmla="*/ 260970 w 962525"/>
              <a:gd name="connsiteY58" fmla="*/ 594144 h 962525"/>
              <a:gd name="connsiteX59" fmla="*/ 188611 w 962525"/>
              <a:gd name="connsiteY59" fmla="*/ 579656 h 962525"/>
              <a:gd name="connsiteX60" fmla="*/ 161716 w 962525"/>
              <a:gd name="connsiteY60" fmla="*/ 526011 h 962525"/>
              <a:gd name="connsiteX61" fmla="*/ 161716 w 962525"/>
              <a:gd name="connsiteY61" fmla="*/ 488390 h 962525"/>
              <a:gd name="connsiteX62" fmla="*/ 221365 w 962525"/>
              <a:gd name="connsiteY62" fmla="*/ 428742 h 962525"/>
              <a:gd name="connsiteX63" fmla="*/ 243441 w 962525"/>
              <a:gd name="connsiteY63" fmla="*/ 472910 h 962525"/>
              <a:gd name="connsiteX64" fmla="*/ 257769 w 962525"/>
              <a:gd name="connsiteY64" fmla="*/ 481763 h 962525"/>
              <a:gd name="connsiteX65" fmla="*/ 360769 w 962525"/>
              <a:gd name="connsiteY65" fmla="*/ 481763 h 962525"/>
              <a:gd name="connsiteX66" fmla="*/ 404136 w 962525"/>
              <a:gd name="connsiteY66" fmla="*/ 554042 h 962525"/>
              <a:gd name="connsiteX67" fmla="*/ 417856 w 962525"/>
              <a:gd name="connsiteY67" fmla="*/ 561806 h 962525"/>
              <a:gd name="connsiteX68" fmla="*/ 462360 w 962525"/>
              <a:gd name="connsiteY68" fmla="*/ 561806 h 962525"/>
              <a:gd name="connsiteX69" fmla="*/ 451154 w 962525"/>
              <a:gd name="connsiteY69" fmla="*/ 617949 h 962525"/>
              <a:gd name="connsiteX70" fmla="*/ 390545 w 962525"/>
              <a:gd name="connsiteY70" fmla="*/ 678558 h 962525"/>
              <a:gd name="connsiteX71" fmla="*/ 385838 w 962525"/>
              <a:gd name="connsiteY71" fmla="*/ 689876 h 962525"/>
              <a:gd name="connsiteX72" fmla="*/ 385838 w 962525"/>
              <a:gd name="connsiteY72" fmla="*/ 729898 h 962525"/>
              <a:gd name="connsiteX73" fmla="*/ 328207 w 962525"/>
              <a:gd name="connsiteY73" fmla="*/ 773122 h 962525"/>
              <a:gd name="connsiteX74" fmla="*/ 321804 w 962525"/>
              <a:gd name="connsiteY74" fmla="*/ 785929 h 962525"/>
              <a:gd name="connsiteX75" fmla="*/ 321804 w 962525"/>
              <a:gd name="connsiteY75" fmla="*/ 843752 h 962525"/>
              <a:gd name="connsiteX76" fmla="*/ 301889 w 962525"/>
              <a:gd name="connsiteY76" fmla="*/ 837157 h 962525"/>
              <a:gd name="connsiteX77" fmla="*/ 273777 w 962525"/>
              <a:gd name="connsiteY77" fmla="*/ 766846 h 962525"/>
              <a:gd name="connsiteX78" fmla="*/ 273777 w 962525"/>
              <a:gd name="connsiteY78" fmla="*/ 609833 h 962525"/>
              <a:gd name="connsiteX79" fmla="*/ 260970 w 962525"/>
              <a:gd name="connsiteY79" fmla="*/ 594144 h 962525"/>
              <a:gd name="connsiteX80" fmla="*/ 212848 w 962525"/>
              <a:gd name="connsiteY80" fmla="*/ 840240 h 962525"/>
              <a:gd name="connsiteX81" fmla="*/ 53193 w 962525"/>
              <a:gd name="connsiteY81" fmla="*/ 350875 h 962525"/>
              <a:gd name="connsiteX82" fmla="*/ 66496 w 962525"/>
              <a:gd name="connsiteY82" fmla="*/ 390769 h 962525"/>
              <a:gd name="connsiteX83" fmla="*/ 72788 w 962525"/>
              <a:gd name="connsiteY83" fmla="*/ 399030 h 962525"/>
              <a:gd name="connsiteX84" fmla="*/ 152591 w 962525"/>
              <a:gd name="connsiteY84" fmla="*/ 452227 h 962525"/>
              <a:gd name="connsiteX85" fmla="*/ 134389 w 962525"/>
              <a:gd name="connsiteY85" fmla="*/ 470445 h 962525"/>
              <a:gd name="connsiteX86" fmla="*/ 129699 w 962525"/>
              <a:gd name="connsiteY86" fmla="*/ 481763 h 962525"/>
              <a:gd name="connsiteX87" fmla="*/ 129699 w 962525"/>
              <a:gd name="connsiteY87" fmla="*/ 529789 h 962525"/>
              <a:gd name="connsiteX88" fmla="*/ 131380 w 962525"/>
              <a:gd name="connsiteY88" fmla="*/ 536945 h 962525"/>
              <a:gd name="connsiteX89" fmla="*/ 163397 w 962525"/>
              <a:gd name="connsiteY89" fmla="*/ 600980 h 962525"/>
              <a:gd name="connsiteX90" fmla="*/ 174603 w 962525"/>
              <a:gd name="connsiteY90" fmla="*/ 609513 h 962525"/>
              <a:gd name="connsiteX91" fmla="*/ 241840 w 962525"/>
              <a:gd name="connsiteY91" fmla="*/ 622944 h 962525"/>
              <a:gd name="connsiteX92" fmla="*/ 241840 w 962525"/>
              <a:gd name="connsiteY92" fmla="*/ 769920 h 962525"/>
              <a:gd name="connsiteX93" fmla="*/ 242977 w 962525"/>
              <a:gd name="connsiteY93" fmla="*/ 775859 h 962525"/>
              <a:gd name="connsiteX94" fmla="*/ 274994 w 962525"/>
              <a:gd name="connsiteY94" fmla="*/ 855903 h 962525"/>
              <a:gd name="connsiteX95" fmla="*/ 284807 w 962525"/>
              <a:gd name="connsiteY95" fmla="*/ 865140 h 962525"/>
              <a:gd name="connsiteX96" fmla="*/ 332834 w 962525"/>
              <a:gd name="connsiteY96" fmla="*/ 881149 h 962525"/>
              <a:gd name="connsiteX97" fmla="*/ 337812 w 962525"/>
              <a:gd name="connsiteY97" fmla="*/ 881981 h 962525"/>
              <a:gd name="connsiteX98" fmla="*/ 353821 w 962525"/>
              <a:gd name="connsiteY98" fmla="*/ 865972 h 962525"/>
              <a:gd name="connsiteX99" fmla="*/ 353821 w 962525"/>
              <a:gd name="connsiteY99" fmla="*/ 793933 h 962525"/>
              <a:gd name="connsiteX100" fmla="*/ 411452 w 962525"/>
              <a:gd name="connsiteY100" fmla="*/ 750710 h 962525"/>
              <a:gd name="connsiteX101" fmla="*/ 417856 w 962525"/>
              <a:gd name="connsiteY101" fmla="*/ 737903 h 962525"/>
              <a:gd name="connsiteX102" fmla="*/ 417856 w 962525"/>
              <a:gd name="connsiteY102" fmla="*/ 696504 h 962525"/>
              <a:gd name="connsiteX103" fmla="*/ 477200 w 962525"/>
              <a:gd name="connsiteY103" fmla="*/ 637160 h 962525"/>
              <a:gd name="connsiteX104" fmla="*/ 481571 w 962525"/>
              <a:gd name="connsiteY104" fmla="*/ 628979 h 962525"/>
              <a:gd name="connsiteX105" fmla="*/ 497579 w 962525"/>
              <a:gd name="connsiteY105" fmla="*/ 548936 h 962525"/>
              <a:gd name="connsiteX106" fmla="*/ 485019 w 962525"/>
              <a:gd name="connsiteY106" fmla="*/ 530099 h 962525"/>
              <a:gd name="connsiteX107" fmla="*/ 481891 w 962525"/>
              <a:gd name="connsiteY107" fmla="*/ 529789 h 962525"/>
              <a:gd name="connsiteX108" fmla="*/ 426917 w 962525"/>
              <a:gd name="connsiteY108" fmla="*/ 529789 h 962525"/>
              <a:gd name="connsiteX109" fmla="*/ 383549 w 962525"/>
              <a:gd name="connsiteY109" fmla="*/ 457510 h 962525"/>
              <a:gd name="connsiteX110" fmla="*/ 369830 w 962525"/>
              <a:gd name="connsiteY110" fmla="*/ 449745 h 962525"/>
              <a:gd name="connsiteX111" fmla="*/ 267662 w 962525"/>
              <a:gd name="connsiteY111" fmla="*/ 449745 h 962525"/>
              <a:gd name="connsiteX112" fmla="*/ 240159 w 962525"/>
              <a:gd name="connsiteY112" fmla="*/ 394563 h 962525"/>
              <a:gd name="connsiteX113" fmla="*/ 228393 w 962525"/>
              <a:gd name="connsiteY113" fmla="*/ 385919 h 962525"/>
              <a:gd name="connsiteX114" fmla="*/ 214513 w 962525"/>
              <a:gd name="connsiteY114" fmla="*/ 390401 h 962525"/>
              <a:gd name="connsiteX115" fmla="*/ 193734 w 962525"/>
              <a:gd name="connsiteY115" fmla="*/ 411100 h 962525"/>
              <a:gd name="connsiteX116" fmla="*/ 193734 w 962525"/>
              <a:gd name="connsiteY116" fmla="*/ 385710 h 962525"/>
              <a:gd name="connsiteX117" fmla="*/ 189043 w 962525"/>
              <a:gd name="connsiteY117" fmla="*/ 374392 h 962525"/>
              <a:gd name="connsiteX118" fmla="*/ 161716 w 962525"/>
              <a:gd name="connsiteY118" fmla="*/ 347065 h 962525"/>
              <a:gd name="connsiteX119" fmla="*/ 161716 w 962525"/>
              <a:gd name="connsiteY119" fmla="*/ 319546 h 962525"/>
              <a:gd name="connsiteX120" fmla="*/ 260042 w 962525"/>
              <a:gd name="connsiteY120" fmla="*/ 305507 h 962525"/>
              <a:gd name="connsiteX121" fmla="*/ 266013 w 962525"/>
              <a:gd name="connsiteY121" fmla="*/ 303378 h 962525"/>
              <a:gd name="connsiteX122" fmla="*/ 346057 w 962525"/>
              <a:gd name="connsiteY122" fmla="*/ 255351 h 962525"/>
              <a:gd name="connsiteX123" fmla="*/ 351532 w 962525"/>
              <a:gd name="connsiteY123" fmla="*/ 249876 h 962525"/>
              <a:gd name="connsiteX124" fmla="*/ 396516 w 962525"/>
              <a:gd name="connsiteY124" fmla="*/ 174907 h 962525"/>
              <a:gd name="connsiteX125" fmla="*/ 438923 w 962525"/>
              <a:gd name="connsiteY125" fmla="*/ 160756 h 962525"/>
              <a:gd name="connsiteX126" fmla="*/ 449041 w 962525"/>
              <a:gd name="connsiteY126" fmla="*/ 150638 h 962525"/>
              <a:gd name="connsiteX127" fmla="*/ 465050 w 962525"/>
              <a:gd name="connsiteY127" fmla="*/ 102612 h 962525"/>
              <a:gd name="connsiteX128" fmla="*/ 454872 w 962525"/>
              <a:gd name="connsiteY128" fmla="*/ 82389 h 962525"/>
              <a:gd name="connsiteX129" fmla="*/ 452499 w 962525"/>
              <a:gd name="connsiteY129" fmla="*/ 81801 h 962525"/>
              <a:gd name="connsiteX130" fmla="*/ 359840 w 962525"/>
              <a:gd name="connsiteY130" fmla="*/ 66352 h 962525"/>
              <a:gd name="connsiteX131" fmla="*/ 343559 w 962525"/>
              <a:gd name="connsiteY131" fmla="*/ 55498 h 962525"/>
              <a:gd name="connsiteX132" fmla="*/ 651439 w 962525"/>
              <a:gd name="connsiteY132" fmla="*/ 66945 h 962525"/>
              <a:gd name="connsiteX133" fmla="*/ 622191 w 962525"/>
              <a:gd name="connsiteY133" fmla="*/ 81544 h 962525"/>
              <a:gd name="connsiteX134" fmla="*/ 561935 w 962525"/>
              <a:gd name="connsiteY134" fmla="*/ 81544 h 962525"/>
              <a:gd name="connsiteX135" fmla="*/ 547527 w 962525"/>
              <a:gd name="connsiteY135" fmla="*/ 90397 h 962525"/>
              <a:gd name="connsiteX136" fmla="*/ 515509 w 962525"/>
              <a:gd name="connsiteY136" fmla="*/ 154432 h 962525"/>
              <a:gd name="connsiteX137" fmla="*/ 522693 w 962525"/>
              <a:gd name="connsiteY137" fmla="*/ 175902 h 962525"/>
              <a:gd name="connsiteX138" fmla="*/ 524778 w 962525"/>
              <a:gd name="connsiteY138" fmla="*/ 176764 h 962525"/>
              <a:gd name="connsiteX139" fmla="*/ 572804 w 962525"/>
              <a:gd name="connsiteY139" fmla="*/ 192773 h 962525"/>
              <a:gd name="connsiteX140" fmla="*/ 581737 w 962525"/>
              <a:gd name="connsiteY140" fmla="*/ 193125 h 962525"/>
              <a:gd name="connsiteX141" fmla="*/ 641258 w 962525"/>
              <a:gd name="connsiteY141" fmla="*/ 178253 h 962525"/>
              <a:gd name="connsiteX142" fmla="*/ 684866 w 962525"/>
              <a:gd name="connsiteY142" fmla="*/ 192773 h 962525"/>
              <a:gd name="connsiteX143" fmla="*/ 686787 w 962525"/>
              <a:gd name="connsiteY143" fmla="*/ 193285 h 962525"/>
              <a:gd name="connsiteX144" fmla="*/ 766830 w 962525"/>
              <a:gd name="connsiteY144" fmla="*/ 209294 h 962525"/>
              <a:gd name="connsiteX145" fmla="*/ 778853 w 962525"/>
              <a:gd name="connsiteY145" fmla="*/ 206925 h 962525"/>
              <a:gd name="connsiteX146" fmla="*/ 815289 w 962525"/>
              <a:gd name="connsiteY146" fmla="*/ 182624 h 962525"/>
              <a:gd name="connsiteX147" fmla="*/ 863443 w 962525"/>
              <a:gd name="connsiteY147" fmla="*/ 246963 h 962525"/>
              <a:gd name="connsiteX148" fmla="*/ 784680 w 962525"/>
              <a:gd name="connsiteY148" fmla="*/ 273217 h 962525"/>
              <a:gd name="connsiteX149" fmla="*/ 699402 w 962525"/>
              <a:gd name="connsiteY149" fmla="*/ 259001 h 962525"/>
              <a:gd name="connsiteX150" fmla="*/ 671226 w 962525"/>
              <a:gd name="connsiteY150" fmla="*/ 216738 h 962525"/>
              <a:gd name="connsiteX151" fmla="*/ 657987 w 962525"/>
              <a:gd name="connsiteY151" fmla="*/ 209614 h 962525"/>
              <a:gd name="connsiteX152" fmla="*/ 561935 w 962525"/>
              <a:gd name="connsiteY152" fmla="*/ 209614 h 962525"/>
              <a:gd name="connsiteX153" fmla="*/ 550616 w 962525"/>
              <a:gd name="connsiteY153" fmla="*/ 214305 h 962525"/>
              <a:gd name="connsiteX154" fmla="*/ 502590 w 962525"/>
              <a:gd name="connsiteY154" fmla="*/ 262331 h 962525"/>
              <a:gd name="connsiteX155" fmla="*/ 498060 w 962525"/>
              <a:gd name="connsiteY155" fmla="*/ 275923 h 962525"/>
              <a:gd name="connsiteX156" fmla="*/ 514068 w 962525"/>
              <a:gd name="connsiteY156" fmla="*/ 387984 h 962525"/>
              <a:gd name="connsiteX157" fmla="*/ 523674 w 962525"/>
              <a:gd name="connsiteY157" fmla="*/ 400422 h 962525"/>
              <a:gd name="connsiteX158" fmla="*/ 635735 w 962525"/>
              <a:gd name="connsiteY158" fmla="*/ 448449 h 962525"/>
              <a:gd name="connsiteX159" fmla="*/ 645916 w 962525"/>
              <a:gd name="connsiteY159" fmla="*/ 449265 h 962525"/>
              <a:gd name="connsiteX160" fmla="*/ 703084 w 962525"/>
              <a:gd name="connsiteY160" fmla="*/ 434969 h 962525"/>
              <a:gd name="connsiteX161" fmla="*/ 738031 w 962525"/>
              <a:gd name="connsiteY161" fmla="*/ 458310 h 962525"/>
              <a:gd name="connsiteX162" fmla="*/ 738031 w 962525"/>
              <a:gd name="connsiteY162" fmla="*/ 513780 h 962525"/>
              <a:gd name="connsiteX163" fmla="*/ 739632 w 962525"/>
              <a:gd name="connsiteY163" fmla="*/ 520936 h 962525"/>
              <a:gd name="connsiteX164" fmla="*/ 802066 w 962525"/>
              <a:gd name="connsiteY164" fmla="*/ 645628 h 962525"/>
              <a:gd name="connsiteX165" fmla="*/ 802066 w 962525"/>
              <a:gd name="connsiteY165" fmla="*/ 705885 h 962525"/>
              <a:gd name="connsiteX166" fmla="*/ 806756 w 962525"/>
              <a:gd name="connsiteY166" fmla="*/ 717203 h 962525"/>
              <a:gd name="connsiteX167" fmla="*/ 840246 w 962525"/>
              <a:gd name="connsiteY167" fmla="*/ 750710 h 962525"/>
              <a:gd name="connsiteX168" fmla="*/ 212848 w 962525"/>
              <a:gd name="connsiteY168" fmla="*/ 840240 h 962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</a:cxnLst>
            <a:rect l="l" t="t" r="r" b="b"/>
            <a:pathLst>
              <a:path w="962525" h="962525">
                <a:moveTo>
                  <a:pt x="482033" y="1501"/>
                </a:moveTo>
                <a:cubicBezTo>
                  <a:pt x="289828" y="1473"/>
                  <a:pt x="116117" y="116041"/>
                  <a:pt x="40466" y="292732"/>
                </a:cubicBezTo>
                <a:lnTo>
                  <a:pt x="34479" y="294717"/>
                </a:lnTo>
                <a:lnTo>
                  <a:pt x="36800" y="301681"/>
                </a:lnTo>
                <a:cubicBezTo>
                  <a:pt x="-62806" y="547347"/>
                  <a:pt x="55596" y="827245"/>
                  <a:pt x="301262" y="926852"/>
                </a:cubicBezTo>
                <a:cubicBezTo>
                  <a:pt x="358640" y="950116"/>
                  <a:pt x="419975" y="962059"/>
                  <a:pt x="481891" y="962025"/>
                </a:cubicBezTo>
                <a:cubicBezTo>
                  <a:pt x="747132" y="962065"/>
                  <a:pt x="962185" y="747076"/>
                  <a:pt x="962225" y="481835"/>
                </a:cubicBezTo>
                <a:cubicBezTo>
                  <a:pt x="962265" y="216594"/>
                  <a:pt x="747276" y="1539"/>
                  <a:pt x="482033" y="1501"/>
                </a:cubicBezTo>
                <a:close/>
                <a:moveTo>
                  <a:pt x="858744" y="723903"/>
                </a:moveTo>
                <a:lnTo>
                  <a:pt x="834083" y="699258"/>
                </a:lnTo>
                <a:lnTo>
                  <a:pt x="834083" y="641850"/>
                </a:lnTo>
                <a:cubicBezTo>
                  <a:pt x="834111" y="639373"/>
                  <a:pt x="833563" y="636924"/>
                  <a:pt x="832482" y="634694"/>
                </a:cubicBezTo>
                <a:lnTo>
                  <a:pt x="770048" y="510002"/>
                </a:lnTo>
                <a:lnTo>
                  <a:pt x="770048" y="449745"/>
                </a:lnTo>
                <a:cubicBezTo>
                  <a:pt x="770048" y="444394"/>
                  <a:pt x="767377" y="439396"/>
                  <a:pt x="762924" y="436426"/>
                </a:cubicBezTo>
                <a:lnTo>
                  <a:pt x="714898" y="404409"/>
                </a:lnTo>
                <a:cubicBezTo>
                  <a:pt x="711134" y="401895"/>
                  <a:pt x="706481" y="401093"/>
                  <a:pt x="702091" y="402199"/>
                </a:cubicBezTo>
                <a:lnTo>
                  <a:pt x="643275" y="416895"/>
                </a:lnTo>
                <a:lnTo>
                  <a:pt x="544485" y="374504"/>
                </a:lnTo>
                <a:lnTo>
                  <a:pt x="530894" y="279284"/>
                </a:lnTo>
                <a:lnTo>
                  <a:pt x="568562" y="241632"/>
                </a:lnTo>
                <a:lnTo>
                  <a:pt x="649422" y="241632"/>
                </a:lnTo>
                <a:lnTo>
                  <a:pt x="676637" y="282534"/>
                </a:lnTo>
                <a:cubicBezTo>
                  <a:pt x="679094" y="286212"/>
                  <a:pt x="682967" y="288712"/>
                  <a:pt x="687331" y="289434"/>
                </a:cubicBezTo>
                <a:lnTo>
                  <a:pt x="783383" y="305443"/>
                </a:lnTo>
                <a:cubicBezTo>
                  <a:pt x="785957" y="305875"/>
                  <a:pt x="788594" y="305665"/>
                  <a:pt x="791068" y="304834"/>
                </a:cubicBezTo>
                <a:lnTo>
                  <a:pt x="879532" y="275346"/>
                </a:lnTo>
                <a:cubicBezTo>
                  <a:pt x="953730" y="417734"/>
                  <a:pt x="945794" y="588989"/>
                  <a:pt x="858744" y="723903"/>
                </a:cubicBezTo>
                <a:close/>
                <a:moveTo>
                  <a:pt x="792716" y="159251"/>
                </a:moveTo>
                <a:lnTo>
                  <a:pt x="766686" y="176604"/>
                </a:lnTo>
                <a:lnTo>
                  <a:pt x="694119" y="162084"/>
                </a:lnTo>
                <a:lnTo>
                  <a:pt x="647037" y="146412"/>
                </a:lnTo>
                <a:cubicBezTo>
                  <a:pt x="644155" y="145433"/>
                  <a:pt x="641054" y="145309"/>
                  <a:pt x="638104" y="146060"/>
                </a:cubicBezTo>
                <a:lnTo>
                  <a:pt x="578584" y="160932"/>
                </a:lnTo>
                <a:lnTo>
                  <a:pt x="552489" y="152239"/>
                </a:lnTo>
                <a:lnTo>
                  <a:pt x="571828" y="113562"/>
                </a:lnTo>
                <a:lnTo>
                  <a:pt x="625969" y="113562"/>
                </a:lnTo>
                <a:cubicBezTo>
                  <a:pt x="628453" y="113564"/>
                  <a:pt x="630902" y="112990"/>
                  <a:pt x="633125" y="111881"/>
                </a:cubicBezTo>
                <a:lnTo>
                  <a:pt x="688516" y="84186"/>
                </a:lnTo>
                <a:cubicBezTo>
                  <a:pt x="726660" y="104097"/>
                  <a:pt x="761752" y="129375"/>
                  <a:pt x="792716" y="159251"/>
                </a:cubicBezTo>
                <a:close/>
                <a:moveTo>
                  <a:pt x="306547" y="69266"/>
                </a:moveTo>
                <a:lnTo>
                  <a:pt x="344968" y="94880"/>
                </a:lnTo>
                <a:cubicBezTo>
                  <a:pt x="346857" y="96136"/>
                  <a:pt x="348990" y="96977"/>
                  <a:pt x="351228" y="97345"/>
                </a:cubicBezTo>
                <a:lnTo>
                  <a:pt x="428806" y="110280"/>
                </a:lnTo>
                <a:lnTo>
                  <a:pt x="421234" y="132933"/>
                </a:lnTo>
                <a:lnTo>
                  <a:pt x="380812" y="146428"/>
                </a:lnTo>
                <a:cubicBezTo>
                  <a:pt x="377192" y="147633"/>
                  <a:pt x="374120" y="150090"/>
                  <a:pt x="372151" y="153360"/>
                </a:cubicBezTo>
                <a:lnTo>
                  <a:pt x="326174" y="229977"/>
                </a:lnTo>
                <a:lnTo>
                  <a:pt x="252326" y="274290"/>
                </a:lnTo>
                <a:lnTo>
                  <a:pt x="143466" y="289834"/>
                </a:lnTo>
                <a:cubicBezTo>
                  <a:pt x="135576" y="290949"/>
                  <a:pt x="129709" y="297698"/>
                  <a:pt x="129699" y="305667"/>
                </a:cubicBezTo>
                <a:lnTo>
                  <a:pt x="129699" y="353693"/>
                </a:lnTo>
                <a:cubicBezTo>
                  <a:pt x="129699" y="357939"/>
                  <a:pt x="131388" y="362009"/>
                  <a:pt x="134389" y="365011"/>
                </a:cubicBezTo>
                <a:lnTo>
                  <a:pt x="161716" y="392338"/>
                </a:lnTo>
                <a:lnTo>
                  <a:pt x="161716" y="419841"/>
                </a:lnTo>
                <a:lnTo>
                  <a:pt x="95120" y="375433"/>
                </a:lnTo>
                <a:lnTo>
                  <a:pt x="70963" y="302961"/>
                </a:lnTo>
                <a:cubicBezTo>
                  <a:pt x="116924" y="197944"/>
                  <a:pt x="201164" y="114378"/>
                  <a:pt x="306547" y="69266"/>
                </a:cubicBezTo>
                <a:close/>
                <a:moveTo>
                  <a:pt x="260970" y="594144"/>
                </a:moveTo>
                <a:lnTo>
                  <a:pt x="188611" y="579656"/>
                </a:lnTo>
                <a:lnTo>
                  <a:pt x="161716" y="526011"/>
                </a:lnTo>
                <a:lnTo>
                  <a:pt x="161716" y="488390"/>
                </a:lnTo>
                <a:lnTo>
                  <a:pt x="221365" y="428742"/>
                </a:lnTo>
                <a:lnTo>
                  <a:pt x="243441" y="472910"/>
                </a:lnTo>
                <a:cubicBezTo>
                  <a:pt x="246152" y="478337"/>
                  <a:pt x="251701" y="481765"/>
                  <a:pt x="257769" y="481763"/>
                </a:cubicBezTo>
                <a:lnTo>
                  <a:pt x="360769" y="481763"/>
                </a:lnTo>
                <a:lnTo>
                  <a:pt x="404136" y="554042"/>
                </a:lnTo>
                <a:cubicBezTo>
                  <a:pt x="407030" y="558859"/>
                  <a:pt x="412237" y="561805"/>
                  <a:pt x="417856" y="561806"/>
                </a:cubicBezTo>
                <a:lnTo>
                  <a:pt x="462360" y="561806"/>
                </a:lnTo>
                <a:lnTo>
                  <a:pt x="451154" y="617949"/>
                </a:lnTo>
                <a:lnTo>
                  <a:pt x="390545" y="678558"/>
                </a:lnTo>
                <a:cubicBezTo>
                  <a:pt x="387537" y="681558"/>
                  <a:pt x="385844" y="685628"/>
                  <a:pt x="385838" y="689876"/>
                </a:cubicBezTo>
                <a:lnTo>
                  <a:pt x="385838" y="729898"/>
                </a:lnTo>
                <a:lnTo>
                  <a:pt x="328207" y="773122"/>
                </a:lnTo>
                <a:cubicBezTo>
                  <a:pt x="324177" y="776145"/>
                  <a:pt x="321804" y="780890"/>
                  <a:pt x="321804" y="785929"/>
                </a:cubicBezTo>
                <a:lnTo>
                  <a:pt x="321804" y="843752"/>
                </a:lnTo>
                <a:lnTo>
                  <a:pt x="301889" y="837157"/>
                </a:lnTo>
                <a:lnTo>
                  <a:pt x="273777" y="766846"/>
                </a:lnTo>
                <a:lnTo>
                  <a:pt x="273777" y="609833"/>
                </a:lnTo>
                <a:cubicBezTo>
                  <a:pt x="273779" y="602225"/>
                  <a:pt x="268424" y="595665"/>
                  <a:pt x="260970" y="594144"/>
                </a:cubicBezTo>
                <a:close/>
                <a:moveTo>
                  <a:pt x="212848" y="840240"/>
                </a:moveTo>
                <a:cubicBezTo>
                  <a:pt x="61908" y="727001"/>
                  <a:pt x="-1925" y="531342"/>
                  <a:pt x="53193" y="350875"/>
                </a:cubicBezTo>
                <a:lnTo>
                  <a:pt x="66496" y="390769"/>
                </a:lnTo>
                <a:cubicBezTo>
                  <a:pt x="67617" y="394145"/>
                  <a:pt x="69830" y="397053"/>
                  <a:pt x="72788" y="399030"/>
                </a:cubicBezTo>
                <a:lnTo>
                  <a:pt x="152591" y="452227"/>
                </a:lnTo>
                <a:lnTo>
                  <a:pt x="134389" y="470445"/>
                </a:lnTo>
                <a:cubicBezTo>
                  <a:pt x="131388" y="473446"/>
                  <a:pt x="129699" y="477517"/>
                  <a:pt x="129699" y="481763"/>
                </a:cubicBezTo>
                <a:lnTo>
                  <a:pt x="129699" y="529789"/>
                </a:lnTo>
                <a:cubicBezTo>
                  <a:pt x="129697" y="532272"/>
                  <a:pt x="130271" y="534722"/>
                  <a:pt x="131380" y="536945"/>
                </a:cubicBezTo>
                <a:lnTo>
                  <a:pt x="163397" y="600980"/>
                </a:lnTo>
                <a:cubicBezTo>
                  <a:pt x="165614" y="605402"/>
                  <a:pt x="169751" y="608552"/>
                  <a:pt x="174603" y="609513"/>
                </a:cubicBezTo>
                <a:lnTo>
                  <a:pt x="241840" y="622944"/>
                </a:lnTo>
                <a:lnTo>
                  <a:pt x="241840" y="769920"/>
                </a:lnTo>
                <a:cubicBezTo>
                  <a:pt x="241838" y="771953"/>
                  <a:pt x="242224" y="773970"/>
                  <a:pt x="242977" y="775859"/>
                </a:cubicBezTo>
                <a:lnTo>
                  <a:pt x="274994" y="855903"/>
                </a:lnTo>
                <a:cubicBezTo>
                  <a:pt x="276747" y="860275"/>
                  <a:pt x="280337" y="863655"/>
                  <a:pt x="284807" y="865140"/>
                </a:cubicBezTo>
                <a:lnTo>
                  <a:pt x="332834" y="881149"/>
                </a:lnTo>
                <a:cubicBezTo>
                  <a:pt x="334438" y="881693"/>
                  <a:pt x="336119" y="881973"/>
                  <a:pt x="337812" y="881981"/>
                </a:cubicBezTo>
                <a:cubicBezTo>
                  <a:pt x="346653" y="881981"/>
                  <a:pt x="353821" y="874813"/>
                  <a:pt x="353821" y="865972"/>
                </a:cubicBezTo>
                <a:lnTo>
                  <a:pt x="353821" y="793933"/>
                </a:lnTo>
                <a:lnTo>
                  <a:pt x="411452" y="750710"/>
                </a:lnTo>
                <a:cubicBezTo>
                  <a:pt x="415483" y="747686"/>
                  <a:pt x="417856" y="742941"/>
                  <a:pt x="417856" y="737903"/>
                </a:cubicBezTo>
                <a:lnTo>
                  <a:pt x="417856" y="696504"/>
                </a:lnTo>
                <a:lnTo>
                  <a:pt x="477200" y="637160"/>
                </a:lnTo>
                <a:cubicBezTo>
                  <a:pt x="479432" y="634924"/>
                  <a:pt x="480952" y="632077"/>
                  <a:pt x="481571" y="628979"/>
                </a:cubicBezTo>
                <a:lnTo>
                  <a:pt x="497579" y="548936"/>
                </a:lnTo>
                <a:cubicBezTo>
                  <a:pt x="499312" y="540265"/>
                  <a:pt x="493689" y="531832"/>
                  <a:pt x="485019" y="530099"/>
                </a:cubicBezTo>
                <a:cubicBezTo>
                  <a:pt x="483988" y="529893"/>
                  <a:pt x="482941" y="529789"/>
                  <a:pt x="481891" y="529789"/>
                </a:cubicBezTo>
                <a:lnTo>
                  <a:pt x="426917" y="529789"/>
                </a:lnTo>
                <a:lnTo>
                  <a:pt x="383549" y="457510"/>
                </a:lnTo>
                <a:cubicBezTo>
                  <a:pt x="380656" y="452693"/>
                  <a:pt x="375449" y="449747"/>
                  <a:pt x="369830" y="449745"/>
                </a:cubicBezTo>
                <a:lnTo>
                  <a:pt x="267662" y="449745"/>
                </a:lnTo>
                <a:lnTo>
                  <a:pt x="240159" y="394563"/>
                </a:lnTo>
                <a:cubicBezTo>
                  <a:pt x="237856" y="389957"/>
                  <a:pt x="233477" y="386739"/>
                  <a:pt x="228393" y="385919"/>
                </a:cubicBezTo>
                <a:cubicBezTo>
                  <a:pt x="223310" y="385040"/>
                  <a:pt x="218121" y="386717"/>
                  <a:pt x="214513" y="390401"/>
                </a:cubicBezTo>
                <a:lnTo>
                  <a:pt x="193734" y="411100"/>
                </a:lnTo>
                <a:lnTo>
                  <a:pt x="193734" y="385710"/>
                </a:lnTo>
                <a:cubicBezTo>
                  <a:pt x="193734" y="381464"/>
                  <a:pt x="192045" y="377394"/>
                  <a:pt x="189043" y="374392"/>
                </a:cubicBezTo>
                <a:lnTo>
                  <a:pt x="161716" y="347065"/>
                </a:lnTo>
                <a:lnTo>
                  <a:pt x="161716" y="319546"/>
                </a:lnTo>
                <a:lnTo>
                  <a:pt x="260042" y="305507"/>
                </a:lnTo>
                <a:cubicBezTo>
                  <a:pt x="262153" y="305201"/>
                  <a:pt x="264184" y="304476"/>
                  <a:pt x="266013" y="303378"/>
                </a:cubicBezTo>
                <a:lnTo>
                  <a:pt x="346057" y="255351"/>
                </a:lnTo>
                <a:cubicBezTo>
                  <a:pt x="348302" y="254003"/>
                  <a:pt x="350183" y="252122"/>
                  <a:pt x="351532" y="249876"/>
                </a:cubicBezTo>
                <a:lnTo>
                  <a:pt x="396516" y="174907"/>
                </a:lnTo>
                <a:lnTo>
                  <a:pt x="438923" y="160756"/>
                </a:lnTo>
                <a:cubicBezTo>
                  <a:pt x="443712" y="159185"/>
                  <a:pt x="447470" y="155429"/>
                  <a:pt x="449041" y="150638"/>
                </a:cubicBezTo>
                <a:lnTo>
                  <a:pt x="465050" y="102612"/>
                </a:lnTo>
                <a:cubicBezTo>
                  <a:pt x="467823" y="94217"/>
                  <a:pt x="463267" y="85162"/>
                  <a:pt x="454872" y="82389"/>
                </a:cubicBezTo>
                <a:cubicBezTo>
                  <a:pt x="454098" y="82133"/>
                  <a:pt x="453303" y="81937"/>
                  <a:pt x="452499" y="81801"/>
                </a:cubicBezTo>
                <a:lnTo>
                  <a:pt x="359840" y="66352"/>
                </a:lnTo>
                <a:lnTo>
                  <a:pt x="343559" y="55498"/>
                </a:lnTo>
                <a:cubicBezTo>
                  <a:pt x="444300" y="22708"/>
                  <a:pt x="553412" y="26767"/>
                  <a:pt x="651439" y="66945"/>
                </a:cubicBezTo>
                <a:lnTo>
                  <a:pt x="622191" y="81544"/>
                </a:lnTo>
                <a:lnTo>
                  <a:pt x="561935" y="81544"/>
                </a:lnTo>
                <a:cubicBezTo>
                  <a:pt x="555837" y="81510"/>
                  <a:pt x="550252" y="84944"/>
                  <a:pt x="547527" y="90397"/>
                </a:cubicBezTo>
                <a:lnTo>
                  <a:pt x="515509" y="154432"/>
                </a:lnTo>
                <a:cubicBezTo>
                  <a:pt x="511565" y="162345"/>
                  <a:pt x="514781" y="171958"/>
                  <a:pt x="522693" y="175902"/>
                </a:cubicBezTo>
                <a:cubicBezTo>
                  <a:pt x="523367" y="176238"/>
                  <a:pt x="524064" y="176526"/>
                  <a:pt x="524778" y="176764"/>
                </a:cubicBezTo>
                <a:lnTo>
                  <a:pt x="572804" y="192773"/>
                </a:lnTo>
                <a:cubicBezTo>
                  <a:pt x="575686" y="193752"/>
                  <a:pt x="578788" y="193876"/>
                  <a:pt x="581737" y="193125"/>
                </a:cubicBezTo>
                <a:lnTo>
                  <a:pt x="641258" y="178253"/>
                </a:lnTo>
                <a:lnTo>
                  <a:pt x="684866" y="192773"/>
                </a:lnTo>
                <a:cubicBezTo>
                  <a:pt x="685490" y="192997"/>
                  <a:pt x="686132" y="193169"/>
                  <a:pt x="686787" y="193285"/>
                </a:cubicBezTo>
                <a:lnTo>
                  <a:pt x="766830" y="209294"/>
                </a:lnTo>
                <a:cubicBezTo>
                  <a:pt x="770993" y="210143"/>
                  <a:pt x="775323" y="209290"/>
                  <a:pt x="778853" y="206925"/>
                </a:cubicBezTo>
                <a:lnTo>
                  <a:pt x="815289" y="182624"/>
                </a:lnTo>
                <a:cubicBezTo>
                  <a:pt x="833221" y="202597"/>
                  <a:pt x="849335" y="224128"/>
                  <a:pt x="863443" y="246963"/>
                </a:cubicBezTo>
                <a:lnTo>
                  <a:pt x="784680" y="273217"/>
                </a:lnTo>
                <a:lnTo>
                  <a:pt x="699402" y="259001"/>
                </a:lnTo>
                <a:lnTo>
                  <a:pt x="671226" y="216738"/>
                </a:lnTo>
                <a:cubicBezTo>
                  <a:pt x="668273" y="212310"/>
                  <a:pt x="663310" y="209640"/>
                  <a:pt x="657987" y="209614"/>
                </a:cubicBezTo>
                <a:lnTo>
                  <a:pt x="561935" y="209614"/>
                </a:lnTo>
                <a:cubicBezTo>
                  <a:pt x="557688" y="209614"/>
                  <a:pt x="553618" y="211303"/>
                  <a:pt x="550616" y="214305"/>
                </a:cubicBezTo>
                <a:lnTo>
                  <a:pt x="502590" y="262331"/>
                </a:lnTo>
                <a:cubicBezTo>
                  <a:pt x="499024" y="265895"/>
                  <a:pt x="497345" y="270932"/>
                  <a:pt x="498060" y="275923"/>
                </a:cubicBezTo>
                <a:lnTo>
                  <a:pt x="514068" y="387984"/>
                </a:lnTo>
                <a:cubicBezTo>
                  <a:pt x="514875" y="393525"/>
                  <a:pt x="518517" y="398241"/>
                  <a:pt x="523674" y="400422"/>
                </a:cubicBezTo>
                <a:lnTo>
                  <a:pt x="635735" y="448449"/>
                </a:lnTo>
                <a:cubicBezTo>
                  <a:pt x="638945" y="449839"/>
                  <a:pt x="642527" y="450126"/>
                  <a:pt x="645916" y="449265"/>
                </a:cubicBezTo>
                <a:lnTo>
                  <a:pt x="703084" y="434969"/>
                </a:lnTo>
                <a:lnTo>
                  <a:pt x="738031" y="458310"/>
                </a:lnTo>
                <a:lnTo>
                  <a:pt x="738031" y="513780"/>
                </a:lnTo>
                <a:cubicBezTo>
                  <a:pt x="738003" y="516258"/>
                  <a:pt x="738551" y="518707"/>
                  <a:pt x="739632" y="520936"/>
                </a:cubicBezTo>
                <a:lnTo>
                  <a:pt x="802066" y="645628"/>
                </a:lnTo>
                <a:lnTo>
                  <a:pt x="802066" y="705885"/>
                </a:lnTo>
                <a:cubicBezTo>
                  <a:pt x="802066" y="710131"/>
                  <a:pt x="803754" y="714202"/>
                  <a:pt x="806756" y="717203"/>
                </a:cubicBezTo>
                <a:lnTo>
                  <a:pt x="840246" y="750710"/>
                </a:lnTo>
                <a:cubicBezTo>
                  <a:pt x="691719" y="948684"/>
                  <a:pt x="410822" y="988769"/>
                  <a:pt x="212848" y="840240"/>
                </a:cubicBezTo>
                <a:close/>
              </a:path>
            </a:pathLst>
          </a:custGeom>
          <a:solidFill>
            <a:sysClr val="window" lastClr="FFFFFF"/>
          </a:solidFill>
          <a:ln w="9525" cap="flat">
            <a:noFill/>
            <a:prstDash val="solid"/>
            <a:miter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rgbClr val="1A171B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378" name="Gruppieren 244">
            <a:extLst>
              <a:ext uri="{FF2B5EF4-FFF2-40B4-BE49-F238E27FC236}">
                <a16:creationId xmlns:a16="http://schemas.microsoft.com/office/drawing/2014/main" id="{C4CE6596-9793-268F-92A1-1E5337D50FCE}"/>
              </a:ext>
            </a:extLst>
          </p:cNvPr>
          <p:cNvGrpSpPr/>
          <p:nvPr/>
        </p:nvGrpSpPr>
        <p:grpSpPr>
          <a:xfrm>
            <a:off x="3224143" y="3870308"/>
            <a:ext cx="551994" cy="534620"/>
            <a:chOff x="9340139" y="4148463"/>
            <a:chExt cx="954562" cy="924517"/>
          </a:xfrm>
          <a:solidFill>
            <a:sysClr val="window" lastClr="FFFFFF"/>
          </a:solidFill>
          <a:effectLst/>
        </p:grpSpPr>
        <p:sp>
          <p:nvSpPr>
            <p:cNvPr id="379" name="Freihandform: Form 240">
              <a:extLst>
                <a:ext uri="{FF2B5EF4-FFF2-40B4-BE49-F238E27FC236}">
                  <a16:creationId xmlns:a16="http://schemas.microsoft.com/office/drawing/2014/main" id="{44D2EDFB-22DC-7289-3CCF-4C29FAD7A9F0}"/>
                </a:ext>
              </a:extLst>
            </p:cNvPr>
            <p:cNvSpPr/>
            <p:nvPr/>
          </p:nvSpPr>
          <p:spPr>
            <a:xfrm>
              <a:off x="9340139" y="4657699"/>
              <a:ext cx="286903" cy="414518"/>
            </a:xfrm>
            <a:custGeom>
              <a:avLst/>
              <a:gdLst>
                <a:gd name="connsiteX0" fmla="*/ 239213 w 286902"/>
                <a:gd name="connsiteY0" fmla="*/ 764 h 414517"/>
                <a:gd name="connsiteX1" fmla="*/ 48453 w 286902"/>
                <a:gd name="connsiteY1" fmla="*/ 764 h 414517"/>
                <a:gd name="connsiteX2" fmla="*/ 763 w 286902"/>
                <a:gd name="connsiteY2" fmla="*/ 48505 h 414517"/>
                <a:gd name="connsiteX3" fmla="*/ 763 w 286902"/>
                <a:gd name="connsiteY3" fmla="*/ 366777 h 414517"/>
                <a:gd name="connsiteX4" fmla="*/ 48453 w 286902"/>
                <a:gd name="connsiteY4" fmla="*/ 414518 h 414517"/>
                <a:gd name="connsiteX5" fmla="*/ 239213 w 286902"/>
                <a:gd name="connsiteY5" fmla="*/ 414518 h 414517"/>
                <a:gd name="connsiteX6" fmla="*/ 286903 w 286902"/>
                <a:gd name="connsiteY6" fmla="*/ 366777 h 414517"/>
                <a:gd name="connsiteX7" fmla="*/ 286903 w 286902"/>
                <a:gd name="connsiteY7" fmla="*/ 48505 h 414517"/>
                <a:gd name="connsiteX8" fmla="*/ 239213 w 286902"/>
                <a:gd name="connsiteY8" fmla="*/ 764 h 414517"/>
                <a:gd name="connsiteX9" fmla="*/ 255110 w 286902"/>
                <a:gd name="connsiteY9" fmla="*/ 366777 h 414517"/>
                <a:gd name="connsiteX10" fmla="*/ 239213 w 286902"/>
                <a:gd name="connsiteY10" fmla="*/ 382691 h 414517"/>
                <a:gd name="connsiteX11" fmla="*/ 48453 w 286902"/>
                <a:gd name="connsiteY11" fmla="*/ 382691 h 414517"/>
                <a:gd name="connsiteX12" fmla="*/ 32556 w 286902"/>
                <a:gd name="connsiteY12" fmla="*/ 366777 h 414517"/>
                <a:gd name="connsiteX13" fmla="*/ 32556 w 286902"/>
                <a:gd name="connsiteY13" fmla="*/ 48505 h 414517"/>
                <a:gd name="connsiteX14" fmla="*/ 48453 w 286902"/>
                <a:gd name="connsiteY14" fmla="*/ 32591 h 414517"/>
                <a:gd name="connsiteX15" fmla="*/ 239213 w 286902"/>
                <a:gd name="connsiteY15" fmla="*/ 32591 h 414517"/>
                <a:gd name="connsiteX16" fmla="*/ 255110 w 286902"/>
                <a:gd name="connsiteY16" fmla="*/ 48505 h 414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902" h="414517">
                  <a:moveTo>
                    <a:pt x="239213" y="764"/>
                  </a:moveTo>
                  <a:lnTo>
                    <a:pt x="48453" y="764"/>
                  </a:lnTo>
                  <a:cubicBezTo>
                    <a:pt x="22120" y="764"/>
                    <a:pt x="763" y="22144"/>
                    <a:pt x="763" y="48505"/>
                  </a:cubicBezTo>
                  <a:lnTo>
                    <a:pt x="763" y="366777"/>
                  </a:lnTo>
                  <a:cubicBezTo>
                    <a:pt x="763" y="393138"/>
                    <a:pt x="22120" y="414518"/>
                    <a:pt x="48453" y="414518"/>
                  </a:cubicBezTo>
                  <a:lnTo>
                    <a:pt x="239213" y="414518"/>
                  </a:lnTo>
                  <a:cubicBezTo>
                    <a:pt x="265546" y="414518"/>
                    <a:pt x="286903" y="393138"/>
                    <a:pt x="286903" y="366777"/>
                  </a:cubicBezTo>
                  <a:lnTo>
                    <a:pt x="286903" y="48505"/>
                  </a:lnTo>
                  <a:cubicBezTo>
                    <a:pt x="286903" y="22144"/>
                    <a:pt x="265546" y="764"/>
                    <a:pt x="239213" y="764"/>
                  </a:cubicBezTo>
                  <a:close/>
                  <a:moveTo>
                    <a:pt x="255110" y="366777"/>
                  </a:moveTo>
                  <a:cubicBezTo>
                    <a:pt x="255110" y="375570"/>
                    <a:pt x="247996" y="382691"/>
                    <a:pt x="239213" y="382691"/>
                  </a:cubicBezTo>
                  <a:lnTo>
                    <a:pt x="48453" y="382691"/>
                  </a:lnTo>
                  <a:cubicBezTo>
                    <a:pt x="39670" y="382691"/>
                    <a:pt x="32556" y="375570"/>
                    <a:pt x="32556" y="366777"/>
                  </a:cubicBezTo>
                  <a:lnTo>
                    <a:pt x="32556" y="48505"/>
                  </a:lnTo>
                  <a:cubicBezTo>
                    <a:pt x="32556" y="39712"/>
                    <a:pt x="39670" y="32591"/>
                    <a:pt x="48453" y="32591"/>
                  </a:cubicBezTo>
                  <a:lnTo>
                    <a:pt x="239213" y="32591"/>
                  </a:lnTo>
                  <a:cubicBezTo>
                    <a:pt x="247996" y="32591"/>
                    <a:pt x="255110" y="39712"/>
                    <a:pt x="255110" y="485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80" name="Freihandform: Form 241">
              <a:extLst>
                <a:ext uri="{FF2B5EF4-FFF2-40B4-BE49-F238E27FC236}">
                  <a16:creationId xmlns:a16="http://schemas.microsoft.com/office/drawing/2014/main" id="{6CC28632-6902-15E8-798D-41092CBDB7AC}"/>
                </a:ext>
              </a:extLst>
            </p:cNvPr>
            <p:cNvSpPr/>
            <p:nvPr/>
          </p:nvSpPr>
          <p:spPr>
            <a:xfrm>
              <a:off x="10007798" y="4498562"/>
              <a:ext cx="286903" cy="574418"/>
            </a:xfrm>
            <a:custGeom>
              <a:avLst/>
              <a:gdLst>
                <a:gd name="connsiteX0" fmla="*/ 239213 w 286902"/>
                <a:gd name="connsiteY0" fmla="*/ 764 h 574418"/>
                <a:gd name="connsiteX1" fmla="*/ 48453 w 286902"/>
                <a:gd name="connsiteY1" fmla="*/ 764 h 574418"/>
                <a:gd name="connsiteX2" fmla="*/ 763 w 286902"/>
                <a:gd name="connsiteY2" fmla="*/ 48505 h 574418"/>
                <a:gd name="connsiteX3" fmla="*/ 763 w 286902"/>
                <a:gd name="connsiteY3" fmla="*/ 525913 h 574418"/>
                <a:gd name="connsiteX4" fmla="*/ 48453 w 286902"/>
                <a:gd name="connsiteY4" fmla="*/ 573654 h 574418"/>
                <a:gd name="connsiteX5" fmla="*/ 239213 w 286902"/>
                <a:gd name="connsiteY5" fmla="*/ 573654 h 574418"/>
                <a:gd name="connsiteX6" fmla="*/ 286903 w 286902"/>
                <a:gd name="connsiteY6" fmla="*/ 525913 h 574418"/>
                <a:gd name="connsiteX7" fmla="*/ 286903 w 286902"/>
                <a:gd name="connsiteY7" fmla="*/ 48505 h 574418"/>
                <a:gd name="connsiteX8" fmla="*/ 239213 w 286902"/>
                <a:gd name="connsiteY8" fmla="*/ 764 h 574418"/>
                <a:gd name="connsiteX9" fmla="*/ 255110 w 286902"/>
                <a:gd name="connsiteY9" fmla="*/ 525913 h 574418"/>
                <a:gd name="connsiteX10" fmla="*/ 239213 w 286902"/>
                <a:gd name="connsiteY10" fmla="*/ 541827 h 574418"/>
                <a:gd name="connsiteX11" fmla="*/ 48453 w 286902"/>
                <a:gd name="connsiteY11" fmla="*/ 541827 h 574418"/>
                <a:gd name="connsiteX12" fmla="*/ 32556 w 286902"/>
                <a:gd name="connsiteY12" fmla="*/ 525913 h 574418"/>
                <a:gd name="connsiteX13" fmla="*/ 32556 w 286902"/>
                <a:gd name="connsiteY13" fmla="*/ 48505 h 574418"/>
                <a:gd name="connsiteX14" fmla="*/ 48453 w 286902"/>
                <a:gd name="connsiteY14" fmla="*/ 32591 h 574418"/>
                <a:gd name="connsiteX15" fmla="*/ 239213 w 286902"/>
                <a:gd name="connsiteY15" fmla="*/ 32591 h 574418"/>
                <a:gd name="connsiteX16" fmla="*/ 255110 w 286902"/>
                <a:gd name="connsiteY16" fmla="*/ 48505 h 574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902" h="574418">
                  <a:moveTo>
                    <a:pt x="239213" y="764"/>
                  </a:moveTo>
                  <a:lnTo>
                    <a:pt x="48453" y="764"/>
                  </a:lnTo>
                  <a:cubicBezTo>
                    <a:pt x="22120" y="764"/>
                    <a:pt x="763" y="22144"/>
                    <a:pt x="763" y="48505"/>
                  </a:cubicBezTo>
                  <a:lnTo>
                    <a:pt x="763" y="525913"/>
                  </a:lnTo>
                  <a:cubicBezTo>
                    <a:pt x="763" y="552274"/>
                    <a:pt x="22120" y="573654"/>
                    <a:pt x="48453" y="573654"/>
                  </a:cubicBezTo>
                  <a:lnTo>
                    <a:pt x="239213" y="573654"/>
                  </a:lnTo>
                  <a:cubicBezTo>
                    <a:pt x="265546" y="573654"/>
                    <a:pt x="286903" y="552274"/>
                    <a:pt x="286903" y="525913"/>
                  </a:cubicBezTo>
                  <a:lnTo>
                    <a:pt x="286903" y="48505"/>
                  </a:lnTo>
                  <a:cubicBezTo>
                    <a:pt x="286903" y="22144"/>
                    <a:pt x="265546" y="764"/>
                    <a:pt x="239213" y="764"/>
                  </a:cubicBezTo>
                  <a:close/>
                  <a:moveTo>
                    <a:pt x="255110" y="525913"/>
                  </a:moveTo>
                  <a:cubicBezTo>
                    <a:pt x="255110" y="534706"/>
                    <a:pt x="247996" y="541827"/>
                    <a:pt x="239213" y="541827"/>
                  </a:cubicBezTo>
                  <a:lnTo>
                    <a:pt x="48453" y="541827"/>
                  </a:lnTo>
                  <a:cubicBezTo>
                    <a:pt x="39670" y="541827"/>
                    <a:pt x="32556" y="534706"/>
                    <a:pt x="32556" y="525913"/>
                  </a:cubicBezTo>
                  <a:lnTo>
                    <a:pt x="32556" y="48505"/>
                  </a:lnTo>
                  <a:cubicBezTo>
                    <a:pt x="32556" y="39712"/>
                    <a:pt x="39670" y="32591"/>
                    <a:pt x="48453" y="32591"/>
                  </a:cubicBezTo>
                  <a:lnTo>
                    <a:pt x="239213" y="32591"/>
                  </a:lnTo>
                  <a:cubicBezTo>
                    <a:pt x="247996" y="32591"/>
                    <a:pt x="255110" y="39712"/>
                    <a:pt x="255110" y="485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81" name="Freihandform: Form 242">
              <a:extLst>
                <a:ext uri="{FF2B5EF4-FFF2-40B4-BE49-F238E27FC236}">
                  <a16:creationId xmlns:a16="http://schemas.microsoft.com/office/drawing/2014/main" id="{D3161C99-1918-F0CE-0111-74AEAE7C8B13}"/>
                </a:ext>
              </a:extLst>
            </p:cNvPr>
            <p:cNvSpPr/>
            <p:nvPr/>
          </p:nvSpPr>
          <p:spPr>
            <a:xfrm>
              <a:off x="9673969" y="4578131"/>
              <a:ext cx="286903" cy="493959"/>
            </a:xfrm>
            <a:custGeom>
              <a:avLst/>
              <a:gdLst>
                <a:gd name="connsiteX0" fmla="*/ 239213 w 286902"/>
                <a:gd name="connsiteY0" fmla="*/ 764 h 493958"/>
                <a:gd name="connsiteX1" fmla="*/ 48453 w 286902"/>
                <a:gd name="connsiteY1" fmla="*/ 764 h 493958"/>
                <a:gd name="connsiteX2" fmla="*/ 763 w 286902"/>
                <a:gd name="connsiteY2" fmla="*/ 48505 h 493958"/>
                <a:gd name="connsiteX3" fmla="*/ 763 w 286902"/>
                <a:gd name="connsiteY3" fmla="*/ 446345 h 493958"/>
                <a:gd name="connsiteX4" fmla="*/ 48453 w 286902"/>
                <a:gd name="connsiteY4" fmla="*/ 494086 h 493958"/>
                <a:gd name="connsiteX5" fmla="*/ 239213 w 286902"/>
                <a:gd name="connsiteY5" fmla="*/ 494086 h 493958"/>
                <a:gd name="connsiteX6" fmla="*/ 286903 w 286902"/>
                <a:gd name="connsiteY6" fmla="*/ 446345 h 493958"/>
                <a:gd name="connsiteX7" fmla="*/ 286903 w 286902"/>
                <a:gd name="connsiteY7" fmla="*/ 48505 h 493958"/>
                <a:gd name="connsiteX8" fmla="*/ 239213 w 286902"/>
                <a:gd name="connsiteY8" fmla="*/ 764 h 493958"/>
                <a:gd name="connsiteX9" fmla="*/ 255110 w 286902"/>
                <a:gd name="connsiteY9" fmla="*/ 446345 h 493958"/>
                <a:gd name="connsiteX10" fmla="*/ 239213 w 286902"/>
                <a:gd name="connsiteY10" fmla="*/ 462259 h 493958"/>
                <a:gd name="connsiteX11" fmla="*/ 48453 w 286902"/>
                <a:gd name="connsiteY11" fmla="*/ 462259 h 493958"/>
                <a:gd name="connsiteX12" fmla="*/ 32556 w 286902"/>
                <a:gd name="connsiteY12" fmla="*/ 446345 h 493958"/>
                <a:gd name="connsiteX13" fmla="*/ 32556 w 286902"/>
                <a:gd name="connsiteY13" fmla="*/ 48505 h 493958"/>
                <a:gd name="connsiteX14" fmla="*/ 48453 w 286902"/>
                <a:gd name="connsiteY14" fmla="*/ 32591 h 493958"/>
                <a:gd name="connsiteX15" fmla="*/ 239213 w 286902"/>
                <a:gd name="connsiteY15" fmla="*/ 32591 h 493958"/>
                <a:gd name="connsiteX16" fmla="*/ 255110 w 286902"/>
                <a:gd name="connsiteY16" fmla="*/ 48505 h 493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902" h="493958">
                  <a:moveTo>
                    <a:pt x="239213" y="764"/>
                  </a:moveTo>
                  <a:lnTo>
                    <a:pt x="48453" y="764"/>
                  </a:lnTo>
                  <a:cubicBezTo>
                    <a:pt x="22120" y="764"/>
                    <a:pt x="763" y="22144"/>
                    <a:pt x="763" y="48505"/>
                  </a:cubicBezTo>
                  <a:lnTo>
                    <a:pt x="763" y="446345"/>
                  </a:lnTo>
                  <a:cubicBezTo>
                    <a:pt x="763" y="472706"/>
                    <a:pt x="22120" y="494086"/>
                    <a:pt x="48453" y="494086"/>
                  </a:cubicBezTo>
                  <a:lnTo>
                    <a:pt x="239213" y="494086"/>
                  </a:lnTo>
                  <a:cubicBezTo>
                    <a:pt x="265546" y="494086"/>
                    <a:pt x="286903" y="472706"/>
                    <a:pt x="286903" y="446345"/>
                  </a:cubicBezTo>
                  <a:lnTo>
                    <a:pt x="286903" y="48505"/>
                  </a:lnTo>
                  <a:cubicBezTo>
                    <a:pt x="286903" y="22144"/>
                    <a:pt x="265546" y="764"/>
                    <a:pt x="239213" y="764"/>
                  </a:cubicBezTo>
                  <a:close/>
                  <a:moveTo>
                    <a:pt x="255110" y="446345"/>
                  </a:moveTo>
                  <a:cubicBezTo>
                    <a:pt x="255110" y="455138"/>
                    <a:pt x="247996" y="462259"/>
                    <a:pt x="239213" y="462259"/>
                  </a:cubicBezTo>
                  <a:lnTo>
                    <a:pt x="48453" y="462259"/>
                  </a:lnTo>
                  <a:cubicBezTo>
                    <a:pt x="39670" y="462259"/>
                    <a:pt x="32556" y="455138"/>
                    <a:pt x="32556" y="446345"/>
                  </a:cubicBezTo>
                  <a:lnTo>
                    <a:pt x="32556" y="48505"/>
                  </a:lnTo>
                  <a:cubicBezTo>
                    <a:pt x="32556" y="39712"/>
                    <a:pt x="39670" y="32591"/>
                    <a:pt x="48453" y="32591"/>
                  </a:cubicBezTo>
                  <a:lnTo>
                    <a:pt x="239213" y="32591"/>
                  </a:lnTo>
                  <a:cubicBezTo>
                    <a:pt x="247996" y="32591"/>
                    <a:pt x="255110" y="39712"/>
                    <a:pt x="255110" y="485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82" name="Freihandform: Form 243">
              <a:extLst>
                <a:ext uri="{FF2B5EF4-FFF2-40B4-BE49-F238E27FC236}">
                  <a16:creationId xmlns:a16="http://schemas.microsoft.com/office/drawing/2014/main" id="{FC457595-D5B7-46BD-B6F9-80526234567E}"/>
                </a:ext>
              </a:extLst>
            </p:cNvPr>
            <p:cNvSpPr/>
            <p:nvPr/>
          </p:nvSpPr>
          <p:spPr>
            <a:xfrm>
              <a:off x="9371736" y="4148463"/>
              <a:ext cx="891230" cy="414518"/>
            </a:xfrm>
            <a:custGeom>
              <a:avLst/>
              <a:gdLst>
                <a:gd name="connsiteX0" fmla="*/ 562000 w 891230"/>
                <a:gd name="connsiteY0" fmla="*/ 330287 h 414517"/>
                <a:gd name="connsiteX1" fmla="*/ 584478 w 891230"/>
                <a:gd name="connsiteY1" fmla="*/ 330287 h 414517"/>
                <a:gd name="connsiteX2" fmla="*/ 859379 w 891230"/>
                <a:gd name="connsiteY2" fmla="*/ 55093 h 414517"/>
                <a:gd name="connsiteX3" fmla="*/ 859379 w 891230"/>
                <a:gd name="connsiteY3" fmla="*/ 80332 h 414517"/>
                <a:gd name="connsiteX4" fmla="*/ 875276 w 891230"/>
                <a:gd name="connsiteY4" fmla="*/ 96246 h 414517"/>
                <a:gd name="connsiteX5" fmla="*/ 891172 w 891230"/>
                <a:gd name="connsiteY5" fmla="*/ 80332 h 414517"/>
                <a:gd name="connsiteX6" fmla="*/ 891172 w 891230"/>
                <a:gd name="connsiteY6" fmla="*/ 16677 h 414517"/>
                <a:gd name="connsiteX7" fmla="*/ 890059 w 891230"/>
                <a:gd name="connsiteY7" fmla="*/ 11116 h 414517"/>
                <a:gd name="connsiteX8" fmla="*/ 889325 w 891230"/>
                <a:gd name="connsiteY8" fmla="*/ 9524 h 414517"/>
                <a:gd name="connsiteX9" fmla="*/ 887103 w 891230"/>
                <a:gd name="connsiteY9" fmla="*/ 6222 h 414517"/>
                <a:gd name="connsiteX10" fmla="*/ 881793 w 891230"/>
                <a:gd name="connsiteY10" fmla="*/ 2180 h 414517"/>
                <a:gd name="connsiteX11" fmla="*/ 881392 w 891230"/>
                <a:gd name="connsiteY11" fmla="*/ 1949 h 414517"/>
                <a:gd name="connsiteX12" fmla="*/ 875868 w 891230"/>
                <a:gd name="connsiteY12" fmla="*/ 839 h 414517"/>
                <a:gd name="connsiteX13" fmla="*/ 875276 w 891230"/>
                <a:gd name="connsiteY13" fmla="*/ 764 h 414517"/>
                <a:gd name="connsiteX14" fmla="*/ 811689 w 891230"/>
                <a:gd name="connsiteY14" fmla="*/ 764 h 414517"/>
                <a:gd name="connsiteX15" fmla="*/ 795792 w 891230"/>
                <a:gd name="connsiteY15" fmla="*/ 16677 h 414517"/>
                <a:gd name="connsiteX16" fmla="*/ 811689 w 891230"/>
                <a:gd name="connsiteY16" fmla="*/ 32591 h 414517"/>
                <a:gd name="connsiteX17" fmla="*/ 836901 w 891230"/>
                <a:gd name="connsiteY17" fmla="*/ 32591 h 414517"/>
                <a:gd name="connsiteX18" fmla="*/ 573239 w 891230"/>
                <a:gd name="connsiteY18" fmla="*/ 296534 h 414517"/>
                <a:gd name="connsiteX19" fmla="*/ 433459 w 891230"/>
                <a:gd name="connsiteY19" fmla="*/ 156606 h 414517"/>
                <a:gd name="connsiteX20" fmla="*/ 410982 w 891230"/>
                <a:gd name="connsiteY20" fmla="*/ 156606 h 414517"/>
                <a:gd name="connsiteX21" fmla="*/ 247358 w 891230"/>
                <a:gd name="connsiteY21" fmla="*/ 320405 h 414517"/>
                <a:gd name="connsiteX22" fmla="*/ 171165 w 891230"/>
                <a:gd name="connsiteY22" fmla="*/ 244131 h 414517"/>
                <a:gd name="connsiteX23" fmla="*/ 148687 w 891230"/>
                <a:gd name="connsiteY23" fmla="*/ 244131 h 414517"/>
                <a:gd name="connsiteX24" fmla="*/ 5617 w 891230"/>
                <a:gd name="connsiteY24" fmla="*/ 387353 h 414517"/>
                <a:gd name="connsiteX25" fmla="*/ 1281 w 891230"/>
                <a:gd name="connsiteY25" fmla="*/ 402829 h 414517"/>
                <a:gd name="connsiteX26" fmla="*/ 12636 w 891230"/>
                <a:gd name="connsiteY26" fmla="*/ 414196 h 414517"/>
                <a:gd name="connsiteX27" fmla="*/ 28095 w 891230"/>
                <a:gd name="connsiteY27" fmla="*/ 409855 h 414517"/>
                <a:gd name="connsiteX28" fmla="*/ 159926 w 891230"/>
                <a:gd name="connsiteY28" fmla="*/ 277884 h 414517"/>
                <a:gd name="connsiteX29" fmla="*/ 236119 w 891230"/>
                <a:gd name="connsiteY29" fmla="*/ 354157 h 414517"/>
                <a:gd name="connsiteX30" fmla="*/ 258596 w 891230"/>
                <a:gd name="connsiteY30" fmla="*/ 354157 h 414517"/>
                <a:gd name="connsiteX31" fmla="*/ 422221 w 891230"/>
                <a:gd name="connsiteY31" fmla="*/ 190358 h 414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91230" h="414517">
                  <a:moveTo>
                    <a:pt x="562000" y="330287"/>
                  </a:moveTo>
                  <a:cubicBezTo>
                    <a:pt x="568212" y="336498"/>
                    <a:pt x="578266" y="336498"/>
                    <a:pt x="584478" y="330287"/>
                  </a:cubicBezTo>
                  <a:lnTo>
                    <a:pt x="859379" y="55093"/>
                  </a:lnTo>
                  <a:lnTo>
                    <a:pt x="859379" y="80332"/>
                  </a:lnTo>
                  <a:cubicBezTo>
                    <a:pt x="859379" y="89124"/>
                    <a:pt x="866492" y="96246"/>
                    <a:pt x="875276" y="96246"/>
                  </a:cubicBezTo>
                  <a:cubicBezTo>
                    <a:pt x="884059" y="96246"/>
                    <a:pt x="891172" y="89124"/>
                    <a:pt x="891172" y="80332"/>
                  </a:cubicBezTo>
                  <a:lnTo>
                    <a:pt x="891172" y="16677"/>
                  </a:lnTo>
                  <a:cubicBezTo>
                    <a:pt x="891133" y="14776"/>
                    <a:pt x="890767" y="12894"/>
                    <a:pt x="890059" y="11116"/>
                  </a:cubicBezTo>
                  <a:cubicBezTo>
                    <a:pt x="889840" y="10583"/>
                    <a:pt x="889590" y="10053"/>
                    <a:pt x="889325" y="9524"/>
                  </a:cubicBezTo>
                  <a:cubicBezTo>
                    <a:pt x="888728" y="8343"/>
                    <a:pt x="887985" y="7229"/>
                    <a:pt x="887103" y="6222"/>
                  </a:cubicBezTo>
                  <a:cubicBezTo>
                    <a:pt x="885683" y="4464"/>
                    <a:pt x="883867" y="3075"/>
                    <a:pt x="881793" y="2180"/>
                  </a:cubicBezTo>
                  <a:cubicBezTo>
                    <a:pt x="881642" y="2180"/>
                    <a:pt x="881539" y="1997"/>
                    <a:pt x="881392" y="1949"/>
                  </a:cubicBezTo>
                  <a:cubicBezTo>
                    <a:pt x="879627" y="1249"/>
                    <a:pt x="877759" y="875"/>
                    <a:pt x="875868" y="839"/>
                  </a:cubicBezTo>
                  <a:cubicBezTo>
                    <a:pt x="875626" y="875"/>
                    <a:pt x="875470" y="764"/>
                    <a:pt x="875276" y="764"/>
                  </a:cubicBezTo>
                  <a:lnTo>
                    <a:pt x="811689" y="764"/>
                  </a:lnTo>
                  <a:cubicBezTo>
                    <a:pt x="802906" y="764"/>
                    <a:pt x="795792" y="7885"/>
                    <a:pt x="795792" y="16677"/>
                  </a:cubicBezTo>
                  <a:cubicBezTo>
                    <a:pt x="795792" y="25470"/>
                    <a:pt x="802906" y="32591"/>
                    <a:pt x="811689" y="32591"/>
                  </a:cubicBezTo>
                  <a:lnTo>
                    <a:pt x="836901" y="32591"/>
                  </a:lnTo>
                  <a:lnTo>
                    <a:pt x="573239" y="296534"/>
                  </a:lnTo>
                  <a:lnTo>
                    <a:pt x="433459" y="156606"/>
                  </a:lnTo>
                  <a:cubicBezTo>
                    <a:pt x="427248" y="150396"/>
                    <a:pt x="417193" y="150396"/>
                    <a:pt x="410982" y="156606"/>
                  </a:cubicBezTo>
                  <a:lnTo>
                    <a:pt x="247358" y="320405"/>
                  </a:lnTo>
                  <a:lnTo>
                    <a:pt x="171165" y="244131"/>
                  </a:lnTo>
                  <a:cubicBezTo>
                    <a:pt x="164953" y="237920"/>
                    <a:pt x="154899" y="237920"/>
                    <a:pt x="148687" y="244131"/>
                  </a:cubicBezTo>
                  <a:lnTo>
                    <a:pt x="5617" y="387353"/>
                  </a:lnTo>
                  <a:cubicBezTo>
                    <a:pt x="1484" y="391344"/>
                    <a:pt x="-173" y="397268"/>
                    <a:pt x="1281" y="402829"/>
                  </a:cubicBezTo>
                  <a:cubicBezTo>
                    <a:pt x="2740" y="408395"/>
                    <a:pt x="7076" y="412736"/>
                    <a:pt x="12636" y="414196"/>
                  </a:cubicBezTo>
                  <a:cubicBezTo>
                    <a:pt x="18191" y="415652"/>
                    <a:pt x="24109" y="413992"/>
                    <a:pt x="28095" y="409855"/>
                  </a:cubicBezTo>
                  <a:lnTo>
                    <a:pt x="159926" y="277884"/>
                  </a:lnTo>
                  <a:lnTo>
                    <a:pt x="236119" y="354157"/>
                  </a:lnTo>
                  <a:cubicBezTo>
                    <a:pt x="242330" y="360368"/>
                    <a:pt x="252385" y="360368"/>
                    <a:pt x="258596" y="354157"/>
                  </a:cubicBezTo>
                  <a:lnTo>
                    <a:pt x="422221" y="1903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383" name="Freeform 8">
            <a:extLst>
              <a:ext uri="{FF2B5EF4-FFF2-40B4-BE49-F238E27FC236}">
                <a16:creationId xmlns:a16="http://schemas.microsoft.com/office/drawing/2014/main" id="{6A3B4364-C434-BCCD-8171-FB795DA25D01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3305008" y="2995911"/>
            <a:ext cx="390264" cy="536326"/>
          </a:xfrm>
          <a:custGeom>
            <a:avLst/>
            <a:gdLst>
              <a:gd name="T0" fmla="*/ 64 w 128"/>
              <a:gd name="T1" fmla="*/ 104 h 176"/>
              <a:gd name="T2" fmla="*/ 48 w 128"/>
              <a:gd name="T3" fmla="*/ 120 h 176"/>
              <a:gd name="T4" fmla="*/ 52 w 128"/>
              <a:gd name="T5" fmla="*/ 131 h 176"/>
              <a:gd name="T6" fmla="*/ 52 w 128"/>
              <a:gd name="T7" fmla="*/ 132 h 176"/>
              <a:gd name="T8" fmla="*/ 64 w 128"/>
              <a:gd name="T9" fmla="*/ 144 h 176"/>
              <a:gd name="T10" fmla="*/ 76 w 128"/>
              <a:gd name="T11" fmla="*/ 132 h 176"/>
              <a:gd name="T12" fmla="*/ 76 w 128"/>
              <a:gd name="T13" fmla="*/ 131 h 176"/>
              <a:gd name="T14" fmla="*/ 80 w 128"/>
              <a:gd name="T15" fmla="*/ 120 h 176"/>
              <a:gd name="T16" fmla="*/ 64 w 128"/>
              <a:gd name="T17" fmla="*/ 104 h 176"/>
              <a:gd name="T18" fmla="*/ 68 w 128"/>
              <a:gd name="T19" fmla="*/ 127 h 176"/>
              <a:gd name="T20" fmla="*/ 68 w 128"/>
              <a:gd name="T21" fmla="*/ 132 h 176"/>
              <a:gd name="T22" fmla="*/ 64 w 128"/>
              <a:gd name="T23" fmla="*/ 136 h 176"/>
              <a:gd name="T24" fmla="*/ 60 w 128"/>
              <a:gd name="T25" fmla="*/ 132 h 176"/>
              <a:gd name="T26" fmla="*/ 60 w 128"/>
              <a:gd name="T27" fmla="*/ 127 h 176"/>
              <a:gd name="T28" fmla="*/ 56 w 128"/>
              <a:gd name="T29" fmla="*/ 120 h 176"/>
              <a:gd name="T30" fmla="*/ 64 w 128"/>
              <a:gd name="T31" fmla="*/ 112 h 176"/>
              <a:gd name="T32" fmla="*/ 72 w 128"/>
              <a:gd name="T33" fmla="*/ 120 h 176"/>
              <a:gd name="T34" fmla="*/ 68 w 128"/>
              <a:gd name="T35" fmla="*/ 127 h 176"/>
              <a:gd name="T36" fmla="*/ 112 w 128"/>
              <a:gd name="T37" fmla="*/ 72 h 176"/>
              <a:gd name="T38" fmla="*/ 112 w 128"/>
              <a:gd name="T39" fmla="*/ 48 h 176"/>
              <a:gd name="T40" fmla="*/ 64 w 128"/>
              <a:gd name="T41" fmla="*/ 0 h 176"/>
              <a:gd name="T42" fmla="*/ 16 w 128"/>
              <a:gd name="T43" fmla="*/ 48 h 176"/>
              <a:gd name="T44" fmla="*/ 16 w 128"/>
              <a:gd name="T45" fmla="*/ 72 h 176"/>
              <a:gd name="T46" fmla="*/ 0 w 128"/>
              <a:gd name="T47" fmla="*/ 88 h 176"/>
              <a:gd name="T48" fmla="*/ 0 w 128"/>
              <a:gd name="T49" fmla="*/ 160 h 176"/>
              <a:gd name="T50" fmla="*/ 16 w 128"/>
              <a:gd name="T51" fmla="*/ 176 h 176"/>
              <a:gd name="T52" fmla="*/ 112 w 128"/>
              <a:gd name="T53" fmla="*/ 176 h 176"/>
              <a:gd name="T54" fmla="*/ 128 w 128"/>
              <a:gd name="T55" fmla="*/ 160 h 176"/>
              <a:gd name="T56" fmla="*/ 128 w 128"/>
              <a:gd name="T57" fmla="*/ 88 h 176"/>
              <a:gd name="T58" fmla="*/ 112 w 128"/>
              <a:gd name="T59" fmla="*/ 72 h 176"/>
              <a:gd name="T60" fmla="*/ 24 w 128"/>
              <a:gd name="T61" fmla="*/ 48 h 176"/>
              <a:gd name="T62" fmla="*/ 64 w 128"/>
              <a:gd name="T63" fmla="*/ 8 h 176"/>
              <a:gd name="T64" fmla="*/ 104 w 128"/>
              <a:gd name="T65" fmla="*/ 48 h 176"/>
              <a:gd name="T66" fmla="*/ 104 w 128"/>
              <a:gd name="T67" fmla="*/ 72 h 176"/>
              <a:gd name="T68" fmla="*/ 24 w 128"/>
              <a:gd name="T69" fmla="*/ 72 h 176"/>
              <a:gd name="T70" fmla="*/ 24 w 128"/>
              <a:gd name="T71" fmla="*/ 48 h 176"/>
              <a:gd name="T72" fmla="*/ 120 w 128"/>
              <a:gd name="T73" fmla="*/ 160 h 176"/>
              <a:gd name="T74" fmla="*/ 112 w 128"/>
              <a:gd name="T75" fmla="*/ 168 h 176"/>
              <a:gd name="T76" fmla="*/ 16 w 128"/>
              <a:gd name="T77" fmla="*/ 168 h 176"/>
              <a:gd name="T78" fmla="*/ 8 w 128"/>
              <a:gd name="T79" fmla="*/ 160 h 176"/>
              <a:gd name="T80" fmla="*/ 8 w 128"/>
              <a:gd name="T81" fmla="*/ 88 h 176"/>
              <a:gd name="T82" fmla="*/ 16 w 128"/>
              <a:gd name="T83" fmla="*/ 80 h 176"/>
              <a:gd name="T84" fmla="*/ 112 w 128"/>
              <a:gd name="T85" fmla="*/ 80 h 176"/>
              <a:gd name="T86" fmla="*/ 120 w 128"/>
              <a:gd name="T87" fmla="*/ 88 h 176"/>
              <a:gd name="T88" fmla="*/ 120 w 128"/>
              <a:gd name="T89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8" h="176">
                <a:moveTo>
                  <a:pt x="64" y="104"/>
                </a:moveTo>
                <a:cubicBezTo>
                  <a:pt x="55" y="104"/>
                  <a:pt x="48" y="111"/>
                  <a:pt x="48" y="120"/>
                </a:cubicBezTo>
                <a:cubicBezTo>
                  <a:pt x="48" y="124"/>
                  <a:pt x="50" y="128"/>
                  <a:pt x="52" y="131"/>
                </a:cubicBezTo>
                <a:cubicBezTo>
                  <a:pt x="52" y="131"/>
                  <a:pt x="52" y="132"/>
                  <a:pt x="52" y="132"/>
                </a:cubicBezTo>
                <a:cubicBezTo>
                  <a:pt x="52" y="139"/>
                  <a:pt x="57" y="144"/>
                  <a:pt x="64" y="144"/>
                </a:cubicBezTo>
                <a:cubicBezTo>
                  <a:pt x="71" y="144"/>
                  <a:pt x="76" y="139"/>
                  <a:pt x="76" y="132"/>
                </a:cubicBezTo>
                <a:cubicBezTo>
                  <a:pt x="76" y="132"/>
                  <a:pt x="76" y="131"/>
                  <a:pt x="76" y="131"/>
                </a:cubicBezTo>
                <a:cubicBezTo>
                  <a:pt x="78" y="128"/>
                  <a:pt x="80" y="124"/>
                  <a:pt x="80" y="120"/>
                </a:cubicBezTo>
                <a:cubicBezTo>
                  <a:pt x="80" y="111"/>
                  <a:pt x="73" y="104"/>
                  <a:pt x="64" y="104"/>
                </a:cubicBezTo>
                <a:moveTo>
                  <a:pt x="68" y="127"/>
                </a:moveTo>
                <a:cubicBezTo>
                  <a:pt x="68" y="132"/>
                  <a:pt x="68" y="132"/>
                  <a:pt x="68" y="132"/>
                </a:cubicBezTo>
                <a:cubicBezTo>
                  <a:pt x="68" y="134"/>
                  <a:pt x="66" y="136"/>
                  <a:pt x="64" y="136"/>
                </a:cubicBezTo>
                <a:cubicBezTo>
                  <a:pt x="62" y="136"/>
                  <a:pt x="60" y="134"/>
                  <a:pt x="60" y="132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58" y="126"/>
                  <a:pt x="56" y="123"/>
                  <a:pt x="56" y="120"/>
                </a:cubicBezTo>
                <a:cubicBezTo>
                  <a:pt x="56" y="116"/>
                  <a:pt x="60" y="112"/>
                  <a:pt x="64" y="112"/>
                </a:cubicBezTo>
                <a:cubicBezTo>
                  <a:pt x="68" y="112"/>
                  <a:pt x="72" y="116"/>
                  <a:pt x="72" y="120"/>
                </a:cubicBezTo>
                <a:cubicBezTo>
                  <a:pt x="72" y="123"/>
                  <a:pt x="70" y="126"/>
                  <a:pt x="68" y="127"/>
                </a:cubicBezTo>
                <a:moveTo>
                  <a:pt x="112" y="72"/>
                </a:moveTo>
                <a:cubicBezTo>
                  <a:pt x="112" y="48"/>
                  <a:pt x="112" y="48"/>
                  <a:pt x="112" y="48"/>
                </a:cubicBezTo>
                <a:cubicBezTo>
                  <a:pt x="112" y="21"/>
                  <a:pt x="91" y="0"/>
                  <a:pt x="64" y="0"/>
                </a:cubicBezTo>
                <a:cubicBezTo>
                  <a:pt x="37" y="0"/>
                  <a:pt x="16" y="21"/>
                  <a:pt x="16" y="48"/>
                </a:cubicBezTo>
                <a:cubicBezTo>
                  <a:pt x="16" y="72"/>
                  <a:pt x="16" y="72"/>
                  <a:pt x="16" y="72"/>
                </a:cubicBezTo>
                <a:cubicBezTo>
                  <a:pt x="7" y="72"/>
                  <a:pt x="0" y="79"/>
                  <a:pt x="0" y="8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121" y="176"/>
                  <a:pt x="128" y="169"/>
                  <a:pt x="128" y="160"/>
                </a:cubicBezTo>
                <a:cubicBezTo>
                  <a:pt x="128" y="88"/>
                  <a:pt x="128" y="88"/>
                  <a:pt x="128" y="88"/>
                </a:cubicBezTo>
                <a:cubicBezTo>
                  <a:pt x="128" y="79"/>
                  <a:pt x="121" y="72"/>
                  <a:pt x="112" y="72"/>
                </a:cubicBezTo>
                <a:moveTo>
                  <a:pt x="24" y="48"/>
                </a:moveTo>
                <a:cubicBezTo>
                  <a:pt x="24" y="26"/>
                  <a:pt x="42" y="8"/>
                  <a:pt x="64" y="8"/>
                </a:cubicBezTo>
                <a:cubicBezTo>
                  <a:pt x="86" y="8"/>
                  <a:pt x="104" y="26"/>
                  <a:pt x="104" y="48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24" y="72"/>
                  <a:pt x="24" y="72"/>
                  <a:pt x="24" y="72"/>
                </a:cubicBezTo>
                <a:lnTo>
                  <a:pt x="24" y="48"/>
                </a:lnTo>
                <a:close/>
                <a:moveTo>
                  <a:pt x="120" y="160"/>
                </a:moveTo>
                <a:cubicBezTo>
                  <a:pt x="120" y="164"/>
                  <a:pt x="116" y="168"/>
                  <a:pt x="112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4"/>
                  <a:pt x="12" y="80"/>
                  <a:pt x="16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6" y="80"/>
                  <a:pt x="120" y="84"/>
                  <a:pt x="120" y="88"/>
                </a:cubicBezTo>
                <a:lnTo>
                  <a:pt x="120" y="16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0" cap="none" spc="0" normalizeH="0" baseline="0" noProof="0">
              <a:ln>
                <a:noFill/>
              </a:ln>
              <a:solidFill>
                <a:srgbClr val="2E2E2E"/>
              </a:solidFill>
              <a:effectLst/>
              <a:uLnTx/>
              <a:uFillTx/>
              <a:latin typeface="Roboto Light"/>
            </a:endParaRPr>
          </a:p>
        </p:txBody>
      </p:sp>
      <p:grpSp>
        <p:nvGrpSpPr>
          <p:cNvPr id="384" name="Grafik 4">
            <a:extLst>
              <a:ext uri="{FF2B5EF4-FFF2-40B4-BE49-F238E27FC236}">
                <a16:creationId xmlns:a16="http://schemas.microsoft.com/office/drawing/2014/main" id="{DBA560A0-A523-801C-3E6E-394246299BB8}"/>
              </a:ext>
            </a:extLst>
          </p:cNvPr>
          <p:cNvGrpSpPr/>
          <p:nvPr/>
        </p:nvGrpSpPr>
        <p:grpSpPr>
          <a:xfrm>
            <a:off x="612092" y="3002693"/>
            <a:ext cx="522762" cy="522762"/>
            <a:chOff x="1742827" y="2848220"/>
            <a:chExt cx="493250" cy="493250"/>
          </a:xfrm>
          <a:solidFill>
            <a:sysClr val="window" lastClr="FFFFFF"/>
          </a:solidFill>
          <a:effectLst/>
        </p:grpSpPr>
        <p:sp>
          <p:nvSpPr>
            <p:cNvPr id="385" name="Freihandform: Form 247">
              <a:extLst>
                <a:ext uri="{FF2B5EF4-FFF2-40B4-BE49-F238E27FC236}">
                  <a16:creationId xmlns:a16="http://schemas.microsoft.com/office/drawing/2014/main" id="{0369253A-2A37-08C6-C077-295BB3D7B7F9}"/>
                </a:ext>
              </a:extLst>
            </p:cNvPr>
            <p:cNvSpPr/>
            <p:nvPr/>
          </p:nvSpPr>
          <p:spPr>
            <a:xfrm>
              <a:off x="1790097" y="2842054"/>
              <a:ext cx="394600" cy="501471"/>
            </a:xfrm>
            <a:custGeom>
              <a:avLst/>
              <a:gdLst>
                <a:gd name="connsiteX0" fmla="*/ 272636 w 394600"/>
                <a:gd name="connsiteY0" fmla="*/ 6166 h 501470"/>
                <a:gd name="connsiteX1" fmla="*/ 6166 w 394600"/>
                <a:gd name="connsiteY1" fmla="*/ 6166 h 501470"/>
                <a:gd name="connsiteX2" fmla="*/ 6166 w 394600"/>
                <a:gd name="connsiteY2" fmla="*/ 499416 h 501470"/>
                <a:gd name="connsiteX3" fmla="*/ 392545 w 394600"/>
                <a:gd name="connsiteY3" fmla="*/ 499416 h 501470"/>
                <a:gd name="connsiteX4" fmla="*/ 392545 w 394600"/>
                <a:gd name="connsiteY4" fmla="*/ 126075 h 501470"/>
                <a:gd name="connsiteX5" fmla="*/ 272636 w 394600"/>
                <a:gd name="connsiteY5" fmla="*/ 6166 h 501470"/>
                <a:gd name="connsiteX6" fmla="*/ 277453 w 394600"/>
                <a:gd name="connsiteY6" fmla="*/ 34232 h 501470"/>
                <a:gd name="connsiteX7" fmla="*/ 364479 w 394600"/>
                <a:gd name="connsiteY7" fmla="*/ 121257 h 501470"/>
                <a:gd name="connsiteX8" fmla="*/ 277453 w 394600"/>
                <a:gd name="connsiteY8" fmla="*/ 121257 h 501470"/>
                <a:gd name="connsiteX9" fmla="*/ 277453 w 394600"/>
                <a:gd name="connsiteY9" fmla="*/ 34232 h 501470"/>
                <a:gd name="connsiteX10" fmla="*/ 22607 w 394600"/>
                <a:gd name="connsiteY10" fmla="*/ 482974 h 501470"/>
                <a:gd name="connsiteX11" fmla="*/ 22607 w 394600"/>
                <a:gd name="connsiteY11" fmla="*/ 22607 h 501470"/>
                <a:gd name="connsiteX12" fmla="*/ 261011 w 394600"/>
                <a:gd name="connsiteY12" fmla="*/ 22607 h 501470"/>
                <a:gd name="connsiteX13" fmla="*/ 261011 w 394600"/>
                <a:gd name="connsiteY13" fmla="*/ 137699 h 501470"/>
                <a:gd name="connsiteX14" fmla="*/ 376103 w 394600"/>
                <a:gd name="connsiteY14" fmla="*/ 137699 h 501470"/>
                <a:gd name="connsiteX15" fmla="*/ 376103 w 394600"/>
                <a:gd name="connsiteY15" fmla="*/ 482974 h 501470"/>
                <a:gd name="connsiteX16" fmla="*/ 22607 w 394600"/>
                <a:gd name="connsiteY16" fmla="*/ 482974 h 501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4600" h="501470">
                  <a:moveTo>
                    <a:pt x="272636" y="6166"/>
                  </a:moveTo>
                  <a:lnTo>
                    <a:pt x="6166" y="6166"/>
                  </a:lnTo>
                  <a:lnTo>
                    <a:pt x="6166" y="499416"/>
                  </a:lnTo>
                  <a:lnTo>
                    <a:pt x="392545" y="499416"/>
                  </a:lnTo>
                  <a:lnTo>
                    <a:pt x="392545" y="126075"/>
                  </a:lnTo>
                  <a:lnTo>
                    <a:pt x="272636" y="6166"/>
                  </a:lnTo>
                  <a:close/>
                  <a:moveTo>
                    <a:pt x="277453" y="34232"/>
                  </a:moveTo>
                  <a:lnTo>
                    <a:pt x="364479" y="121257"/>
                  </a:lnTo>
                  <a:lnTo>
                    <a:pt x="277453" y="121257"/>
                  </a:lnTo>
                  <a:lnTo>
                    <a:pt x="277453" y="34232"/>
                  </a:lnTo>
                  <a:close/>
                  <a:moveTo>
                    <a:pt x="22607" y="482974"/>
                  </a:moveTo>
                  <a:lnTo>
                    <a:pt x="22607" y="22607"/>
                  </a:lnTo>
                  <a:lnTo>
                    <a:pt x="261011" y="22607"/>
                  </a:lnTo>
                  <a:lnTo>
                    <a:pt x="261011" y="137699"/>
                  </a:lnTo>
                  <a:lnTo>
                    <a:pt x="376103" y="137699"/>
                  </a:lnTo>
                  <a:lnTo>
                    <a:pt x="376103" y="482974"/>
                  </a:lnTo>
                  <a:lnTo>
                    <a:pt x="22607" y="482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86" name="Freihandform: Form 248">
              <a:extLst>
                <a:ext uri="{FF2B5EF4-FFF2-40B4-BE49-F238E27FC236}">
                  <a16:creationId xmlns:a16="http://schemas.microsoft.com/office/drawing/2014/main" id="{06EBDCB2-A9BD-AEAA-8AFE-0E9AD61E179A}"/>
                </a:ext>
              </a:extLst>
            </p:cNvPr>
            <p:cNvSpPr/>
            <p:nvPr/>
          </p:nvSpPr>
          <p:spPr>
            <a:xfrm>
              <a:off x="1946293" y="3014692"/>
              <a:ext cx="156196" cy="24663"/>
            </a:xfrm>
            <a:custGeom>
              <a:avLst/>
              <a:gdLst>
                <a:gd name="connsiteX0" fmla="*/ 145920 w 156195"/>
                <a:gd name="connsiteY0" fmla="*/ 6166 h 24662"/>
                <a:gd name="connsiteX1" fmla="*/ 14386 w 156195"/>
                <a:gd name="connsiteY1" fmla="*/ 6166 h 24662"/>
                <a:gd name="connsiteX2" fmla="*/ 6166 w 156195"/>
                <a:gd name="connsiteY2" fmla="*/ 14386 h 24662"/>
                <a:gd name="connsiteX3" fmla="*/ 14386 w 156195"/>
                <a:gd name="connsiteY3" fmla="*/ 22607 h 24662"/>
                <a:gd name="connsiteX4" fmla="*/ 145920 w 156195"/>
                <a:gd name="connsiteY4" fmla="*/ 22607 h 24662"/>
                <a:gd name="connsiteX5" fmla="*/ 154141 w 156195"/>
                <a:gd name="connsiteY5" fmla="*/ 14386 h 24662"/>
                <a:gd name="connsiteX6" fmla="*/ 145920 w 156195"/>
                <a:gd name="connsiteY6" fmla="*/ 6166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6195" h="24662">
                  <a:moveTo>
                    <a:pt x="145920" y="6166"/>
                  </a:moveTo>
                  <a:lnTo>
                    <a:pt x="14386" y="6166"/>
                  </a:lnTo>
                  <a:cubicBezTo>
                    <a:pt x="9849" y="6166"/>
                    <a:pt x="6166" y="9840"/>
                    <a:pt x="6166" y="14386"/>
                  </a:cubicBezTo>
                  <a:cubicBezTo>
                    <a:pt x="6166" y="18933"/>
                    <a:pt x="9849" y="22607"/>
                    <a:pt x="14386" y="22607"/>
                  </a:cubicBezTo>
                  <a:lnTo>
                    <a:pt x="145920" y="22607"/>
                  </a:lnTo>
                  <a:cubicBezTo>
                    <a:pt x="150458" y="22607"/>
                    <a:pt x="154141" y="18933"/>
                    <a:pt x="154141" y="14386"/>
                  </a:cubicBezTo>
                  <a:cubicBezTo>
                    <a:pt x="154141" y="9840"/>
                    <a:pt x="150458" y="6166"/>
                    <a:pt x="145920" y="6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87" name="Freihandform: Form 249">
              <a:extLst>
                <a:ext uri="{FF2B5EF4-FFF2-40B4-BE49-F238E27FC236}">
                  <a16:creationId xmlns:a16="http://schemas.microsoft.com/office/drawing/2014/main" id="{700E5195-5C80-61D7-DC90-8F6A326725D2}"/>
                </a:ext>
              </a:extLst>
            </p:cNvPr>
            <p:cNvSpPr/>
            <p:nvPr/>
          </p:nvSpPr>
          <p:spPr>
            <a:xfrm>
              <a:off x="1864082" y="2990026"/>
              <a:ext cx="82208" cy="57546"/>
            </a:xfrm>
            <a:custGeom>
              <a:avLst/>
              <a:gdLst>
                <a:gd name="connsiteX0" fmla="*/ 66796 w 82208"/>
                <a:gd name="connsiteY0" fmla="*/ 7970 h 57545"/>
                <a:gd name="connsiteX1" fmla="*/ 31439 w 82208"/>
                <a:gd name="connsiteY1" fmla="*/ 36258 h 57545"/>
                <a:gd name="connsiteX2" fmla="*/ 20201 w 82208"/>
                <a:gd name="connsiteY2" fmla="*/ 25020 h 57545"/>
                <a:gd name="connsiteX3" fmla="*/ 8576 w 82208"/>
                <a:gd name="connsiteY3" fmla="*/ 25020 h 57545"/>
                <a:gd name="connsiteX4" fmla="*/ 8576 w 82208"/>
                <a:gd name="connsiteY4" fmla="*/ 36644 h 57545"/>
                <a:gd name="connsiteX5" fmla="*/ 25018 w 82208"/>
                <a:gd name="connsiteY5" fmla="*/ 53086 h 57545"/>
                <a:gd name="connsiteX6" fmla="*/ 30830 w 82208"/>
                <a:gd name="connsiteY6" fmla="*/ 55494 h 57545"/>
                <a:gd name="connsiteX7" fmla="*/ 35960 w 82208"/>
                <a:gd name="connsiteY7" fmla="*/ 53694 h 57545"/>
                <a:gd name="connsiteX8" fmla="*/ 77064 w 82208"/>
                <a:gd name="connsiteY8" fmla="*/ 20811 h 57545"/>
                <a:gd name="connsiteX9" fmla="*/ 78347 w 82208"/>
                <a:gd name="connsiteY9" fmla="*/ 9252 h 57545"/>
                <a:gd name="connsiteX10" fmla="*/ 66796 w 82208"/>
                <a:gd name="connsiteY10" fmla="*/ 7970 h 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208" h="57545">
                  <a:moveTo>
                    <a:pt x="66796" y="7970"/>
                  </a:moveTo>
                  <a:lnTo>
                    <a:pt x="31439" y="36258"/>
                  </a:lnTo>
                  <a:lnTo>
                    <a:pt x="20201" y="25020"/>
                  </a:lnTo>
                  <a:cubicBezTo>
                    <a:pt x="16986" y="21805"/>
                    <a:pt x="11791" y="21805"/>
                    <a:pt x="8576" y="25020"/>
                  </a:cubicBezTo>
                  <a:cubicBezTo>
                    <a:pt x="5362" y="28234"/>
                    <a:pt x="5362" y="33430"/>
                    <a:pt x="8576" y="36644"/>
                  </a:cubicBezTo>
                  <a:lnTo>
                    <a:pt x="25018" y="53086"/>
                  </a:lnTo>
                  <a:cubicBezTo>
                    <a:pt x="26613" y="54681"/>
                    <a:pt x="28717" y="55494"/>
                    <a:pt x="30830" y="55494"/>
                  </a:cubicBezTo>
                  <a:cubicBezTo>
                    <a:pt x="32639" y="55494"/>
                    <a:pt x="34456" y="54903"/>
                    <a:pt x="35960" y="53694"/>
                  </a:cubicBezTo>
                  <a:lnTo>
                    <a:pt x="77064" y="20811"/>
                  </a:lnTo>
                  <a:cubicBezTo>
                    <a:pt x="80616" y="17966"/>
                    <a:pt x="81183" y="12795"/>
                    <a:pt x="78347" y="9252"/>
                  </a:cubicBezTo>
                  <a:cubicBezTo>
                    <a:pt x="75519" y="5701"/>
                    <a:pt x="70340" y="5134"/>
                    <a:pt x="66796" y="79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88" name="Freihandform: Form 250">
              <a:extLst>
                <a:ext uri="{FF2B5EF4-FFF2-40B4-BE49-F238E27FC236}">
                  <a16:creationId xmlns:a16="http://schemas.microsoft.com/office/drawing/2014/main" id="{E88FEF2E-6C80-A79F-0394-849261AC469D}"/>
                </a:ext>
              </a:extLst>
            </p:cNvPr>
            <p:cNvSpPr/>
            <p:nvPr/>
          </p:nvSpPr>
          <p:spPr>
            <a:xfrm>
              <a:off x="1946293" y="3105121"/>
              <a:ext cx="156196" cy="24663"/>
            </a:xfrm>
            <a:custGeom>
              <a:avLst/>
              <a:gdLst>
                <a:gd name="connsiteX0" fmla="*/ 145920 w 156195"/>
                <a:gd name="connsiteY0" fmla="*/ 6166 h 24662"/>
                <a:gd name="connsiteX1" fmla="*/ 14386 w 156195"/>
                <a:gd name="connsiteY1" fmla="*/ 6166 h 24662"/>
                <a:gd name="connsiteX2" fmla="*/ 6166 w 156195"/>
                <a:gd name="connsiteY2" fmla="*/ 14386 h 24662"/>
                <a:gd name="connsiteX3" fmla="*/ 14386 w 156195"/>
                <a:gd name="connsiteY3" fmla="*/ 22607 h 24662"/>
                <a:gd name="connsiteX4" fmla="*/ 145920 w 156195"/>
                <a:gd name="connsiteY4" fmla="*/ 22607 h 24662"/>
                <a:gd name="connsiteX5" fmla="*/ 154141 w 156195"/>
                <a:gd name="connsiteY5" fmla="*/ 14386 h 24662"/>
                <a:gd name="connsiteX6" fmla="*/ 145920 w 156195"/>
                <a:gd name="connsiteY6" fmla="*/ 6166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6195" h="24662">
                  <a:moveTo>
                    <a:pt x="145920" y="6166"/>
                  </a:moveTo>
                  <a:lnTo>
                    <a:pt x="14386" y="6166"/>
                  </a:lnTo>
                  <a:cubicBezTo>
                    <a:pt x="9849" y="6166"/>
                    <a:pt x="6166" y="9840"/>
                    <a:pt x="6166" y="14386"/>
                  </a:cubicBezTo>
                  <a:cubicBezTo>
                    <a:pt x="6166" y="18933"/>
                    <a:pt x="9849" y="22607"/>
                    <a:pt x="14386" y="22607"/>
                  </a:cubicBezTo>
                  <a:lnTo>
                    <a:pt x="145920" y="22607"/>
                  </a:lnTo>
                  <a:cubicBezTo>
                    <a:pt x="150458" y="22607"/>
                    <a:pt x="154141" y="18933"/>
                    <a:pt x="154141" y="14386"/>
                  </a:cubicBezTo>
                  <a:cubicBezTo>
                    <a:pt x="154141" y="9840"/>
                    <a:pt x="150458" y="6166"/>
                    <a:pt x="145920" y="6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89" name="Freihandform: Form 251">
              <a:extLst>
                <a:ext uri="{FF2B5EF4-FFF2-40B4-BE49-F238E27FC236}">
                  <a16:creationId xmlns:a16="http://schemas.microsoft.com/office/drawing/2014/main" id="{48191B3F-2341-5F68-1C0E-150374351BD0}"/>
                </a:ext>
              </a:extLst>
            </p:cNvPr>
            <p:cNvSpPr/>
            <p:nvPr/>
          </p:nvSpPr>
          <p:spPr>
            <a:xfrm>
              <a:off x="1864082" y="3080455"/>
              <a:ext cx="82208" cy="57546"/>
            </a:xfrm>
            <a:custGeom>
              <a:avLst/>
              <a:gdLst>
                <a:gd name="connsiteX0" fmla="*/ 66796 w 82208"/>
                <a:gd name="connsiteY0" fmla="*/ 7970 h 57545"/>
                <a:gd name="connsiteX1" fmla="*/ 31439 w 82208"/>
                <a:gd name="connsiteY1" fmla="*/ 36258 h 57545"/>
                <a:gd name="connsiteX2" fmla="*/ 20201 w 82208"/>
                <a:gd name="connsiteY2" fmla="*/ 25020 h 57545"/>
                <a:gd name="connsiteX3" fmla="*/ 8576 w 82208"/>
                <a:gd name="connsiteY3" fmla="*/ 25020 h 57545"/>
                <a:gd name="connsiteX4" fmla="*/ 8576 w 82208"/>
                <a:gd name="connsiteY4" fmla="*/ 36644 h 57545"/>
                <a:gd name="connsiteX5" fmla="*/ 25018 w 82208"/>
                <a:gd name="connsiteY5" fmla="*/ 53086 h 57545"/>
                <a:gd name="connsiteX6" fmla="*/ 30830 w 82208"/>
                <a:gd name="connsiteY6" fmla="*/ 55494 h 57545"/>
                <a:gd name="connsiteX7" fmla="*/ 35960 w 82208"/>
                <a:gd name="connsiteY7" fmla="*/ 53694 h 57545"/>
                <a:gd name="connsiteX8" fmla="*/ 77064 w 82208"/>
                <a:gd name="connsiteY8" fmla="*/ 20811 h 57545"/>
                <a:gd name="connsiteX9" fmla="*/ 78347 w 82208"/>
                <a:gd name="connsiteY9" fmla="*/ 9252 h 57545"/>
                <a:gd name="connsiteX10" fmla="*/ 66796 w 82208"/>
                <a:gd name="connsiteY10" fmla="*/ 7970 h 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208" h="57545">
                  <a:moveTo>
                    <a:pt x="66796" y="7970"/>
                  </a:moveTo>
                  <a:lnTo>
                    <a:pt x="31439" y="36258"/>
                  </a:lnTo>
                  <a:lnTo>
                    <a:pt x="20201" y="25020"/>
                  </a:lnTo>
                  <a:cubicBezTo>
                    <a:pt x="16986" y="21805"/>
                    <a:pt x="11791" y="21805"/>
                    <a:pt x="8576" y="25020"/>
                  </a:cubicBezTo>
                  <a:cubicBezTo>
                    <a:pt x="5362" y="28234"/>
                    <a:pt x="5362" y="33430"/>
                    <a:pt x="8576" y="36644"/>
                  </a:cubicBezTo>
                  <a:lnTo>
                    <a:pt x="25018" y="53086"/>
                  </a:lnTo>
                  <a:cubicBezTo>
                    <a:pt x="26613" y="54681"/>
                    <a:pt x="28717" y="55494"/>
                    <a:pt x="30830" y="55494"/>
                  </a:cubicBezTo>
                  <a:cubicBezTo>
                    <a:pt x="32639" y="55494"/>
                    <a:pt x="34456" y="54903"/>
                    <a:pt x="35960" y="53694"/>
                  </a:cubicBezTo>
                  <a:lnTo>
                    <a:pt x="77064" y="20811"/>
                  </a:lnTo>
                  <a:cubicBezTo>
                    <a:pt x="80616" y="17966"/>
                    <a:pt x="81183" y="12795"/>
                    <a:pt x="78347" y="9252"/>
                  </a:cubicBezTo>
                  <a:cubicBezTo>
                    <a:pt x="75519" y="5701"/>
                    <a:pt x="70340" y="5134"/>
                    <a:pt x="66796" y="79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90" name="Freihandform: Form 252">
              <a:extLst>
                <a:ext uri="{FF2B5EF4-FFF2-40B4-BE49-F238E27FC236}">
                  <a16:creationId xmlns:a16="http://schemas.microsoft.com/office/drawing/2014/main" id="{1B35070C-34D4-D517-2A47-65E6AFD8A69D}"/>
                </a:ext>
              </a:extLst>
            </p:cNvPr>
            <p:cNvSpPr/>
            <p:nvPr/>
          </p:nvSpPr>
          <p:spPr>
            <a:xfrm>
              <a:off x="1946293" y="3195550"/>
              <a:ext cx="156196" cy="24663"/>
            </a:xfrm>
            <a:custGeom>
              <a:avLst/>
              <a:gdLst>
                <a:gd name="connsiteX0" fmla="*/ 145920 w 156195"/>
                <a:gd name="connsiteY0" fmla="*/ 6166 h 24662"/>
                <a:gd name="connsiteX1" fmla="*/ 14386 w 156195"/>
                <a:gd name="connsiteY1" fmla="*/ 6166 h 24662"/>
                <a:gd name="connsiteX2" fmla="*/ 6166 w 156195"/>
                <a:gd name="connsiteY2" fmla="*/ 14386 h 24662"/>
                <a:gd name="connsiteX3" fmla="*/ 14386 w 156195"/>
                <a:gd name="connsiteY3" fmla="*/ 22607 h 24662"/>
                <a:gd name="connsiteX4" fmla="*/ 145920 w 156195"/>
                <a:gd name="connsiteY4" fmla="*/ 22607 h 24662"/>
                <a:gd name="connsiteX5" fmla="*/ 154141 w 156195"/>
                <a:gd name="connsiteY5" fmla="*/ 14386 h 24662"/>
                <a:gd name="connsiteX6" fmla="*/ 145920 w 156195"/>
                <a:gd name="connsiteY6" fmla="*/ 6166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6195" h="24662">
                  <a:moveTo>
                    <a:pt x="145920" y="6166"/>
                  </a:moveTo>
                  <a:lnTo>
                    <a:pt x="14386" y="6166"/>
                  </a:lnTo>
                  <a:cubicBezTo>
                    <a:pt x="9849" y="6166"/>
                    <a:pt x="6166" y="9840"/>
                    <a:pt x="6166" y="14386"/>
                  </a:cubicBezTo>
                  <a:cubicBezTo>
                    <a:pt x="6166" y="18933"/>
                    <a:pt x="9849" y="22607"/>
                    <a:pt x="14386" y="22607"/>
                  </a:cubicBezTo>
                  <a:lnTo>
                    <a:pt x="145920" y="22607"/>
                  </a:lnTo>
                  <a:cubicBezTo>
                    <a:pt x="150458" y="22607"/>
                    <a:pt x="154141" y="18933"/>
                    <a:pt x="154141" y="14386"/>
                  </a:cubicBezTo>
                  <a:cubicBezTo>
                    <a:pt x="154141" y="9840"/>
                    <a:pt x="150458" y="6166"/>
                    <a:pt x="145920" y="6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91" name="Freihandform: Form 253">
              <a:extLst>
                <a:ext uri="{FF2B5EF4-FFF2-40B4-BE49-F238E27FC236}">
                  <a16:creationId xmlns:a16="http://schemas.microsoft.com/office/drawing/2014/main" id="{7FCCE58E-CD27-11CA-1962-7AE1350573C1}"/>
                </a:ext>
              </a:extLst>
            </p:cNvPr>
            <p:cNvSpPr/>
            <p:nvPr/>
          </p:nvSpPr>
          <p:spPr>
            <a:xfrm>
              <a:off x="1864082" y="3170884"/>
              <a:ext cx="82208" cy="57546"/>
            </a:xfrm>
            <a:custGeom>
              <a:avLst/>
              <a:gdLst>
                <a:gd name="connsiteX0" fmla="*/ 66796 w 82208"/>
                <a:gd name="connsiteY0" fmla="*/ 7970 h 57545"/>
                <a:gd name="connsiteX1" fmla="*/ 31439 w 82208"/>
                <a:gd name="connsiteY1" fmla="*/ 36258 h 57545"/>
                <a:gd name="connsiteX2" fmla="*/ 20201 w 82208"/>
                <a:gd name="connsiteY2" fmla="*/ 25020 h 57545"/>
                <a:gd name="connsiteX3" fmla="*/ 8576 w 82208"/>
                <a:gd name="connsiteY3" fmla="*/ 25020 h 57545"/>
                <a:gd name="connsiteX4" fmla="*/ 8576 w 82208"/>
                <a:gd name="connsiteY4" fmla="*/ 36644 h 57545"/>
                <a:gd name="connsiteX5" fmla="*/ 25018 w 82208"/>
                <a:gd name="connsiteY5" fmla="*/ 53086 h 57545"/>
                <a:gd name="connsiteX6" fmla="*/ 30830 w 82208"/>
                <a:gd name="connsiteY6" fmla="*/ 55494 h 57545"/>
                <a:gd name="connsiteX7" fmla="*/ 35960 w 82208"/>
                <a:gd name="connsiteY7" fmla="*/ 53694 h 57545"/>
                <a:gd name="connsiteX8" fmla="*/ 77064 w 82208"/>
                <a:gd name="connsiteY8" fmla="*/ 20811 h 57545"/>
                <a:gd name="connsiteX9" fmla="*/ 78347 w 82208"/>
                <a:gd name="connsiteY9" fmla="*/ 9252 h 57545"/>
                <a:gd name="connsiteX10" fmla="*/ 66796 w 82208"/>
                <a:gd name="connsiteY10" fmla="*/ 7970 h 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208" h="57545">
                  <a:moveTo>
                    <a:pt x="66796" y="7970"/>
                  </a:moveTo>
                  <a:lnTo>
                    <a:pt x="31439" y="36258"/>
                  </a:lnTo>
                  <a:lnTo>
                    <a:pt x="20201" y="25020"/>
                  </a:lnTo>
                  <a:cubicBezTo>
                    <a:pt x="16986" y="21805"/>
                    <a:pt x="11791" y="21805"/>
                    <a:pt x="8576" y="25020"/>
                  </a:cubicBezTo>
                  <a:cubicBezTo>
                    <a:pt x="5362" y="28234"/>
                    <a:pt x="5362" y="33430"/>
                    <a:pt x="8576" y="36644"/>
                  </a:cubicBezTo>
                  <a:lnTo>
                    <a:pt x="25018" y="53086"/>
                  </a:lnTo>
                  <a:cubicBezTo>
                    <a:pt x="26613" y="54681"/>
                    <a:pt x="28717" y="55494"/>
                    <a:pt x="30830" y="55494"/>
                  </a:cubicBezTo>
                  <a:cubicBezTo>
                    <a:pt x="32639" y="55494"/>
                    <a:pt x="34456" y="54903"/>
                    <a:pt x="35960" y="53694"/>
                  </a:cubicBezTo>
                  <a:lnTo>
                    <a:pt x="77064" y="20811"/>
                  </a:lnTo>
                  <a:cubicBezTo>
                    <a:pt x="80616" y="17966"/>
                    <a:pt x="81183" y="12795"/>
                    <a:pt x="78347" y="9252"/>
                  </a:cubicBezTo>
                  <a:cubicBezTo>
                    <a:pt x="75519" y="5701"/>
                    <a:pt x="70340" y="5134"/>
                    <a:pt x="66796" y="79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92" name="Grafik 9">
            <a:extLst>
              <a:ext uri="{FF2B5EF4-FFF2-40B4-BE49-F238E27FC236}">
                <a16:creationId xmlns:a16="http://schemas.microsoft.com/office/drawing/2014/main" id="{69B3EB51-C937-A3A7-2AB9-6EF164DB049B}"/>
              </a:ext>
            </a:extLst>
          </p:cNvPr>
          <p:cNvGrpSpPr/>
          <p:nvPr/>
        </p:nvGrpSpPr>
        <p:grpSpPr>
          <a:xfrm>
            <a:off x="7238203" y="4842472"/>
            <a:ext cx="571140" cy="571140"/>
            <a:chOff x="5757449" y="2796411"/>
            <a:chExt cx="520884" cy="520884"/>
          </a:xfrm>
          <a:solidFill>
            <a:sysClr val="window" lastClr="FFFFFF"/>
          </a:solidFill>
          <a:effectLst/>
        </p:grpSpPr>
        <p:sp>
          <p:nvSpPr>
            <p:cNvPr id="393" name="Freihandform: Form 255">
              <a:extLst>
                <a:ext uri="{FF2B5EF4-FFF2-40B4-BE49-F238E27FC236}">
                  <a16:creationId xmlns:a16="http://schemas.microsoft.com/office/drawing/2014/main" id="{2B207C1E-D9D6-E11A-77DC-5CB755A97C47}"/>
                </a:ext>
              </a:extLst>
            </p:cNvPr>
            <p:cNvSpPr/>
            <p:nvPr/>
          </p:nvSpPr>
          <p:spPr>
            <a:xfrm>
              <a:off x="5756686" y="2824070"/>
              <a:ext cx="521901" cy="464930"/>
            </a:xfrm>
            <a:custGeom>
              <a:avLst/>
              <a:gdLst>
                <a:gd name="connsiteX0" fmla="*/ 490202 w 521901"/>
                <a:gd name="connsiteY0" fmla="*/ 763 h 464929"/>
                <a:gd name="connsiteX1" fmla="*/ 32208 w 521901"/>
                <a:gd name="connsiteY1" fmla="*/ 763 h 464929"/>
                <a:gd name="connsiteX2" fmla="*/ 763 w 521901"/>
                <a:gd name="connsiteY2" fmla="*/ 32208 h 464929"/>
                <a:gd name="connsiteX3" fmla="*/ 763 w 521901"/>
                <a:gd name="connsiteY3" fmla="*/ 348421 h 464929"/>
                <a:gd name="connsiteX4" fmla="*/ 32208 w 521901"/>
                <a:gd name="connsiteY4" fmla="*/ 379866 h 464929"/>
                <a:gd name="connsiteX5" fmla="*/ 189145 w 521901"/>
                <a:gd name="connsiteY5" fmla="*/ 379866 h 464929"/>
                <a:gd name="connsiteX6" fmla="*/ 189145 w 521901"/>
                <a:gd name="connsiteY6" fmla="*/ 402746 h 464929"/>
                <a:gd name="connsiteX7" fmla="*/ 151105 w 521901"/>
                <a:gd name="connsiteY7" fmla="*/ 440786 h 464929"/>
                <a:gd name="connsiteX8" fmla="*/ 116518 w 521901"/>
                <a:gd name="connsiteY8" fmla="*/ 440786 h 464929"/>
                <a:gd name="connsiteX9" fmla="*/ 104510 w 521901"/>
                <a:gd name="connsiteY9" fmla="*/ 452794 h 464929"/>
                <a:gd name="connsiteX10" fmla="*/ 116518 w 521901"/>
                <a:gd name="connsiteY10" fmla="*/ 464801 h 464929"/>
                <a:gd name="connsiteX11" fmla="*/ 405890 w 521901"/>
                <a:gd name="connsiteY11" fmla="*/ 464801 h 464929"/>
                <a:gd name="connsiteX12" fmla="*/ 417898 w 521901"/>
                <a:gd name="connsiteY12" fmla="*/ 452794 h 464929"/>
                <a:gd name="connsiteX13" fmla="*/ 405890 w 521901"/>
                <a:gd name="connsiteY13" fmla="*/ 440786 h 464929"/>
                <a:gd name="connsiteX14" fmla="*/ 371302 w 521901"/>
                <a:gd name="connsiteY14" fmla="*/ 440786 h 464929"/>
                <a:gd name="connsiteX15" fmla="*/ 333262 w 521901"/>
                <a:gd name="connsiteY15" fmla="*/ 402746 h 464929"/>
                <a:gd name="connsiteX16" fmla="*/ 333262 w 521901"/>
                <a:gd name="connsiteY16" fmla="*/ 379867 h 464929"/>
                <a:gd name="connsiteX17" fmla="*/ 490199 w 521901"/>
                <a:gd name="connsiteY17" fmla="*/ 379867 h 464929"/>
                <a:gd name="connsiteX18" fmla="*/ 521645 w 521901"/>
                <a:gd name="connsiteY18" fmla="*/ 348422 h 464929"/>
                <a:gd name="connsiteX19" fmla="*/ 521645 w 521901"/>
                <a:gd name="connsiteY19" fmla="*/ 32208 h 464929"/>
                <a:gd name="connsiteX20" fmla="*/ 490202 w 521901"/>
                <a:gd name="connsiteY20" fmla="*/ 763 h 464929"/>
                <a:gd name="connsiteX21" fmla="*/ 200083 w 521901"/>
                <a:gd name="connsiteY21" fmla="*/ 440788 h 464929"/>
                <a:gd name="connsiteX22" fmla="*/ 213163 w 521901"/>
                <a:gd name="connsiteY22" fmla="*/ 402748 h 464929"/>
                <a:gd name="connsiteX23" fmla="*/ 213163 w 521901"/>
                <a:gd name="connsiteY23" fmla="*/ 379868 h 464929"/>
                <a:gd name="connsiteX24" fmla="*/ 309248 w 521901"/>
                <a:gd name="connsiteY24" fmla="*/ 379868 h 464929"/>
                <a:gd name="connsiteX25" fmla="*/ 309248 w 521901"/>
                <a:gd name="connsiteY25" fmla="*/ 402748 h 464929"/>
                <a:gd name="connsiteX26" fmla="*/ 322329 w 521901"/>
                <a:gd name="connsiteY26" fmla="*/ 440788 h 464929"/>
                <a:gd name="connsiteX27" fmla="*/ 200083 w 521901"/>
                <a:gd name="connsiteY27" fmla="*/ 440788 h 464929"/>
                <a:gd name="connsiteX28" fmla="*/ 497631 w 521901"/>
                <a:gd name="connsiteY28" fmla="*/ 348422 h 464929"/>
                <a:gd name="connsiteX29" fmla="*/ 490201 w 521901"/>
                <a:gd name="connsiteY29" fmla="*/ 355852 h 464929"/>
                <a:gd name="connsiteX30" fmla="*/ 32208 w 521901"/>
                <a:gd name="connsiteY30" fmla="*/ 355852 h 464929"/>
                <a:gd name="connsiteX31" fmla="*/ 24778 w 521901"/>
                <a:gd name="connsiteY31" fmla="*/ 348422 h 464929"/>
                <a:gd name="connsiteX32" fmla="*/ 24778 w 521901"/>
                <a:gd name="connsiteY32" fmla="*/ 285312 h 464929"/>
                <a:gd name="connsiteX33" fmla="*/ 497631 w 521901"/>
                <a:gd name="connsiteY33" fmla="*/ 285312 h 464929"/>
                <a:gd name="connsiteX34" fmla="*/ 497631 w 521901"/>
                <a:gd name="connsiteY34" fmla="*/ 348422 h 464929"/>
                <a:gd name="connsiteX35" fmla="*/ 497631 w 521901"/>
                <a:gd name="connsiteY35" fmla="*/ 261296 h 464929"/>
                <a:gd name="connsiteX36" fmla="*/ 24779 w 521901"/>
                <a:gd name="connsiteY36" fmla="*/ 261296 h 464929"/>
                <a:gd name="connsiteX37" fmla="*/ 24779 w 521901"/>
                <a:gd name="connsiteY37" fmla="*/ 32208 h 464929"/>
                <a:gd name="connsiteX38" fmla="*/ 32209 w 521901"/>
                <a:gd name="connsiteY38" fmla="*/ 24778 h 464929"/>
                <a:gd name="connsiteX39" fmla="*/ 490201 w 521901"/>
                <a:gd name="connsiteY39" fmla="*/ 24778 h 464929"/>
                <a:gd name="connsiteX40" fmla="*/ 497632 w 521901"/>
                <a:gd name="connsiteY40" fmla="*/ 32208 h 464929"/>
                <a:gd name="connsiteX41" fmla="*/ 497632 w 521901"/>
                <a:gd name="connsiteY41" fmla="*/ 261296 h 464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521901" h="464929">
                  <a:moveTo>
                    <a:pt x="490202" y="763"/>
                  </a:moveTo>
                  <a:lnTo>
                    <a:pt x="32208" y="763"/>
                  </a:lnTo>
                  <a:cubicBezTo>
                    <a:pt x="14870" y="763"/>
                    <a:pt x="763" y="14870"/>
                    <a:pt x="763" y="32208"/>
                  </a:cubicBezTo>
                  <a:lnTo>
                    <a:pt x="763" y="348421"/>
                  </a:lnTo>
                  <a:cubicBezTo>
                    <a:pt x="763" y="365759"/>
                    <a:pt x="14870" y="379866"/>
                    <a:pt x="32208" y="379866"/>
                  </a:cubicBezTo>
                  <a:lnTo>
                    <a:pt x="189145" y="379866"/>
                  </a:lnTo>
                  <a:lnTo>
                    <a:pt x="189145" y="402746"/>
                  </a:lnTo>
                  <a:cubicBezTo>
                    <a:pt x="189145" y="423721"/>
                    <a:pt x="172080" y="440786"/>
                    <a:pt x="151105" y="440786"/>
                  </a:cubicBezTo>
                  <a:lnTo>
                    <a:pt x="116518" y="440786"/>
                  </a:lnTo>
                  <a:cubicBezTo>
                    <a:pt x="109887" y="440786"/>
                    <a:pt x="104510" y="446162"/>
                    <a:pt x="104510" y="452794"/>
                  </a:cubicBezTo>
                  <a:cubicBezTo>
                    <a:pt x="104510" y="459426"/>
                    <a:pt x="109887" y="464801"/>
                    <a:pt x="116518" y="464801"/>
                  </a:cubicBezTo>
                  <a:lnTo>
                    <a:pt x="405890" y="464801"/>
                  </a:lnTo>
                  <a:cubicBezTo>
                    <a:pt x="412521" y="464801"/>
                    <a:pt x="417898" y="459426"/>
                    <a:pt x="417898" y="452794"/>
                  </a:cubicBezTo>
                  <a:cubicBezTo>
                    <a:pt x="417898" y="446162"/>
                    <a:pt x="412521" y="440786"/>
                    <a:pt x="405890" y="440786"/>
                  </a:cubicBezTo>
                  <a:lnTo>
                    <a:pt x="371302" y="440786"/>
                  </a:lnTo>
                  <a:cubicBezTo>
                    <a:pt x="350327" y="440786"/>
                    <a:pt x="333262" y="423721"/>
                    <a:pt x="333262" y="402746"/>
                  </a:cubicBezTo>
                  <a:lnTo>
                    <a:pt x="333262" y="379867"/>
                  </a:lnTo>
                  <a:lnTo>
                    <a:pt x="490199" y="379867"/>
                  </a:lnTo>
                  <a:cubicBezTo>
                    <a:pt x="507537" y="379867"/>
                    <a:pt x="521645" y="365760"/>
                    <a:pt x="521645" y="348422"/>
                  </a:cubicBezTo>
                  <a:lnTo>
                    <a:pt x="521645" y="32208"/>
                  </a:lnTo>
                  <a:cubicBezTo>
                    <a:pt x="521647" y="14870"/>
                    <a:pt x="507540" y="763"/>
                    <a:pt x="490202" y="763"/>
                  </a:cubicBezTo>
                  <a:close/>
                  <a:moveTo>
                    <a:pt x="200083" y="440788"/>
                  </a:moveTo>
                  <a:cubicBezTo>
                    <a:pt x="208268" y="430273"/>
                    <a:pt x="213163" y="417075"/>
                    <a:pt x="213163" y="402748"/>
                  </a:cubicBezTo>
                  <a:lnTo>
                    <a:pt x="213163" y="379868"/>
                  </a:lnTo>
                  <a:lnTo>
                    <a:pt x="309248" y="379868"/>
                  </a:lnTo>
                  <a:lnTo>
                    <a:pt x="309248" y="402748"/>
                  </a:lnTo>
                  <a:cubicBezTo>
                    <a:pt x="309248" y="417075"/>
                    <a:pt x="314143" y="430274"/>
                    <a:pt x="322329" y="440788"/>
                  </a:cubicBezTo>
                  <a:lnTo>
                    <a:pt x="200083" y="440788"/>
                  </a:lnTo>
                  <a:close/>
                  <a:moveTo>
                    <a:pt x="497631" y="348422"/>
                  </a:moveTo>
                  <a:cubicBezTo>
                    <a:pt x="497631" y="352518"/>
                    <a:pt x="494299" y="355852"/>
                    <a:pt x="490201" y="355852"/>
                  </a:cubicBezTo>
                  <a:lnTo>
                    <a:pt x="32208" y="355852"/>
                  </a:lnTo>
                  <a:cubicBezTo>
                    <a:pt x="28111" y="355852"/>
                    <a:pt x="24778" y="352519"/>
                    <a:pt x="24778" y="348422"/>
                  </a:cubicBezTo>
                  <a:lnTo>
                    <a:pt x="24778" y="285312"/>
                  </a:lnTo>
                  <a:lnTo>
                    <a:pt x="497631" y="285312"/>
                  </a:lnTo>
                  <a:lnTo>
                    <a:pt x="497631" y="348422"/>
                  </a:lnTo>
                  <a:close/>
                  <a:moveTo>
                    <a:pt x="497631" y="261296"/>
                  </a:moveTo>
                  <a:lnTo>
                    <a:pt x="24779" y="261296"/>
                  </a:lnTo>
                  <a:lnTo>
                    <a:pt x="24779" y="32208"/>
                  </a:lnTo>
                  <a:cubicBezTo>
                    <a:pt x="24779" y="28111"/>
                    <a:pt x="28111" y="24778"/>
                    <a:pt x="32209" y="24778"/>
                  </a:cubicBezTo>
                  <a:lnTo>
                    <a:pt x="490201" y="24778"/>
                  </a:lnTo>
                  <a:cubicBezTo>
                    <a:pt x="494298" y="24778"/>
                    <a:pt x="497632" y="28110"/>
                    <a:pt x="497632" y="32208"/>
                  </a:cubicBezTo>
                  <a:lnTo>
                    <a:pt x="497632" y="2612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94" name="Freihandform: Form 256">
              <a:extLst>
                <a:ext uri="{FF2B5EF4-FFF2-40B4-BE49-F238E27FC236}">
                  <a16:creationId xmlns:a16="http://schemas.microsoft.com/office/drawing/2014/main" id="{3F2DD3B4-8763-AA20-C1DB-F6F210251EC2}"/>
                </a:ext>
              </a:extLst>
            </p:cNvPr>
            <p:cNvSpPr/>
            <p:nvPr/>
          </p:nvSpPr>
          <p:spPr>
            <a:xfrm>
              <a:off x="6004172" y="3130933"/>
              <a:ext cx="26451" cy="26451"/>
            </a:xfrm>
            <a:custGeom>
              <a:avLst/>
              <a:gdLst>
                <a:gd name="connsiteX0" fmla="*/ 26681 w 26451"/>
                <a:gd name="connsiteY0" fmla="*/ 13722 h 26451"/>
                <a:gd name="connsiteX1" fmla="*/ 13722 w 26451"/>
                <a:gd name="connsiteY1" fmla="*/ 26681 h 26451"/>
                <a:gd name="connsiteX2" fmla="*/ 763 w 26451"/>
                <a:gd name="connsiteY2" fmla="*/ 13722 h 26451"/>
                <a:gd name="connsiteX3" fmla="*/ 13722 w 26451"/>
                <a:gd name="connsiteY3" fmla="*/ 763 h 26451"/>
                <a:gd name="connsiteX4" fmla="*/ 26681 w 26451"/>
                <a:gd name="connsiteY4" fmla="*/ 13722 h 2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451" h="26451">
                  <a:moveTo>
                    <a:pt x="26681" y="13722"/>
                  </a:moveTo>
                  <a:cubicBezTo>
                    <a:pt x="26681" y="20879"/>
                    <a:pt x="20879" y="26681"/>
                    <a:pt x="13722" y="26681"/>
                  </a:cubicBezTo>
                  <a:cubicBezTo>
                    <a:pt x="6565" y="26681"/>
                    <a:pt x="763" y="20879"/>
                    <a:pt x="763" y="13722"/>
                  </a:cubicBezTo>
                  <a:cubicBezTo>
                    <a:pt x="763" y="6565"/>
                    <a:pt x="6565" y="763"/>
                    <a:pt x="13722" y="763"/>
                  </a:cubicBezTo>
                  <a:cubicBezTo>
                    <a:pt x="20879" y="763"/>
                    <a:pt x="26681" y="6565"/>
                    <a:pt x="26681" y="137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95" name="Freihandform: Form 257">
              <a:extLst>
                <a:ext uri="{FF2B5EF4-FFF2-40B4-BE49-F238E27FC236}">
                  <a16:creationId xmlns:a16="http://schemas.microsoft.com/office/drawing/2014/main" id="{DC344C3E-61CD-5ED6-DC77-742F3BBF9E2A}"/>
                </a:ext>
              </a:extLst>
            </p:cNvPr>
            <p:cNvSpPr/>
            <p:nvPr/>
          </p:nvSpPr>
          <p:spPr>
            <a:xfrm>
              <a:off x="5932356" y="2903281"/>
              <a:ext cx="109874" cy="109874"/>
            </a:xfrm>
            <a:custGeom>
              <a:avLst/>
              <a:gdLst>
                <a:gd name="connsiteX0" fmla="*/ 106124 w 109873"/>
                <a:gd name="connsiteY0" fmla="*/ 4280 h 109873"/>
                <a:gd name="connsiteX1" fmla="*/ 89141 w 109873"/>
                <a:gd name="connsiteY1" fmla="*/ 4280 h 109873"/>
                <a:gd name="connsiteX2" fmla="*/ 4280 w 109873"/>
                <a:gd name="connsiteY2" fmla="*/ 89141 h 109873"/>
                <a:gd name="connsiteX3" fmla="*/ 4280 w 109873"/>
                <a:gd name="connsiteY3" fmla="*/ 106124 h 109873"/>
                <a:gd name="connsiteX4" fmla="*/ 12772 w 109873"/>
                <a:gd name="connsiteY4" fmla="*/ 109641 h 109873"/>
                <a:gd name="connsiteX5" fmla="*/ 21262 w 109873"/>
                <a:gd name="connsiteY5" fmla="*/ 106124 h 109873"/>
                <a:gd name="connsiteX6" fmla="*/ 106124 w 109873"/>
                <a:gd name="connsiteY6" fmla="*/ 21262 h 109873"/>
                <a:gd name="connsiteX7" fmla="*/ 106124 w 109873"/>
                <a:gd name="connsiteY7" fmla="*/ 4280 h 109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9873" h="109873">
                  <a:moveTo>
                    <a:pt x="106124" y="4280"/>
                  </a:moveTo>
                  <a:cubicBezTo>
                    <a:pt x="101434" y="-409"/>
                    <a:pt x="93833" y="-409"/>
                    <a:pt x="89141" y="4280"/>
                  </a:cubicBezTo>
                  <a:lnTo>
                    <a:pt x="4280" y="89141"/>
                  </a:lnTo>
                  <a:cubicBezTo>
                    <a:pt x="-409" y="93830"/>
                    <a:pt x="-409" y="101434"/>
                    <a:pt x="4280" y="106124"/>
                  </a:cubicBezTo>
                  <a:cubicBezTo>
                    <a:pt x="6626" y="108469"/>
                    <a:pt x="9697" y="109641"/>
                    <a:pt x="12772" y="109641"/>
                  </a:cubicBezTo>
                  <a:cubicBezTo>
                    <a:pt x="15846" y="109641"/>
                    <a:pt x="18917" y="108469"/>
                    <a:pt x="21262" y="106124"/>
                  </a:cubicBezTo>
                  <a:lnTo>
                    <a:pt x="106124" y="21262"/>
                  </a:lnTo>
                  <a:cubicBezTo>
                    <a:pt x="110813" y="16573"/>
                    <a:pt x="110813" y="8970"/>
                    <a:pt x="106124" y="428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96" name="Freihandform: Form 258">
              <a:extLst>
                <a:ext uri="{FF2B5EF4-FFF2-40B4-BE49-F238E27FC236}">
                  <a16:creationId xmlns:a16="http://schemas.microsoft.com/office/drawing/2014/main" id="{28E47CE7-0FF3-CA3B-AEA9-1BA8CDE3B80F}"/>
                </a:ext>
              </a:extLst>
            </p:cNvPr>
            <p:cNvSpPr/>
            <p:nvPr/>
          </p:nvSpPr>
          <p:spPr>
            <a:xfrm>
              <a:off x="6033710" y="2952459"/>
              <a:ext cx="59006" cy="59006"/>
            </a:xfrm>
            <a:custGeom>
              <a:avLst/>
              <a:gdLst>
                <a:gd name="connsiteX0" fmla="*/ 55068 w 59006"/>
                <a:gd name="connsiteY0" fmla="*/ 4280 h 59006"/>
                <a:gd name="connsiteX1" fmla="*/ 38086 w 59006"/>
                <a:gd name="connsiteY1" fmla="*/ 4279 h 59006"/>
                <a:gd name="connsiteX2" fmla="*/ 4280 w 59006"/>
                <a:gd name="connsiteY2" fmla="*/ 38083 h 59006"/>
                <a:gd name="connsiteX3" fmla="*/ 4280 w 59006"/>
                <a:gd name="connsiteY3" fmla="*/ 55066 h 59006"/>
                <a:gd name="connsiteX4" fmla="*/ 12771 w 59006"/>
                <a:gd name="connsiteY4" fmla="*/ 58583 h 59006"/>
                <a:gd name="connsiteX5" fmla="*/ 21261 w 59006"/>
                <a:gd name="connsiteY5" fmla="*/ 55066 h 59006"/>
                <a:gd name="connsiteX6" fmla="*/ 55068 w 59006"/>
                <a:gd name="connsiteY6" fmla="*/ 21262 h 59006"/>
                <a:gd name="connsiteX7" fmla="*/ 55068 w 59006"/>
                <a:gd name="connsiteY7" fmla="*/ 4280 h 59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9006" h="59006">
                  <a:moveTo>
                    <a:pt x="55068" y="4280"/>
                  </a:moveTo>
                  <a:cubicBezTo>
                    <a:pt x="50380" y="-409"/>
                    <a:pt x="42779" y="-409"/>
                    <a:pt x="38086" y="4279"/>
                  </a:cubicBezTo>
                  <a:lnTo>
                    <a:pt x="4280" y="38083"/>
                  </a:lnTo>
                  <a:cubicBezTo>
                    <a:pt x="-409" y="42773"/>
                    <a:pt x="-409" y="50377"/>
                    <a:pt x="4280" y="55066"/>
                  </a:cubicBezTo>
                  <a:cubicBezTo>
                    <a:pt x="6625" y="57411"/>
                    <a:pt x="9697" y="58583"/>
                    <a:pt x="12771" y="58583"/>
                  </a:cubicBezTo>
                  <a:cubicBezTo>
                    <a:pt x="15843" y="58583"/>
                    <a:pt x="18916" y="57411"/>
                    <a:pt x="21261" y="55066"/>
                  </a:cubicBezTo>
                  <a:lnTo>
                    <a:pt x="55068" y="21262"/>
                  </a:lnTo>
                  <a:cubicBezTo>
                    <a:pt x="59757" y="16573"/>
                    <a:pt x="59757" y="8969"/>
                    <a:pt x="55068" y="428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397" name="Grafik 170">
            <a:extLst>
              <a:ext uri="{FF2B5EF4-FFF2-40B4-BE49-F238E27FC236}">
                <a16:creationId xmlns:a16="http://schemas.microsoft.com/office/drawing/2014/main" id="{900BBD46-5484-A1C7-0003-98A3D46042D0}"/>
              </a:ext>
            </a:extLst>
          </p:cNvPr>
          <p:cNvGrpSpPr/>
          <p:nvPr/>
        </p:nvGrpSpPr>
        <p:grpSpPr>
          <a:xfrm>
            <a:off x="605722" y="1986866"/>
            <a:ext cx="535502" cy="535500"/>
            <a:chOff x="11699765" y="2782704"/>
            <a:chExt cx="952720" cy="952720"/>
          </a:xfrm>
          <a:solidFill>
            <a:sysClr val="window" lastClr="FFFFFF"/>
          </a:solidFill>
          <a:effectLst/>
        </p:grpSpPr>
        <p:sp>
          <p:nvSpPr>
            <p:cNvPr id="398" name="Freihandform: Form 260">
              <a:extLst>
                <a:ext uri="{FF2B5EF4-FFF2-40B4-BE49-F238E27FC236}">
                  <a16:creationId xmlns:a16="http://schemas.microsoft.com/office/drawing/2014/main" id="{888DDE65-FA74-479B-BBA2-D2CE4DB5A4BB}"/>
                </a:ext>
              </a:extLst>
            </p:cNvPr>
            <p:cNvSpPr/>
            <p:nvPr/>
          </p:nvSpPr>
          <p:spPr>
            <a:xfrm>
              <a:off x="11793439" y="3002239"/>
              <a:ext cx="573121" cy="733148"/>
            </a:xfrm>
            <a:custGeom>
              <a:avLst/>
              <a:gdLst>
                <a:gd name="connsiteX0" fmla="*/ 558880 w 573120"/>
                <a:gd name="connsiteY0" fmla="*/ 705218 h 733147"/>
                <a:gd name="connsiteX1" fmla="*/ 29363 w 573120"/>
                <a:gd name="connsiteY1" fmla="*/ 705218 h 733147"/>
                <a:gd name="connsiteX2" fmla="*/ 29363 w 573120"/>
                <a:gd name="connsiteY2" fmla="*/ 15379 h 733147"/>
                <a:gd name="connsiteX3" fmla="*/ 15379 w 573120"/>
                <a:gd name="connsiteY3" fmla="*/ 1396 h 733147"/>
                <a:gd name="connsiteX4" fmla="*/ 1396 w 573120"/>
                <a:gd name="connsiteY4" fmla="*/ 15379 h 733147"/>
                <a:gd name="connsiteX5" fmla="*/ 1396 w 573120"/>
                <a:gd name="connsiteY5" fmla="*/ 709879 h 733147"/>
                <a:gd name="connsiteX6" fmla="*/ 24702 w 573120"/>
                <a:gd name="connsiteY6" fmla="*/ 733185 h 733147"/>
                <a:gd name="connsiteX7" fmla="*/ 558880 w 573120"/>
                <a:gd name="connsiteY7" fmla="*/ 733185 h 733147"/>
                <a:gd name="connsiteX8" fmla="*/ 572864 w 573120"/>
                <a:gd name="connsiteY8" fmla="*/ 719201 h 733147"/>
                <a:gd name="connsiteX9" fmla="*/ 558880 w 573120"/>
                <a:gd name="connsiteY9" fmla="*/ 705218 h 733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73120" h="733147">
                  <a:moveTo>
                    <a:pt x="558880" y="705218"/>
                  </a:moveTo>
                  <a:lnTo>
                    <a:pt x="29363" y="705218"/>
                  </a:lnTo>
                  <a:lnTo>
                    <a:pt x="29363" y="15379"/>
                  </a:lnTo>
                  <a:cubicBezTo>
                    <a:pt x="29363" y="7655"/>
                    <a:pt x="23102" y="1396"/>
                    <a:pt x="15379" y="1396"/>
                  </a:cubicBezTo>
                  <a:cubicBezTo>
                    <a:pt x="7657" y="1396"/>
                    <a:pt x="1396" y="7655"/>
                    <a:pt x="1396" y="15379"/>
                  </a:cubicBezTo>
                  <a:lnTo>
                    <a:pt x="1396" y="709879"/>
                  </a:lnTo>
                  <a:cubicBezTo>
                    <a:pt x="1396" y="722731"/>
                    <a:pt x="11851" y="733185"/>
                    <a:pt x="24702" y="733185"/>
                  </a:cubicBezTo>
                  <a:lnTo>
                    <a:pt x="558880" y="733185"/>
                  </a:lnTo>
                  <a:cubicBezTo>
                    <a:pt x="566602" y="733185"/>
                    <a:pt x="572862" y="726925"/>
                    <a:pt x="572864" y="719201"/>
                  </a:cubicBezTo>
                  <a:cubicBezTo>
                    <a:pt x="572864" y="711477"/>
                    <a:pt x="566602" y="705218"/>
                    <a:pt x="558880" y="7052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399" name="Freihandform: Form 261">
              <a:extLst>
                <a:ext uri="{FF2B5EF4-FFF2-40B4-BE49-F238E27FC236}">
                  <a16:creationId xmlns:a16="http://schemas.microsoft.com/office/drawing/2014/main" id="{508A2D1A-C557-FE72-433D-C61480A859E3}"/>
                </a:ext>
              </a:extLst>
            </p:cNvPr>
            <p:cNvSpPr/>
            <p:nvPr/>
          </p:nvSpPr>
          <p:spPr>
            <a:xfrm>
              <a:off x="11793439" y="2781308"/>
              <a:ext cx="764781" cy="954581"/>
            </a:xfrm>
            <a:custGeom>
              <a:avLst/>
              <a:gdLst>
                <a:gd name="connsiteX0" fmla="*/ 760019 w 764781"/>
                <a:gd name="connsiteY0" fmla="*/ 127838 h 954580"/>
                <a:gd name="connsiteX1" fmla="*/ 641160 w 764781"/>
                <a:gd name="connsiteY1" fmla="*/ 5631 h 954580"/>
                <a:gd name="connsiteX2" fmla="*/ 631136 w 764781"/>
                <a:gd name="connsiteY2" fmla="*/ 1396 h 954580"/>
                <a:gd name="connsiteX3" fmla="*/ 24702 w 764781"/>
                <a:gd name="connsiteY3" fmla="*/ 1396 h 954580"/>
                <a:gd name="connsiteX4" fmla="*/ 1396 w 764781"/>
                <a:gd name="connsiteY4" fmla="*/ 24704 h 954580"/>
                <a:gd name="connsiteX5" fmla="*/ 1396 w 764781"/>
                <a:gd name="connsiteY5" fmla="*/ 133770 h 954580"/>
                <a:gd name="connsiteX6" fmla="*/ 15379 w 764781"/>
                <a:gd name="connsiteY6" fmla="*/ 147753 h 954580"/>
                <a:gd name="connsiteX7" fmla="*/ 29363 w 764781"/>
                <a:gd name="connsiteY7" fmla="*/ 133770 h 954580"/>
                <a:gd name="connsiteX8" fmla="*/ 29363 w 764781"/>
                <a:gd name="connsiteY8" fmla="*/ 29365 h 954580"/>
                <a:gd name="connsiteX9" fmla="*/ 625230 w 764781"/>
                <a:gd name="connsiteY9" fmla="*/ 29365 h 954580"/>
                <a:gd name="connsiteX10" fmla="*/ 736013 w 764781"/>
                <a:gd name="connsiteY10" fmla="*/ 143267 h 954580"/>
                <a:gd name="connsiteX11" fmla="*/ 736013 w 764781"/>
                <a:gd name="connsiteY11" fmla="*/ 926148 h 954580"/>
                <a:gd name="connsiteX12" fmla="*/ 656763 w 764781"/>
                <a:gd name="connsiteY12" fmla="*/ 926148 h 954580"/>
                <a:gd name="connsiteX13" fmla="*/ 642779 w 764781"/>
                <a:gd name="connsiteY13" fmla="*/ 940132 h 954580"/>
                <a:gd name="connsiteX14" fmla="*/ 656763 w 764781"/>
                <a:gd name="connsiteY14" fmla="*/ 954116 h 954580"/>
                <a:gd name="connsiteX15" fmla="*/ 740673 w 764781"/>
                <a:gd name="connsiteY15" fmla="*/ 954116 h 954580"/>
                <a:gd name="connsiteX16" fmla="*/ 763979 w 764781"/>
                <a:gd name="connsiteY16" fmla="*/ 930811 h 954580"/>
                <a:gd name="connsiteX17" fmla="*/ 763979 w 764781"/>
                <a:gd name="connsiteY17" fmla="*/ 137586 h 954580"/>
                <a:gd name="connsiteX18" fmla="*/ 760019 w 764781"/>
                <a:gd name="connsiteY18" fmla="*/ 127838 h 95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64781" h="954580">
                  <a:moveTo>
                    <a:pt x="760019" y="127838"/>
                  </a:moveTo>
                  <a:lnTo>
                    <a:pt x="641160" y="5631"/>
                  </a:lnTo>
                  <a:cubicBezTo>
                    <a:pt x="638527" y="2923"/>
                    <a:pt x="634912" y="1396"/>
                    <a:pt x="631136" y="1396"/>
                  </a:cubicBezTo>
                  <a:lnTo>
                    <a:pt x="24702" y="1396"/>
                  </a:lnTo>
                  <a:cubicBezTo>
                    <a:pt x="11851" y="1396"/>
                    <a:pt x="1397" y="11853"/>
                    <a:pt x="1396" y="24704"/>
                  </a:cubicBezTo>
                  <a:lnTo>
                    <a:pt x="1396" y="133770"/>
                  </a:lnTo>
                  <a:cubicBezTo>
                    <a:pt x="1396" y="141494"/>
                    <a:pt x="7657" y="147753"/>
                    <a:pt x="15379" y="147753"/>
                  </a:cubicBezTo>
                  <a:cubicBezTo>
                    <a:pt x="23102" y="147753"/>
                    <a:pt x="29363" y="141494"/>
                    <a:pt x="29363" y="133770"/>
                  </a:cubicBezTo>
                  <a:lnTo>
                    <a:pt x="29363" y="29365"/>
                  </a:lnTo>
                  <a:lnTo>
                    <a:pt x="625230" y="29365"/>
                  </a:lnTo>
                  <a:lnTo>
                    <a:pt x="736013" y="143267"/>
                  </a:lnTo>
                  <a:lnTo>
                    <a:pt x="736013" y="926148"/>
                  </a:lnTo>
                  <a:lnTo>
                    <a:pt x="656763" y="926148"/>
                  </a:lnTo>
                  <a:cubicBezTo>
                    <a:pt x="649041" y="926148"/>
                    <a:pt x="642779" y="932408"/>
                    <a:pt x="642779" y="940132"/>
                  </a:cubicBezTo>
                  <a:cubicBezTo>
                    <a:pt x="642779" y="947856"/>
                    <a:pt x="649041" y="954116"/>
                    <a:pt x="656763" y="954116"/>
                  </a:cubicBezTo>
                  <a:lnTo>
                    <a:pt x="740673" y="954116"/>
                  </a:lnTo>
                  <a:cubicBezTo>
                    <a:pt x="753525" y="954116"/>
                    <a:pt x="763979" y="943662"/>
                    <a:pt x="763979" y="930811"/>
                  </a:cubicBezTo>
                  <a:lnTo>
                    <a:pt x="763979" y="137586"/>
                  </a:lnTo>
                  <a:cubicBezTo>
                    <a:pt x="763979" y="133945"/>
                    <a:pt x="762559" y="130448"/>
                    <a:pt x="760019" y="1278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0" name="Freihandform: Form 262">
              <a:extLst>
                <a:ext uri="{FF2B5EF4-FFF2-40B4-BE49-F238E27FC236}">
                  <a16:creationId xmlns:a16="http://schemas.microsoft.com/office/drawing/2014/main" id="{85883CD6-B395-86C2-8125-C3DAAFDB8362}"/>
                </a:ext>
              </a:extLst>
            </p:cNvPr>
            <p:cNvSpPr/>
            <p:nvPr/>
          </p:nvSpPr>
          <p:spPr>
            <a:xfrm>
              <a:off x="12409195" y="2781309"/>
              <a:ext cx="148863" cy="152584"/>
            </a:xfrm>
            <a:custGeom>
              <a:avLst/>
              <a:gdLst>
                <a:gd name="connsiteX0" fmla="*/ 144261 w 148862"/>
                <a:gd name="connsiteY0" fmla="*/ 127837 h 152584"/>
                <a:gd name="connsiteX1" fmla="*/ 25402 w 148862"/>
                <a:gd name="connsiteY1" fmla="*/ 5630 h 152584"/>
                <a:gd name="connsiteX2" fmla="*/ 10117 w 148862"/>
                <a:gd name="connsiteY2" fmla="*/ 2424 h 152584"/>
                <a:gd name="connsiteX3" fmla="*/ 1396 w 148862"/>
                <a:gd name="connsiteY3" fmla="*/ 15380 h 152584"/>
                <a:gd name="connsiteX4" fmla="*/ 1396 w 148862"/>
                <a:gd name="connsiteY4" fmla="*/ 137585 h 152584"/>
                <a:gd name="connsiteX5" fmla="*/ 15379 w 148862"/>
                <a:gd name="connsiteY5" fmla="*/ 151569 h 152584"/>
                <a:gd name="connsiteX6" fmla="*/ 134239 w 148862"/>
                <a:gd name="connsiteY6" fmla="*/ 151569 h 152584"/>
                <a:gd name="connsiteX7" fmla="*/ 147119 w 148862"/>
                <a:gd name="connsiteY7" fmla="*/ 143026 h 152584"/>
                <a:gd name="connsiteX8" fmla="*/ 144261 w 148862"/>
                <a:gd name="connsiteY8" fmla="*/ 127837 h 152584"/>
                <a:gd name="connsiteX9" fmla="*/ 29363 w 148862"/>
                <a:gd name="connsiteY9" fmla="*/ 123601 h 152584"/>
                <a:gd name="connsiteX10" fmla="*/ 29363 w 148862"/>
                <a:gd name="connsiteY10" fmla="*/ 49810 h 152584"/>
                <a:gd name="connsiteX11" fmla="*/ 101132 w 148862"/>
                <a:gd name="connsiteY11" fmla="*/ 123601 h 152584"/>
                <a:gd name="connsiteX12" fmla="*/ 29363 w 148862"/>
                <a:gd name="connsiteY12" fmla="*/ 123601 h 15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8862" h="152584">
                  <a:moveTo>
                    <a:pt x="144261" y="127837"/>
                  </a:moveTo>
                  <a:lnTo>
                    <a:pt x="25402" y="5630"/>
                  </a:lnTo>
                  <a:cubicBezTo>
                    <a:pt x="21432" y="1551"/>
                    <a:pt x="15389" y="282"/>
                    <a:pt x="10117" y="2424"/>
                  </a:cubicBezTo>
                  <a:cubicBezTo>
                    <a:pt x="4845" y="4565"/>
                    <a:pt x="1396" y="9688"/>
                    <a:pt x="1396" y="15380"/>
                  </a:cubicBezTo>
                  <a:lnTo>
                    <a:pt x="1396" y="137585"/>
                  </a:lnTo>
                  <a:cubicBezTo>
                    <a:pt x="1396" y="145309"/>
                    <a:pt x="7657" y="151569"/>
                    <a:pt x="15379" y="151569"/>
                  </a:cubicBezTo>
                  <a:lnTo>
                    <a:pt x="134239" y="151569"/>
                  </a:lnTo>
                  <a:cubicBezTo>
                    <a:pt x="139860" y="151569"/>
                    <a:pt x="144934" y="148205"/>
                    <a:pt x="147119" y="143026"/>
                  </a:cubicBezTo>
                  <a:cubicBezTo>
                    <a:pt x="149305" y="137849"/>
                    <a:pt x="148180" y="131863"/>
                    <a:pt x="144261" y="127837"/>
                  </a:cubicBezTo>
                  <a:close/>
                  <a:moveTo>
                    <a:pt x="29363" y="123601"/>
                  </a:moveTo>
                  <a:lnTo>
                    <a:pt x="29363" y="49810"/>
                  </a:lnTo>
                  <a:lnTo>
                    <a:pt x="101132" y="123601"/>
                  </a:lnTo>
                  <a:lnTo>
                    <a:pt x="29363" y="1236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1" name="Freihandform: Form 263">
              <a:extLst>
                <a:ext uri="{FF2B5EF4-FFF2-40B4-BE49-F238E27FC236}">
                  <a16:creationId xmlns:a16="http://schemas.microsoft.com/office/drawing/2014/main" id="{BCE8955F-7263-82CC-6777-90E84A7A820A}"/>
                </a:ext>
              </a:extLst>
            </p:cNvPr>
            <p:cNvSpPr/>
            <p:nvPr/>
          </p:nvSpPr>
          <p:spPr>
            <a:xfrm>
              <a:off x="11879217" y="2855552"/>
              <a:ext cx="385182" cy="126533"/>
            </a:xfrm>
            <a:custGeom>
              <a:avLst/>
              <a:gdLst>
                <a:gd name="connsiteX0" fmla="*/ 361626 w 385181"/>
                <a:gd name="connsiteY0" fmla="*/ 1396 h 126533"/>
                <a:gd name="connsiteX1" fmla="*/ 24702 w 385181"/>
                <a:gd name="connsiteY1" fmla="*/ 1396 h 126533"/>
                <a:gd name="connsiteX2" fmla="*/ 1396 w 385181"/>
                <a:gd name="connsiteY2" fmla="*/ 24702 h 126533"/>
                <a:gd name="connsiteX3" fmla="*/ 1396 w 385181"/>
                <a:gd name="connsiteY3" fmla="*/ 101986 h 126533"/>
                <a:gd name="connsiteX4" fmla="*/ 24702 w 385181"/>
                <a:gd name="connsiteY4" fmla="*/ 125292 h 126533"/>
                <a:gd name="connsiteX5" fmla="*/ 361626 w 385181"/>
                <a:gd name="connsiteY5" fmla="*/ 125292 h 126533"/>
                <a:gd name="connsiteX6" fmla="*/ 384932 w 385181"/>
                <a:gd name="connsiteY6" fmla="*/ 101988 h 126533"/>
                <a:gd name="connsiteX7" fmla="*/ 384932 w 385181"/>
                <a:gd name="connsiteY7" fmla="*/ 24700 h 126533"/>
                <a:gd name="connsiteX8" fmla="*/ 361626 w 385181"/>
                <a:gd name="connsiteY8" fmla="*/ 1396 h 126533"/>
                <a:gd name="connsiteX9" fmla="*/ 356965 w 385181"/>
                <a:gd name="connsiteY9" fmla="*/ 97323 h 126533"/>
                <a:gd name="connsiteX10" fmla="*/ 29363 w 385181"/>
                <a:gd name="connsiteY10" fmla="*/ 97323 h 126533"/>
                <a:gd name="connsiteX11" fmla="*/ 29363 w 385181"/>
                <a:gd name="connsiteY11" fmla="*/ 29361 h 126533"/>
                <a:gd name="connsiteX12" fmla="*/ 356965 w 385181"/>
                <a:gd name="connsiteY12" fmla="*/ 29361 h 126533"/>
                <a:gd name="connsiteX13" fmla="*/ 356965 w 385181"/>
                <a:gd name="connsiteY13" fmla="*/ 97323 h 126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85181" h="126533">
                  <a:moveTo>
                    <a:pt x="361626" y="1396"/>
                  </a:moveTo>
                  <a:lnTo>
                    <a:pt x="24702" y="1396"/>
                  </a:lnTo>
                  <a:cubicBezTo>
                    <a:pt x="11849" y="1396"/>
                    <a:pt x="1396" y="11851"/>
                    <a:pt x="1396" y="24702"/>
                  </a:cubicBezTo>
                  <a:lnTo>
                    <a:pt x="1396" y="101986"/>
                  </a:lnTo>
                  <a:cubicBezTo>
                    <a:pt x="1396" y="114838"/>
                    <a:pt x="11851" y="125292"/>
                    <a:pt x="24702" y="125292"/>
                  </a:cubicBezTo>
                  <a:lnTo>
                    <a:pt x="361626" y="125292"/>
                  </a:lnTo>
                  <a:cubicBezTo>
                    <a:pt x="374477" y="125292"/>
                    <a:pt x="384932" y="114836"/>
                    <a:pt x="384932" y="101988"/>
                  </a:cubicBezTo>
                  <a:lnTo>
                    <a:pt x="384932" y="24700"/>
                  </a:lnTo>
                  <a:cubicBezTo>
                    <a:pt x="384932" y="11848"/>
                    <a:pt x="374477" y="1396"/>
                    <a:pt x="361626" y="1396"/>
                  </a:cubicBezTo>
                  <a:close/>
                  <a:moveTo>
                    <a:pt x="356965" y="97323"/>
                  </a:moveTo>
                  <a:lnTo>
                    <a:pt x="29363" y="97323"/>
                  </a:lnTo>
                  <a:lnTo>
                    <a:pt x="29363" y="29361"/>
                  </a:lnTo>
                  <a:lnTo>
                    <a:pt x="356965" y="29361"/>
                  </a:lnTo>
                  <a:lnTo>
                    <a:pt x="356965" y="973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2" name="Freihandform: Form 264">
              <a:extLst>
                <a:ext uri="{FF2B5EF4-FFF2-40B4-BE49-F238E27FC236}">
                  <a16:creationId xmlns:a16="http://schemas.microsoft.com/office/drawing/2014/main" id="{8765A22B-7C0E-2AEA-B39C-BD35AC4AC9F7}"/>
                </a:ext>
              </a:extLst>
            </p:cNvPr>
            <p:cNvSpPr/>
            <p:nvPr/>
          </p:nvSpPr>
          <p:spPr>
            <a:xfrm>
              <a:off x="11895759" y="3049781"/>
              <a:ext cx="130255" cy="122812"/>
            </a:xfrm>
            <a:custGeom>
              <a:avLst/>
              <a:gdLst>
                <a:gd name="connsiteX0" fmla="*/ 124520 w 130254"/>
                <a:gd name="connsiteY0" fmla="*/ 4245 h 122811"/>
                <a:gd name="connsiteX1" fmla="*/ 104926 w 130254"/>
                <a:gd name="connsiteY1" fmla="*/ 6917 h 122811"/>
                <a:gd name="connsiteX2" fmla="*/ 43143 w 130254"/>
                <a:gd name="connsiteY2" fmla="*/ 88211 h 122811"/>
                <a:gd name="connsiteX3" fmla="*/ 24587 w 130254"/>
                <a:gd name="connsiteY3" fmla="*/ 71974 h 122811"/>
                <a:gd name="connsiteX4" fmla="*/ 4855 w 130254"/>
                <a:gd name="connsiteY4" fmla="*/ 73289 h 122811"/>
                <a:gd name="connsiteX5" fmla="*/ 6171 w 130254"/>
                <a:gd name="connsiteY5" fmla="*/ 93021 h 122811"/>
                <a:gd name="connsiteX6" fmla="*/ 36001 w 130254"/>
                <a:gd name="connsiteY6" fmla="*/ 119122 h 122811"/>
                <a:gd name="connsiteX7" fmla="*/ 45208 w 130254"/>
                <a:gd name="connsiteY7" fmla="*/ 122582 h 122811"/>
                <a:gd name="connsiteX8" fmla="*/ 46620 w 130254"/>
                <a:gd name="connsiteY8" fmla="*/ 122513 h 122811"/>
                <a:gd name="connsiteX9" fmla="*/ 56343 w 130254"/>
                <a:gd name="connsiteY9" fmla="*/ 117061 h 122811"/>
                <a:gd name="connsiteX10" fmla="*/ 127192 w 130254"/>
                <a:gd name="connsiteY10" fmla="*/ 23839 h 122811"/>
                <a:gd name="connsiteX11" fmla="*/ 124520 w 130254"/>
                <a:gd name="connsiteY11" fmla="*/ 4245 h 122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254" h="122811">
                  <a:moveTo>
                    <a:pt x="124520" y="4245"/>
                  </a:moveTo>
                  <a:cubicBezTo>
                    <a:pt x="118374" y="-424"/>
                    <a:pt x="109601" y="767"/>
                    <a:pt x="104926" y="6917"/>
                  </a:cubicBezTo>
                  <a:lnTo>
                    <a:pt x="43143" y="88211"/>
                  </a:lnTo>
                  <a:lnTo>
                    <a:pt x="24587" y="71974"/>
                  </a:lnTo>
                  <a:cubicBezTo>
                    <a:pt x="18776" y="66887"/>
                    <a:pt x="9943" y="67476"/>
                    <a:pt x="4855" y="73289"/>
                  </a:cubicBezTo>
                  <a:cubicBezTo>
                    <a:pt x="-230" y="79103"/>
                    <a:pt x="360" y="87936"/>
                    <a:pt x="6171" y="93021"/>
                  </a:cubicBezTo>
                  <a:lnTo>
                    <a:pt x="36001" y="119122"/>
                  </a:lnTo>
                  <a:cubicBezTo>
                    <a:pt x="38561" y="121361"/>
                    <a:pt x="41838" y="122582"/>
                    <a:pt x="45208" y="122582"/>
                  </a:cubicBezTo>
                  <a:cubicBezTo>
                    <a:pt x="45677" y="122582"/>
                    <a:pt x="46148" y="122557"/>
                    <a:pt x="46620" y="122513"/>
                  </a:cubicBezTo>
                  <a:cubicBezTo>
                    <a:pt x="50476" y="122120"/>
                    <a:pt x="53999" y="120148"/>
                    <a:pt x="56343" y="117061"/>
                  </a:cubicBezTo>
                  <a:lnTo>
                    <a:pt x="127192" y="23839"/>
                  </a:lnTo>
                  <a:cubicBezTo>
                    <a:pt x="131865" y="17691"/>
                    <a:pt x="130668" y="8918"/>
                    <a:pt x="124520" y="42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3" name="Freihandform: Form 265">
              <a:extLst>
                <a:ext uri="{FF2B5EF4-FFF2-40B4-BE49-F238E27FC236}">
                  <a16:creationId xmlns:a16="http://schemas.microsoft.com/office/drawing/2014/main" id="{02E63E6B-8CD1-50CD-1220-D135761CD094}"/>
                </a:ext>
              </a:extLst>
            </p:cNvPr>
            <p:cNvSpPr/>
            <p:nvPr/>
          </p:nvSpPr>
          <p:spPr>
            <a:xfrm>
              <a:off x="12073542" y="3049776"/>
              <a:ext cx="381460" cy="29773"/>
            </a:xfrm>
            <a:custGeom>
              <a:avLst/>
              <a:gdLst>
                <a:gd name="connsiteX0" fmla="*/ 367575 w 381460"/>
                <a:gd name="connsiteY0" fmla="*/ 1396 h 29772"/>
                <a:gd name="connsiteX1" fmla="*/ 15379 w 381460"/>
                <a:gd name="connsiteY1" fmla="*/ 1396 h 29772"/>
                <a:gd name="connsiteX2" fmla="*/ 1396 w 381460"/>
                <a:gd name="connsiteY2" fmla="*/ 15379 h 29772"/>
                <a:gd name="connsiteX3" fmla="*/ 15379 w 381460"/>
                <a:gd name="connsiteY3" fmla="*/ 29363 h 29772"/>
                <a:gd name="connsiteX4" fmla="*/ 367575 w 381460"/>
                <a:gd name="connsiteY4" fmla="*/ 29363 h 29772"/>
                <a:gd name="connsiteX5" fmla="*/ 381559 w 381460"/>
                <a:gd name="connsiteY5" fmla="*/ 15379 h 29772"/>
                <a:gd name="connsiteX6" fmla="*/ 367575 w 38146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460" h="29772">
                  <a:moveTo>
                    <a:pt x="367575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367575" y="29363"/>
                  </a:lnTo>
                  <a:cubicBezTo>
                    <a:pt x="375297" y="29363"/>
                    <a:pt x="381559" y="23103"/>
                    <a:pt x="381559" y="15379"/>
                  </a:cubicBezTo>
                  <a:cubicBezTo>
                    <a:pt x="381559" y="7655"/>
                    <a:pt x="375297" y="1396"/>
                    <a:pt x="367575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4" name="Freihandform: Form 266">
              <a:extLst>
                <a:ext uri="{FF2B5EF4-FFF2-40B4-BE49-F238E27FC236}">
                  <a16:creationId xmlns:a16="http://schemas.microsoft.com/office/drawing/2014/main" id="{8A908626-5BD9-3352-F065-C7332723D06F}"/>
                </a:ext>
              </a:extLst>
            </p:cNvPr>
            <p:cNvSpPr/>
            <p:nvPr/>
          </p:nvSpPr>
          <p:spPr>
            <a:xfrm>
              <a:off x="12073542" y="3096387"/>
              <a:ext cx="258649" cy="29773"/>
            </a:xfrm>
            <a:custGeom>
              <a:avLst/>
              <a:gdLst>
                <a:gd name="connsiteX0" fmla="*/ 244041 w 258648"/>
                <a:gd name="connsiteY0" fmla="*/ 1396 h 29772"/>
                <a:gd name="connsiteX1" fmla="*/ 15379 w 258648"/>
                <a:gd name="connsiteY1" fmla="*/ 1396 h 29772"/>
                <a:gd name="connsiteX2" fmla="*/ 1396 w 258648"/>
                <a:gd name="connsiteY2" fmla="*/ 15379 h 29772"/>
                <a:gd name="connsiteX3" fmla="*/ 15379 w 258648"/>
                <a:gd name="connsiteY3" fmla="*/ 29363 h 29772"/>
                <a:gd name="connsiteX4" fmla="*/ 244041 w 258648"/>
                <a:gd name="connsiteY4" fmla="*/ 29363 h 29772"/>
                <a:gd name="connsiteX5" fmla="*/ 258025 w 258648"/>
                <a:gd name="connsiteY5" fmla="*/ 15379 h 29772"/>
                <a:gd name="connsiteX6" fmla="*/ 244041 w 258648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8648" h="29772">
                  <a:moveTo>
                    <a:pt x="244041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44041" y="29363"/>
                  </a:lnTo>
                  <a:cubicBezTo>
                    <a:pt x="251764" y="29363"/>
                    <a:pt x="258025" y="23103"/>
                    <a:pt x="258025" y="15379"/>
                  </a:cubicBezTo>
                  <a:cubicBezTo>
                    <a:pt x="258025" y="7655"/>
                    <a:pt x="251764" y="1396"/>
                    <a:pt x="244041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5" name="Freihandform: Form 267">
              <a:extLst>
                <a:ext uri="{FF2B5EF4-FFF2-40B4-BE49-F238E27FC236}">
                  <a16:creationId xmlns:a16="http://schemas.microsoft.com/office/drawing/2014/main" id="{FE911757-273F-5983-E388-7645B1613804}"/>
                </a:ext>
              </a:extLst>
            </p:cNvPr>
            <p:cNvSpPr/>
            <p:nvPr/>
          </p:nvSpPr>
          <p:spPr>
            <a:xfrm>
              <a:off x="12073542" y="3143000"/>
              <a:ext cx="310750" cy="29773"/>
            </a:xfrm>
            <a:custGeom>
              <a:avLst/>
              <a:gdLst>
                <a:gd name="connsiteX0" fmla="*/ 296246 w 310750"/>
                <a:gd name="connsiteY0" fmla="*/ 1396 h 29772"/>
                <a:gd name="connsiteX1" fmla="*/ 15379 w 310750"/>
                <a:gd name="connsiteY1" fmla="*/ 1396 h 29772"/>
                <a:gd name="connsiteX2" fmla="*/ 1396 w 310750"/>
                <a:gd name="connsiteY2" fmla="*/ 15379 h 29772"/>
                <a:gd name="connsiteX3" fmla="*/ 15379 w 310750"/>
                <a:gd name="connsiteY3" fmla="*/ 29363 h 29772"/>
                <a:gd name="connsiteX4" fmla="*/ 296246 w 310750"/>
                <a:gd name="connsiteY4" fmla="*/ 29363 h 29772"/>
                <a:gd name="connsiteX5" fmla="*/ 310229 w 310750"/>
                <a:gd name="connsiteY5" fmla="*/ 15379 h 29772"/>
                <a:gd name="connsiteX6" fmla="*/ 296246 w 31075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0750" h="29772">
                  <a:moveTo>
                    <a:pt x="296246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96246" y="29363"/>
                  </a:lnTo>
                  <a:cubicBezTo>
                    <a:pt x="303968" y="29363"/>
                    <a:pt x="310229" y="23103"/>
                    <a:pt x="310229" y="15379"/>
                  </a:cubicBezTo>
                  <a:cubicBezTo>
                    <a:pt x="310229" y="7655"/>
                    <a:pt x="303968" y="1396"/>
                    <a:pt x="296246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6" name="Freihandform: Form 268">
              <a:extLst>
                <a:ext uri="{FF2B5EF4-FFF2-40B4-BE49-F238E27FC236}">
                  <a16:creationId xmlns:a16="http://schemas.microsoft.com/office/drawing/2014/main" id="{2221271C-B74F-82CA-5644-CBB81987DC90}"/>
                </a:ext>
              </a:extLst>
            </p:cNvPr>
            <p:cNvSpPr/>
            <p:nvPr/>
          </p:nvSpPr>
          <p:spPr>
            <a:xfrm>
              <a:off x="11895759" y="3239958"/>
              <a:ext cx="130255" cy="122812"/>
            </a:xfrm>
            <a:custGeom>
              <a:avLst/>
              <a:gdLst>
                <a:gd name="connsiteX0" fmla="*/ 124520 w 130254"/>
                <a:gd name="connsiteY0" fmla="*/ 4246 h 122811"/>
                <a:gd name="connsiteX1" fmla="*/ 104926 w 130254"/>
                <a:gd name="connsiteY1" fmla="*/ 6918 h 122811"/>
                <a:gd name="connsiteX2" fmla="*/ 43143 w 130254"/>
                <a:gd name="connsiteY2" fmla="*/ 88212 h 122811"/>
                <a:gd name="connsiteX3" fmla="*/ 24587 w 130254"/>
                <a:gd name="connsiteY3" fmla="*/ 71975 h 122811"/>
                <a:gd name="connsiteX4" fmla="*/ 4855 w 130254"/>
                <a:gd name="connsiteY4" fmla="*/ 73290 h 122811"/>
                <a:gd name="connsiteX5" fmla="*/ 6171 w 130254"/>
                <a:gd name="connsiteY5" fmla="*/ 93022 h 122811"/>
                <a:gd name="connsiteX6" fmla="*/ 36001 w 130254"/>
                <a:gd name="connsiteY6" fmla="*/ 119123 h 122811"/>
                <a:gd name="connsiteX7" fmla="*/ 45208 w 130254"/>
                <a:gd name="connsiteY7" fmla="*/ 122582 h 122811"/>
                <a:gd name="connsiteX8" fmla="*/ 46620 w 130254"/>
                <a:gd name="connsiteY8" fmla="*/ 122514 h 122811"/>
                <a:gd name="connsiteX9" fmla="*/ 56343 w 130254"/>
                <a:gd name="connsiteY9" fmla="*/ 117061 h 122811"/>
                <a:gd name="connsiteX10" fmla="*/ 127192 w 130254"/>
                <a:gd name="connsiteY10" fmla="*/ 23840 h 122811"/>
                <a:gd name="connsiteX11" fmla="*/ 124520 w 130254"/>
                <a:gd name="connsiteY11" fmla="*/ 4246 h 122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254" h="122811">
                  <a:moveTo>
                    <a:pt x="124520" y="4246"/>
                  </a:moveTo>
                  <a:cubicBezTo>
                    <a:pt x="118374" y="-425"/>
                    <a:pt x="109601" y="768"/>
                    <a:pt x="104926" y="6918"/>
                  </a:cubicBezTo>
                  <a:lnTo>
                    <a:pt x="43143" y="88212"/>
                  </a:lnTo>
                  <a:lnTo>
                    <a:pt x="24587" y="71975"/>
                  </a:lnTo>
                  <a:cubicBezTo>
                    <a:pt x="18776" y="66889"/>
                    <a:pt x="9943" y="67479"/>
                    <a:pt x="4855" y="73290"/>
                  </a:cubicBezTo>
                  <a:cubicBezTo>
                    <a:pt x="-230" y="79103"/>
                    <a:pt x="360" y="87936"/>
                    <a:pt x="6171" y="93022"/>
                  </a:cubicBezTo>
                  <a:lnTo>
                    <a:pt x="36001" y="119123"/>
                  </a:lnTo>
                  <a:cubicBezTo>
                    <a:pt x="38561" y="121362"/>
                    <a:pt x="41838" y="122582"/>
                    <a:pt x="45208" y="122582"/>
                  </a:cubicBezTo>
                  <a:cubicBezTo>
                    <a:pt x="45677" y="122582"/>
                    <a:pt x="46148" y="122558"/>
                    <a:pt x="46620" y="122514"/>
                  </a:cubicBezTo>
                  <a:cubicBezTo>
                    <a:pt x="50476" y="122121"/>
                    <a:pt x="53999" y="120148"/>
                    <a:pt x="56343" y="117061"/>
                  </a:cubicBezTo>
                  <a:lnTo>
                    <a:pt x="127192" y="23840"/>
                  </a:lnTo>
                  <a:cubicBezTo>
                    <a:pt x="131865" y="17692"/>
                    <a:pt x="130668" y="8922"/>
                    <a:pt x="124520" y="4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7" name="Freihandform: Form 269">
              <a:extLst>
                <a:ext uri="{FF2B5EF4-FFF2-40B4-BE49-F238E27FC236}">
                  <a16:creationId xmlns:a16="http://schemas.microsoft.com/office/drawing/2014/main" id="{32B77346-C0A9-2AF6-2DBA-2A752455ED35}"/>
                </a:ext>
              </a:extLst>
            </p:cNvPr>
            <p:cNvSpPr/>
            <p:nvPr/>
          </p:nvSpPr>
          <p:spPr>
            <a:xfrm>
              <a:off x="12073542" y="3239956"/>
              <a:ext cx="381460" cy="29773"/>
            </a:xfrm>
            <a:custGeom>
              <a:avLst/>
              <a:gdLst>
                <a:gd name="connsiteX0" fmla="*/ 367575 w 381460"/>
                <a:gd name="connsiteY0" fmla="*/ 1396 h 29772"/>
                <a:gd name="connsiteX1" fmla="*/ 15379 w 381460"/>
                <a:gd name="connsiteY1" fmla="*/ 1396 h 29772"/>
                <a:gd name="connsiteX2" fmla="*/ 1396 w 381460"/>
                <a:gd name="connsiteY2" fmla="*/ 15379 h 29772"/>
                <a:gd name="connsiteX3" fmla="*/ 15379 w 381460"/>
                <a:gd name="connsiteY3" fmla="*/ 29363 h 29772"/>
                <a:gd name="connsiteX4" fmla="*/ 367575 w 381460"/>
                <a:gd name="connsiteY4" fmla="*/ 29363 h 29772"/>
                <a:gd name="connsiteX5" fmla="*/ 381559 w 381460"/>
                <a:gd name="connsiteY5" fmla="*/ 15379 h 29772"/>
                <a:gd name="connsiteX6" fmla="*/ 367575 w 38146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460" h="29772">
                  <a:moveTo>
                    <a:pt x="367575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367575" y="29363"/>
                  </a:lnTo>
                  <a:cubicBezTo>
                    <a:pt x="375297" y="29363"/>
                    <a:pt x="381559" y="23103"/>
                    <a:pt x="381559" y="15379"/>
                  </a:cubicBezTo>
                  <a:cubicBezTo>
                    <a:pt x="381559" y="7655"/>
                    <a:pt x="375297" y="1396"/>
                    <a:pt x="367575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8" name="Freihandform: Form 270">
              <a:extLst>
                <a:ext uri="{FF2B5EF4-FFF2-40B4-BE49-F238E27FC236}">
                  <a16:creationId xmlns:a16="http://schemas.microsoft.com/office/drawing/2014/main" id="{391640C1-2CDF-B0E4-8EE8-C75759266AC6}"/>
                </a:ext>
              </a:extLst>
            </p:cNvPr>
            <p:cNvSpPr/>
            <p:nvPr/>
          </p:nvSpPr>
          <p:spPr>
            <a:xfrm>
              <a:off x="12073542" y="3286566"/>
              <a:ext cx="258649" cy="29773"/>
            </a:xfrm>
            <a:custGeom>
              <a:avLst/>
              <a:gdLst>
                <a:gd name="connsiteX0" fmla="*/ 244041 w 258648"/>
                <a:gd name="connsiteY0" fmla="*/ 1396 h 29772"/>
                <a:gd name="connsiteX1" fmla="*/ 15379 w 258648"/>
                <a:gd name="connsiteY1" fmla="*/ 1396 h 29772"/>
                <a:gd name="connsiteX2" fmla="*/ 1396 w 258648"/>
                <a:gd name="connsiteY2" fmla="*/ 15379 h 29772"/>
                <a:gd name="connsiteX3" fmla="*/ 15379 w 258648"/>
                <a:gd name="connsiteY3" fmla="*/ 29363 h 29772"/>
                <a:gd name="connsiteX4" fmla="*/ 244041 w 258648"/>
                <a:gd name="connsiteY4" fmla="*/ 29363 h 29772"/>
                <a:gd name="connsiteX5" fmla="*/ 258025 w 258648"/>
                <a:gd name="connsiteY5" fmla="*/ 15379 h 29772"/>
                <a:gd name="connsiteX6" fmla="*/ 244041 w 258648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8648" h="29772">
                  <a:moveTo>
                    <a:pt x="244041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44041" y="29363"/>
                  </a:lnTo>
                  <a:cubicBezTo>
                    <a:pt x="251764" y="29363"/>
                    <a:pt x="258025" y="23103"/>
                    <a:pt x="258025" y="15379"/>
                  </a:cubicBezTo>
                  <a:cubicBezTo>
                    <a:pt x="258025" y="7655"/>
                    <a:pt x="251764" y="1396"/>
                    <a:pt x="244041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09" name="Freihandform: Form 271">
              <a:extLst>
                <a:ext uri="{FF2B5EF4-FFF2-40B4-BE49-F238E27FC236}">
                  <a16:creationId xmlns:a16="http://schemas.microsoft.com/office/drawing/2014/main" id="{EA316DE8-5C33-7ECB-79C0-528A0C16D0D6}"/>
                </a:ext>
              </a:extLst>
            </p:cNvPr>
            <p:cNvSpPr/>
            <p:nvPr/>
          </p:nvSpPr>
          <p:spPr>
            <a:xfrm>
              <a:off x="12073542" y="3333177"/>
              <a:ext cx="310750" cy="29773"/>
            </a:xfrm>
            <a:custGeom>
              <a:avLst/>
              <a:gdLst>
                <a:gd name="connsiteX0" fmla="*/ 296246 w 310750"/>
                <a:gd name="connsiteY0" fmla="*/ 1396 h 29772"/>
                <a:gd name="connsiteX1" fmla="*/ 15379 w 310750"/>
                <a:gd name="connsiteY1" fmla="*/ 1396 h 29772"/>
                <a:gd name="connsiteX2" fmla="*/ 1396 w 310750"/>
                <a:gd name="connsiteY2" fmla="*/ 15379 h 29772"/>
                <a:gd name="connsiteX3" fmla="*/ 15379 w 310750"/>
                <a:gd name="connsiteY3" fmla="*/ 29363 h 29772"/>
                <a:gd name="connsiteX4" fmla="*/ 296246 w 310750"/>
                <a:gd name="connsiteY4" fmla="*/ 29363 h 29772"/>
                <a:gd name="connsiteX5" fmla="*/ 310229 w 310750"/>
                <a:gd name="connsiteY5" fmla="*/ 15379 h 29772"/>
                <a:gd name="connsiteX6" fmla="*/ 296246 w 31075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0750" h="29772">
                  <a:moveTo>
                    <a:pt x="296246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96246" y="29363"/>
                  </a:lnTo>
                  <a:cubicBezTo>
                    <a:pt x="303968" y="29363"/>
                    <a:pt x="310229" y="23103"/>
                    <a:pt x="310229" y="15379"/>
                  </a:cubicBezTo>
                  <a:cubicBezTo>
                    <a:pt x="310229" y="7655"/>
                    <a:pt x="303968" y="1396"/>
                    <a:pt x="296246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10" name="Freihandform: Form 272">
              <a:extLst>
                <a:ext uri="{FF2B5EF4-FFF2-40B4-BE49-F238E27FC236}">
                  <a16:creationId xmlns:a16="http://schemas.microsoft.com/office/drawing/2014/main" id="{7D3C9075-FD96-E5A3-00F5-709098695C23}"/>
                </a:ext>
              </a:extLst>
            </p:cNvPr>
            <p:cNvSpPr/>
            <p:nvPr/>
          </p:nvSpPr>
          <p:spPr>
            <a:xfrm>
              <a:off x="12073542" y="3430135"/>
              <a:ext cx="381460" cy="29773"/>
            </a:xfrm>
            <a:custGeom>
              <a:avLst/>
              <a:gdLst>
                <a:gd name="connsiteX0" fmla="*/ 367575 w 381460"/>
                <a:gd name="connsiteY0" fmla="*/ 1396 h 29772"/>
                <a:gd name="connsiteX1" fmla="*/ 15379 w 381460"/>
                <a:gd name="connsiteY1" fmla="*/ 1396 h 29772"/>
                <a:gd name="connsiteX2" fmla="*/ 1396 w 381460"/>
                <a:gd name="connsiteY2" fmla="*/ 15379 h 29772"/>
                <a:gd name="connsiteX3" fmla="*/ 15379 w 381460"/>
                <a:gd name="connsiteY3" fmla="*/ 29363 h 29772"/>
                <a:gd name="connsiteX4" fmla="*/ 367575 w 381460"/>
                <a:gd name="connsiteY4" fmla="*/ 29363 h 29772"/>
                <a:gd name="connsiteX5" fmla="*/ 381559 w 381460"/>
                <a:gd name="connsiteY5" fmla="*/ 15379 h 29772"/>
                <a:gd name="connsiteX6" fmla="*/ 367575 w 38146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460" h="29772">
                  <a:moveTo>
                    <a:pt x="367575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367575" y="29363"/>
                  </a:lnTo>
                  <a:cubicBezTo>
                    <a:pt x="375297" y="29363"/>
                    <a:pt x="381557" y="23103"/>
                    <a:pt x="381559" y="15379"/>
                  </a:cubicBezTo>
                  <a:cubicBezTo>
                    <a:pt x="381559" y="7655"/>
                    <a:pt x="375297" y="1396"/>
                    <a:pt x="367575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11" name="Freihandform: Form 273">
              <a:extLst>
                <a:ext uri="{FF2B5EF4-FFF2-40B4-BE49-F238E27FC236}">
                  <a16:creationId xmlns:a16="http://schemas.microsoft.com/office/drawing/2014/main" id="{96C07EE8-224A-84BB-A32B-02A467949A15}"/>
                </a:ext>
              </a:extLst>
            </p:cNvPr>
            <p:cNvSpPr/>
            <p:nvPr/>
          </p:nvSpPr>
          <p:spPr>
            <a:xfrm>
              <a:off x="12073542" y="3476746"/>
              <a:ext cx="258649" cy="29773"/>
            </a:xfrm>
            <a:custGeom>
              <a:avLst/>
              <a:gdLst>
                <a:gd name="connsiteX0" fmla="*/ 244041 w 258648"/>
                <a:gd name="connsiteY0" fmla="*/ 1396 h 29772"/>
                <a:gd name="connsiteX1" fmla="*/ 15379 w 258648"/>
                <a:gd name="connsiteY1" fmla="*/ 1396 h 29772"/>
                <a:gd name="connsiteX2" fmla="*/ 1396 w 258648"/>
                <a:gd name="connsiteY2" fmla="*/ 15379 h 29772"/>
                <a:gd name="connsiteX3" fmla="*/ 15379 w 258648"/>
                <a:gd name="connsiteY3" fmla="*/ 29363 h 29772"/>
                <a:gd name="connsiteX4" fmla="*/ 244041 w 258648"/>
                <a:gd name="connsiteY4" fmla="*/ 29363 h 29772"/>
                <a:gd name="connsiteX5" fmla="*/ 258025 w 258648"/>
                <a:gd name="connsiteY5" fmla="*/ 15379 h 29772"/>
                <a:gd name="connsiteX6" fmla="*/ 244041 w 258648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8648" h="29772">
                  <a:moveTo>
                    <a:pt x="244041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44041" y="29363"/>
                  </a:lnTo>
                  <a:cubicBezTo>
                    <a:pt x="251764" y="29363"/>
                    <a:pt x="258025" y="23103"/>
                    <a:pt x="258025" y="15379"/>
                  </a:cubicBezTo>
                  <a:cubicBezTo>
                    <a:pt x="258025" y="7655"/>
                    <a:pt x="251764" y="1396"/>
                    <a:pt x="244041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12" name="Freihandform: Form 274">
              <a:extLst>
                <a:ext uri="{FF2B5EF4-FFF2-40B4-BE49-F238E27FC236}">
                  <a16:creationId xmlns:a16="http://schemas.microsoft.com/office/drawing/2014/main" id="{0346732C-F834-1486-2159-16FA92866512}"/>
                </a:ext>
              </a:extLst>
            </p:cNvPr>
            <p:cNvSpPr/>
            <p:nvPr/>
          </p:nvSpPr>
          <p:spPr>
            <a:xfrm>
              <a:off x="12073542" y="3523356"/>
              <a:ext cx="310750" cy="29773"/>
            </a:xfrm>
            <a:custGeom>
              <a:avLst/>
              <a:gdLst>
                <a:gd name="connsiteX0" fmla="*/ 296246 w 310750"/>
                <a:gd name="connsiteY0" fmla="*/ 1396 h 29772"/>
                <a:gd name="connsiteX1" fmla="*/ 15379 w 310750"/>
                <a:gd name="connsiteY1" fmla="*/ 1396 h 29772"/>
                <a:gd name="connsiteX2" fmla="*/ 1396 w 310750"/>
                <a:gd name="connsiteY2" fmla="*/ 15379 h 29772"/>
                <a:gd name="connsiteX3" fmla="*/ 15379 w 310750"/>
                <a:gd name="connsiteY3" fmla="*/ 29363 h 29772"/>
                <a:gd name="connsiteX4" fmla="*/ 296246 w 310750"/>
                <a:gd name="connsiteY4" fmla="*/ 29363 h 29772"/>
                <a:gd name="connsiteX5" fmla="*/ 310229 w 310750"/>
                <a:gd name="connsiteY5" fmla="*/ 15379 h 29772"/>
                <a:gd name="connsiteX6" fmla="*/ 296246 w 310750"/>
                <a:gd name="connsiteY6" fmla="*/ 1396 h 2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0750" h="29772">
                  <a:moveTo>
                    <a:pt x="296246" y="1396"/>
                  </a:moveTo>
                  <a:lnTo>
                    <a:pt x="15379" y="1396"/>
                  </a:lnTo>
                  <a:cubicBezTo>
                    <a:pt x="7657" y="1396"/>
                    <a:pt x="1396" y="7655"/>
                    <a:pt x="1396" y="15379"/>
                  </a:cubicBezTo>
                  <a:cubicBezTo>
                    <a:pt x="1396" y="23103"/>
                    <a:pt x="7657" y="29363"/>
                    <a:pt x="15379" y="29363"/>
                  </a:cubicBezTo>
                  <a:lnTo>
                    <a:pt x="296246" y="29363"/>
                  </a:lnTo>
                  <a:cubicBezTo>
                    <a:pt x="303968" y="29363"/>
                    <a:pt x="310229" y="23103"/>
                    <a:pt x="310229" y="15379"/>
                  </a:cubicBezTo>
                  <a:cubicBezTo>
                    <a:pt x="310229" y="7655"/>
                    <a:pt x="303968" y="1396"/>
                    <a:pt x="296246" y="13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13" name="Freihandform: Form 275">
              <a:extLst>
                <a:ext uri="{FF2B5EF4-FFF2-40B4-BE49-F238E27FC236}">
                  <a16:creationId xmlns:a16="http://schemas.microsoft.com/office/drawing/2014/main" id="{97B41810-59B5-DB69-0E7B-546D6AF40FB5}"/>
                </a:ext>
              </a:extLst>
            </p:cNvPr>
            <p:cNvSpPr/>
            <p:nvPr/>
          </p:nvSpPr>
          <p:spPr>
            <a:xfrm>
              <a:off x="11895756" y="3430135"/>
              <a:ext cx="122812" cy="122812"/>
            </a:xfrm>
            <a:custGeom>
              <a:avLst/>
              <a:gdLst>
                <a:gd name="connsiteX0" fmla="*/ 99280 w 122811"/>
                <a:gd name="connsiteY0" fmla="*/ 1396 h 122811"/>
                <a:gd name="connsiteX1" fmla="*/ 24702 w 122811"/>
                <a:gd name="connsiteY1" fmla="*/ 1396 h 122811"/>
                <a:gd name="connsiteX2" fmla="*/ 1396 w 122811"/>
                <a:gd name="connsiteY2" fmla="*/ 24702 h 122811"/>
                <a:gd name="connsiteX3" fmla="*/ 1396 w 122811"/>
                <a:gd name="connsiteY3" fmla="*/ 99278 h 122811"/>
                <a:gd name="connsiteX4" fmla="*/ 24702 w 122811"/>
                <a:gd name="connsiteY4" fmla="*/ 122585 h 122811"/>
                <a:gd name="connsiteX5" fmla="*/ 99280 w 122811"/>
                <a:gd name="connsiteY5" fmla="*/ 122585 h 122811"/>
                <a:gd name="connsiteX6" fmla="*/ 122586 w 122811"/>
                <a:gd name="connsiteY6" fmla="*/ 99280 h 122811"/>
                <a:gd name="connsiteX7" fmla="*/ 122586 w 122811"/>
                <a:gd name="connsiteY7" fmla="*/ 24702 h 122811"/>
                <a:gd name="connsiteX8" fmla="*/ 99280 w 122811"/>
                <a:gd name="connsiteY8" fmla="*/ 1396 h 122811"/>
                <a:gd name="connsiteX9" fmla="*/ 94621 w 122811"/>
                <a:gd name="connsiteY9" fmla="*/ 94619 h 122811"/>
                <a:gd name="connsiteX10" fmla="*/ 29365 w 122811"/>
                <a:gd name="connsiteY10" fmla="*/ 94619 h 122811"/>
                <a:gd name="connsiteX11" fmla="*/ 29365 w 122811"/>
                <a:gd name="connsiteY11" fmla="*/ 29363 h 122811"/>
                <a:gd name="connsiteX12" fmla="*/ 94621 w 122811"/>
                <a:gd name="connsiteY12" fmla="*/ 29363 h 122811"/>
                <a:gd name="connsiteX13" fmla="*/ 94621 w 122811"/>
                <a:gd name="connsiteY13" fmla="*/ 94619 h 122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2811" h="122811">
                  <a:moveTo>
                    <a:pt x="99280" y="1396"/>
                  </a:moveTo>
                  <a:lnTo>
                    <a:pt x="24702" y="1396"/>
                  </a:lnTo>
                  <a:cubicBezTo>
                    <a:pt x="11849" y="1396"/>
                    <a:pt x="1396" y="11851"/>
                    <a:pt x="1396" y="24702"/>
                  </a:cubicBezTo>
                  <a:lnTo>
                    <a:pt x="1396" y="99278"/>
                  </a:lnTo>
                  <a:cubicBezTo>
                    <a:pt x="1396" y="112131"/>
                    <a:pt x="11851" y="122585"/>
                    <a:pt x="24702" y="122585"/>
                  </a:cubicBezTo>
                  <a:lnTo>
                    <a:pt x="99280" y="122585"/>
                  </a:lnTo>
                  <a:cubicBezTo>
                    <a:pt x="112133" y="122585"/>
                    <a:pt x="122586" y="112131"/>
                    <a:pt x="122586" y="99280"/>
                  </a:cubicBezTo>
                  <a:lnTo>
                    <a:pt x="122586" y="24702"/>
                  </a:lnTo>
                  <a:cubicBezTo>
                    <a:pt x="122586" y="11849"/>
                    <a:pt x="112131" y="1396"/>
                    <a:pt x="99280" y="1396"/>
                  </a:cubicBezTo>
                  <a:close/>
                  <a:moveTo>
                    <a:pt x="94621" y="94619"/>
                  </a:moveTo>
                  <a:lnTo>
                    <a:pt x="29365" y="94619"/>
                  </a:lnTo>
                  <a:lnTo>
                    <a:pt x="29365" y="29363"/>
                  </a:lnTo>
                  <a:lnTo>
                    <a:pt x="94621" y="29363"/>
                  </a:lnTo>
                  <a:lnTo>
                    <a:pt x="94621" y="946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414" name="Grafik 79">
            <a:extLst>
              <a:ext uri="{FF2B5EF4-FFF2-40B4-BE49-F238E27FC236}">
                <a16:creationId xmlns:a16="http://schemas.microsoft.com/office/drawing/2014/main" id="{D994612F-D976-FC94-E12F-5B561B5E7A50}"/>
              </a:ext>
            </a:extLst>
          </p:cNvPr>
          <p:cNvGrpSpPr/>
          <p:nvPr/>
        </p:nvGrpSpPr>
        <p:grpSpPr>
          <a:xfrm>
            <a:off x="1956112" y="3038592"/>
            <a:ext cx="450968" cy="450964"/>
            <a:chOff x="3810000" y="1143000"/>
            <a:chExt cx="4572000" cy="4572000"/>
          </a:xfrm>
          <a:solidFill>
            <a:sysClr val="window" lastClr="FFFFFF"/>
          </a:solidFill>
          <a:effectLst/>
        </p:grpSpPr>
        <p:sp>
          <p:nvSpPr>
            <p:cNvPr id="415" name="Freihandform: Form 277">
              <a:extLst>
                <a:ext uri="{FF2B5EF4-FFF2-40B4-BE49-F238E27FC236}">
                  <a16:creationId xmlns:a16="http://schemas.microsoft.com/office/drawing/2014/main" id="{0C07A713-0046-486F-DCF1-2F65B66C36F5}"/>
                </a:ext>
              </a:extLst>
            </p:cNvPr>
            <p:cNvSpPr/>
            <p:nvPr/>
          </p:nvSpPr>
          <p:spPr>
            <a:xfrm>
              <a:off x="3803456" y="1135863"/>
              <a:ext cx="4581525" cy="4581525"/>
            </a:xfrm>
            <a:custGeom>
              <a:avLst/>
              <a:gdLst>
                <a:gd name="connsiteX0" fmla="*/ 4580049 w 4581525"/>
                <a:gd name="connsiteY0" fmla="*/ 2492000 h 4581525"/>
                <a:gd name="connsiteX1" fmla="*/ 4580049 w 4581525"/>
                <a:gd name="connsiteY1" fmla="*/ 4082475 h 4581525"/>
                <a:gd name="connsiteX2" fmla="*/ 4081120 w 4581525"/>
                <a:gd name="connsiteY2" fmla="*/ 4581232 h 4581525"/>
                <a:gd name="connsiteX3" fmla="*/ 506159 w 4581525"/>
                <a:gd name="connsiteY3" fmla="*/ 4581232 h 4581525"/>
                <a:gd name="connsiteX4" fmla="*/ 7144 w 4581525"/>
                <a:gd name="connsiteY4" fmla="*/ 4082475 h 4581525"/>
                <a:gd name="connsiteX5" fmla="*/ 7144 w 4581525"/>
                <a:gd name="connsiteY5" fmla="*/ 511371 h 4581525"/>
                <a:gd name="connsiteX6" fmla="*/ 506159 w 4581525"/>
                <a:gd name="connsiteY6" fmla="*/ 12556 h 4581525"/>
                <a:gd name="connsiteX7" fmla="*/ 2100967 w 4581525"/>
                <a:gd name="connsiteY7" fmla="*/ 12556 h 4581525"/>
                <a:gd name="connsiteX8" fmla="*/ 1945558 w 4581525"/>
                <a:gd name="connsiteY8" fmla="*/ 345960 h 4581525"/>
                <a:gd name="connsiteX9" fmla="*/ 506101 w 4581525"/>
                <a:gd name="connsiteY9" fmla="*/ 345960 h 4581525"/>
                <a:gd name="connsiteX10" fmla="*/ 340576 w 4581525"/>
                <a:gd name="connsiteY10" fmla="*/ 511371 h 4581525"/>
                <a:gd name="connsiteX11" fmla="*/ 340576 w 4581525"/>
                <a:gd name="connsiteY11" fmla="*/ 4082484 h 4581525"/>
                <a:gd name="connsiteX12" fmla="*/ 506101 w 4581525"/>
                <a:gd name="connsiteY12" fmla="*/ 4247838 h 4581525"/>
                <a:gd name="connsiteX13" fmla="*/ 4081072 w 4581525"/>
                <a:gd name="connsiteY13" fmla="*/ 4247838 h 4581525"/>
                <a:gd name="connsiteX14" fmla="*/ 4246541 w 4581525"/>
                <a:gd name="connsiteY14" fmla="*/ 4082484 h 4581525"/>
                <a:gd name="connsiteX15" fmla="*/ 4246541 w 4581525"/>
                <a:gd name="connsiteY15" fmla="*/ 2647172 h 4581525"/>
                <a:gd name="connsiteX16" fmla="*/ 4580049 w 4581525"/>
                <a:gd name="connsiteY16" fmla="*/ 2492000 h 4581525"/>
                <a:gd name="connsiteX17" fmla="*/ 3809752 w 4581525"/>
                <a:gd name="connsiteY17" fmla="*/ 2198801 h 4581525"/>
                <a:gd name="connsiteX18" fmla="*/ 2719559 w 4581525"/>
                <a:gd name="connsiteY18" fmla="*/ 2198801 h 4581525"/>
                <a:gd name="connsiteX19" fmla="*/ 4484237 w 4581525"/>
                <a:gd name="connsiteY19" fmla="*/ 434133 h 4581525"/>
                <a:gd name="connsiteX20" fmla="*/ 4484237 w 4581525"/>
                <a:gd name="connsiteY20" fmla="*/ 80460 h 4581525"/>
                <a:gd name="connsiteX21" fmla="*/ 4130555 w 4581525"/>
                <a:gd name="connsiteY21" fmla="*/ 80346 h 4581525"/>
                <a:gd name="connsiteX22" fmla="*/ 2365886 w 4581525"/>
                <a:gd name="connsiteY22" fmla="*/ 1845062 h 4581525"/>
                <a:gd name="connsiteX23" fmla="*/ 2365886 w 4581525"/>
                <a:gd name="connsiteY23" fmla="*/ 754821 h 4581525"/>
                <a:gd name="connsiteX24" fmla="*/ 2115769 w 4581525"/>
                <a:gd name="connsiteY24" fmla="*/ 504675 h 4581525"/>
                <a:gd name="connsiteX25" fmla="*/ 1938899 w 4581525"/>
                <a:gd name="connsiteY25" fmla="*/ 577913 h 4581525"/>
                <a:gd name="connsiteX26" fmla="*/ 1865624 w 4581525"/>
                <a:gd name="connsiteY26" fmla="*/ 754811 h 4581525"/>
                <a:gd name="connsiteX27" fmla="*/ 1865624 w 4581525"/>
                <a:gd name="connsiteY27" fmla="*/ 2448871 h 4581525"/>
                <a:gd name="connsiteX28" fmla="*/ 2115712 w 4581525"/>
                <a:gd name="connsiteY28" fmla="*/ 2698959 h 4581525"/>
                <a:gd name="connsiteX29" fmla="*/ 3809752 w 4581525"/>
                <a:gd name="connsiteY29" fmla="*/ 2698959 h 4581525"/>
                <a:gd name="connsiteX30" fmla="*/ 4059841 w 4581525"/>
                <a:gd name="connsiteY30" fmla="*/ 2448871 h 4581525"/>
                <a:gd name="connsiteX31" fmla="*/ 3809752 w 4581525"/>
                <a:gd name="connsiteY31" fmla="*/ 2198801 h 458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1525" h="4581525">
                  <a:moveTo>
                    <a:pt x="4580049" y="2492000"/>
                  </a:moveTo>
                  <a:lnTo>
                    <a:pt x="4580049" y="4082475"/>
                  </a:lnTo>
                  <a:cubicBezTo>
                    <a:pt x="4580049" y="4357500"/>
                    <a:pt x="4356202" y="4581232"/>
                    <a:pt x="4081120" y="4581232"/>
                  </a:cubicBezTo>
                  <a:lnTo>
                    <a:pt x="506159" y="4581232"/>
                  </a:lnTo>
                  <a:cubicBezTo>
                    <a:pt x="230991" y="4581232"/>
                    <a:pt x="7144" y="4357500"/>
                    <a:pt x="7144" y="4082475"/>
                  </a:cubicBezTo>
                  <a:lnTo>
                    <a:pt x="7144" y="511371"/>
                  </a:lnTo>
                  <a:cubicBezTo>
                    <a:pt x="7144" y="236346"/>
                    <a:pt x="230991" y="12556"/>
                    <a:pt x="506159" y="12556"/>
                  </a:cubicBezTo>
                  <a:lnTo>
                    <a:pt x="2100967" y="12556"/>
                  </a:lnTo>
                  <a:cubicBezTo>
                    <a:pt x="2015138" y="100605"/>
                    <a:pt x="1958054" y="216868"/>
                    <a:pt x="1945558" y="345960"/>
                  </a:cubicBezTo>
                  <a:lnTo>
                    <a:pt x="506101" y="345960"/>
                  </a:lnTo>
                  <a:cubicBezTo>
                    <a:pt x="414833" y="345960"/>
                    <a:pt x="340576" y="420169"/>
                    <a:pt x="340576" y="511371"/>
                  </a:cubicBezTo>
                  <a:lnTo>
                    <a:pt x="340576" y="4082484"/>
                  </a:lnTo>
                  <a:cubicBezTo>
                    <a:pt x="340576" y="4173629"/>
                    <a:pt x="414833" y="4247838"/>
                    <a:pt x="506101" y="4247838"/>
                  </a:cubicBezTo>
                  <a:lnTo>
                    <a:pt x="4081072" y="4247838"/>
                  </a:lnTo>
                  <a:cubicBezTo>
                    <a:pt x="4172331" y="4247838"/>
                    <a:pt x="4246541" y="4173629"/>
                    <a:pt x="4246541" y="4082484"/>
                  </a:cubicBezTo>
                  <a:lnTo>
                    <a:pt x="4246541" y="2647172"/>
                  </a:lnTo>
                  <a:cubicBezTo>
                    <a:pt x="4372137" y="2635122"/>
                    <a:pt x="4488628" y="2581135"/>
                    <a:pt x="4580049" y="2492000"/>
                  </a:cubicBezTo>
                  <a:close/>
                  <a:moveTo>
                    <a:pt x="3809752" y="2198801"/>
                  </a:moveTo>
                  <a:lnTo>
                    <a:pt x="2719559" y="2198801"/>
                  </a:lnTo>
                  <a:lnTo>
                    <a:pt x="4484237" y="434133"/>
                  </a:lnTo>
                  <a:cubicBezTo>
                    <a:pt x="4581859" y="336397"/>
                    <a:pt x="4581859" y="178082"/>
                    <a:pt x="4484237" y="80460"/>
                  </a:cubicBezTo>
                  <a:cubicBezTo>
                    <a:pt x="4386548" y="-17276"/>
                    <a:pt x="4228176" y="-17276"/>
                    <a:pt x="4130555" y="80346"/>
                  </a:cubicBezTo>
                  <a:lnTo>
                    <a:pt x="2365886" y="1845062"/>
                  </a:lnTo>
                  <a:lnTo>
                    <a:pt x="2365886" y="754821"/>
                  </a:lnTo>
                  <a:cubicBezTo>
                    <a:pt x="2365886" y="616718"/>
                    <a:pt x="2253901" y="504675"/>
                    <a:pt x="2115769" y="504675"/>
                  </a:cubicBezTo>
                  <a:cubicBezTo>
                    <a:pt x="2046713" y="504675"/>
                    <a:pt x="1984172" y="532602"/>
                    <a:pt x="1938899" y="577913"/>
                  </a:cubicBezTo>
                  <a:cubicBezTo>
                    <a:pt x="1893637" y="623299"/>
                    <a:pt x="1865624" y="685783"/>
                    <a:pt x="1865624" y="754811"/>
                  </a:cubicBezTo>
                  <a:lnTo>
                    <a:pt x="1865624" y="2448871"/>
                  </a:lnTo>
                  <a:cubicBezTo>
                    <a:pt x="1865624" y="2586973"/>
                    <a:pt x="1977581" y="2698959"/>
                    <a:pt x="2115712" y="2698959"/>
                  </a:cubicBezTo>
                  <a:lnTo>
                    <a:pt x="3809752" y="2698959"/>
                  </a:lnTo>
                  <a:cubicBezTo>
                    <a:pt x="3947913" y="2698959"/>
                    <a:pt x="4059841" y="2587031"/>
                    <a:pt x="4059841" y="2448871"/>
                  </a:cubicBezTo>
                  <a:cubicBezTo>
                    <a:pt x="4059841" y="2310710"/>
                    <a:pt x="3947913" y="2198801"/>
                    <a:pt x="3809752" y="21988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416" name="Grafik 276">
            <a:extLst>
              <a:ext uri="{FF2B5EF4-FFF2-40B4-BE49-F238E27FC236}">
                <a16:creationId xmlns:a16="http://schemas.microsoft.com/office/drawing/2014/main" id="{A8309209-467B-C081-2A7C-6D7646B81CF6}"/>
              </a:ext>
            </a:extLst>
          </p:cNvPr>
          <p:cNvGrpSpPr/>
          <p:nvPr/>
        </p:nvGrpSpPr>
        <p:grpSpPr>
          <a:xfrm>
            <a:off x="4567779" y="3862357"/>
            <a:ext cx="550522" cy="550522"/>
            <a:chOff x="19615120" y="2831243"/>
            <a:chExt cx="523875" cy="523875"/>
          </a:xfrm>
          <a:solidFill>
            <a:sysClr val="window" lastClr="FFFFFF"/>
          </a:solidFill>
          <a:effectLst/>
        </p:grpSpPr>
        <p:sp>
          <p:nvSpPr>
            <p:cNvPr id="417" name="Freihandform: Form 279">
              <a:extLst>
                <a:ext uri="{FF2B5EF4-FFF2-40B4-BE49-F238E27FC236}">
                  <a16:creationId xmlns:a16="http://schemas.microsoft.com/office/drawing/2014/main" id="{EF0182EA-FA26-5602-5554-6FAAF9CA11E2}"/>
                </a:ext>
              </a:extLst>
            </p:cNvPr>
            <p:cNvSpPr/>
            <p:nvPr/>
          </p:nvSpPr>
          <p:spPr>
            <a:xfrm>
              <a:off x="19607976" y="3043298"/>
              <a:ext cx="533400" cy="304800"/>
            </a:xfrm>
            <a:custGeom>
              <a:avLst/>
              <a:gdLst>
                <a:gd name="connsiteX0" fmla="*/ 499472 w 533400"/>
                <a:gd name="connsiteY0" fmla="*/ 7144 h 304800"/>
                <a:gd name="connsiteX1" fmla="*/ 395659 w 533400"/>
                <a:gd name="connsiteY1" fmla="*/ 7144 h 304800"/>
                <a:gd name="connsiteX2" fmla="*/ 386134 w 533400"/>
                <a:gd name="connsiteY2" fmla="*/ 16669 h 304800"/>
                <a:gd name="connsiteX3" fmla="*/ 395659 w 533400"/>
                <a:gd name="connsiteY3" fmla="*/ 26194 h 304800"/>
                <a:gd name="connsiteX4" fmla="*/ 482356 w 533400"/>
                <a:gd name="connsiteY4" fmla="*/ 26194 h 304800"/>
                <a:gd name="connsiteX5" fmla="*/ 509969 w 533400"/>
                <a:gd name="connsiteY5" fmla="*/ 283369 h 304800"/>
                <a:gd name="connsiteX6" fmla="*/ 28746 w 533400"/>
                <a:gd name="connsiteY6" fmla="*/ 283369 h 304800"/>
                <a:gd name="connsiteX7" fmla="*/ 61160 w 533400"/>
                <a:gd name="connsiteY7" fmla="*/ 26194 h 304800"/>
                <a:gd name="connsiteX8" fmla="*/ 148009 w 533400"/>
                <a:gd name="connsiteY8" fmla="*/ 26194 h 304800"/>
                <a:gd name="connsiteX9" fmla="*/ 157534 w 533400"/>
                <a:gd name="connsiteY9" fmla="*/ 16669 h 304800"/>
                <a:gd name="connsiteX10" fmla="*/ 148009 w 533400"/>
                <a:gd name="connsiteY10" fmla="*/ 7144 h 304800"/>
                <a:gd name="connsiteX11" fmla="*/ 44358 w 533400"/>
                <a:gd name="connsiteY11" fmla="*/ 7144 h 304800"/>
                <a:gd name="connsiteX12" fmla="*/ 7144 w 533400"/>
                <a:gd name="connsiteY12" fmla="*/ 302419 h 304800"/>
                <a:gd name="connsiteX13" fmla="*/ 531181 w 533400"/>
                <a:gd name="connsiteY13" fmla="*/ 302419 h 304800"/>
                <a:gd name="connsiteX14" fmla="*/ 499472 w 533400"/>
                <a:gd name="connsiteY14" fmla="*/ 7144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33400" h="304800">
                  <a:moveTo>
                    <a:pt x="499472" y="7144"/>
                  </a:moveTo>
                  <a:lnTo>
                    <a:pt x="395659" y="7144"/>
                  </a:lnTo>
                  <a:cubicBezTo>
                    <a:pt x="390392" y="7144"/>
                    <a:pt x="386134" y="11401"/>
                    <a:pt x="386134" y="16669"/>
                  </a:cubicBezTo>
                  <a:cubicBezTo>
                    <a:pt x="386134" y="21936"/>
                    <a:pt x="390392" y="26194"/>
                    <a:pt x="395659" y="26194"/>
                  </a:cubicBezTo>
                  <a:lnTo>
                    <a:pt x="482356" y="26194"/>
                  </a:lnTo>
                  <a:lnTo>
                    <a:pt x="509969" y="283369"/>
                  </a:lnTo>
                  <a:lnTo>
                    <a:pt x="28746" y="283369"/>
                  </a:lnTo>
                  <a:lnTo>
                    <a:pt x="61160" y="26194"/>
                  </a:lnTo>
                  <a:lnTo>
                    <a:pt x="148009" y="26194"/>
                  </a:lnTo>
                  <a:cubicBezTo>
                    <a:pt x="153276" y="26194"/>
                    <a:pt x="157534" y="21936"/>
                    <a:pt x="157534" y="16669"/>
                  </a:cubicBezTo>
                  <a:cubicBezTo>
                    <a:pt x="157534" y="11401"/>
                    <a:pt x="153276" y="7144"/>
                    <a:pt x="148009" y="7144"/>
                  </a:cubicBezTo>
                  <a:lnTo>
                    <a:pt x="44358" y="7144"/>
                  </a:lnTo>
                  <a:lnTo>
                    <a:pt x="7144" y="302419"/>
                  </a:lnTo>
                  <a:lnTo>
                    <a:pt x="531181" y="302419"/>
                  </a:lnTo>
                  <a:lnTo>
                    <a:pt x="4994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18" name="Freihandform: Form 280">
              <a:extLst>
                <a:ext uri="{FF2B5EF4-FFF2-40B4-BE49-F238E27FC236}">
                  <a16:creationId xmlns:a16="http://schemas.microsoft.com/office/drawing/2014/main" id="{49C449B0-A72B-3CB3-2A4C-157090A0A799}"/>
                </a:ext>
              </a:extLst>
            </p:cNvPr>
            <p:cNvSpPr/>
            <p:nvPr/>
          </p:nvSpPr>
          <p:spPr>
            <a:xfrm>
              <a:off x="19758369" y="2833643"/>
              <a:ext cx="238125" cy="390525"/>
            </a:xfrm>
            <a:custGeom>
              <a:avLst/>
              <a:gdLst>
                <a:gd name="connsiteX0" fmla="*/ 110630 w 238125"/>
                <a:gd name="connsiteY0" fmla="*/ 368770 h 390525"/>
                <a:gd name="connsiteX1" fmla="*/ 106391 w 238125"/>
                <a:gd name="connsiteY1" fmla="*/ 371199 h 390525"/>
                <a:gd name="connsiteX2" fmla="*/ 100238 w 238125"/>
                <a:gd name="connsiteY2" fmla="*/ 375437 h 390525"/>
                <a:gd name="connsiteX3" fmla="*/ 98190 w 238125"/>
                <a:gd name="connsiteY3" fmla="*/ 388753 h 390525"/>
                <a:gd name="connsiteX4" fmla="*/ 105887 w 238125"/>
                <a:gd name="connsiteY4" fmla="*/ 392640 h 390525"/>
                <a:gd name="connsiteX5" fmla="*/ 111516 w 238125"/>
                <a:gd name="connsiteY5" fmla="*/ 390801 h 390525"/>
                <a:gd name="connsiteX6" fmla="*/ 116736 w 238125"/>
                <a:gd name="connsiteY6" fmla="*/ 387191 h 390525"/>
                <a:gd name="connsiteX7" fmla="*/ 126394 w 238125"/>
                <a:gd name="connsiteY7" fmla="*/ 381657 h 390525"/>
                <a:gd name="connsiteX8" fmla="*/ 130794 w 238125"/>
                <a:gd name="connsiteY8" fmla="*/ 369570 h 390525"/>
                <a:gd name="connsiteX9" fmla="*/ 131033 w 238125"/>
                <a:gd name="connsiteY9" fmla="*/ 369360 h 390525"/>
                <a:gd name="connsiteX10" fmla="*/ 230369 w 238125"/>
                <a:gd name="connsiteY10" fmla="*/ 168783 h 390525"/>
                <a:gd name="connsiteX11" fmla="*/ 233626 w 238125"/>
                <a:gd name="connsiteY11" fmla="*/ 102880 h 390525"/>
                <a:gd name="connsiteX12" fmla="*/ 121108 w 238125"/>
                <a:gd name="connsiteY12" fmla="*/ 7144 h 390525"/>
                <a:gd name="connsiteX13" fmla="*/ 8589 w 238125"/>
                <a:gd name="connsiteY13" fmla="*/ 102880 h 390525"/>
                <a:gd name="connsiteX14" fmla="*/ 11856 w 238125"/>
                <a:gd name="connsiteY14" fmla="*/ 168783 h 390525"/>
                <a:gd name="connsiteX15" fmla="*/ 110630 w 238125"/>
                <a:gd name="connsiteY15" fmla="*/ 368770 h 390525"/>
                <a:gd name="connsiteX16" fmla="*/ 27477 w 238125"/>
                <a:gd name="connsiteY16" fmla="*/ 105366 h 390525"/>
                <a:gd name="connsiteX17" fmla="*/ 121117 w 238125"/>
                <a:gd name="connsiteY17" fmla="*/ 26203 h 390525"/>
                <a:gd name="connsiteX18" fmla="*/ 214748 w 238125"/>
                <a:gd name="connsiteY18" fmla="*/ 105366 h 390525"/>
                <a:gd name="connsiteX19" fmla="*/ 211738 w 238125"/>
                <a:gd name="connsiteY19" fmla="*/ 164868 h 390525"/>
                <a:gd name="connsiteX20" fmla="*/ 121117 w 238125"/>
                <a:gd name="connsiteY20" fmla="*/ 351996 h 390525"/>
                <a:gd name="connsiteX21" fmla="*/ 30496 w 238125"/>
                <a:gd name="connsiteY21" fmla="*/ 164868 h 390525"/>
                <a:gd name="connsiteX22" fmla="*/ 27477 w 238125"/>
                <a:gd name="connsiteY22" fmla="*/ 10536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38125" h="390525">
                  <a:moveTo>
                    <a:pt x="110630" y="368770"/>
                  </a:moveTo>
                  <a:cubicBezTo>
                    <a:pt x="109230" y="369599"/>
                    <a:pt x="107734" y="370332"/>
                    <a:pt x="106391" y="371199"/>
                  </a:cubicBezTo>
                  <a:cubicBezTo>
                    <a:pt x="104296" y="372551"/>
                    <a:pt x="102248" y="373971"/>
                    <a:pt x="100238" y="375437"/>
                  </a:cubicBezTo>
                  <a:cubicBezTo>
                    <a:pt x="96000" y="378552"/>
                    <a:pt x="95085" y="384515"/>
                    <a:pt x="98190" y="388753"/>
                  </a:cubicBezTo>
                  <a:cubicBezTo>
                    <a:pt x="100057" y="391297"/>
                    <a:pt x="102953" y="392640"/>
                    <a:pt x="105887" y="392640"/>
                  </a:cubicBezTo>
                  <a:cubicBezTo>
                    <a:pt x="107839" y="392640"/>
                    <a:pt x="109811" y="392039"/>
                    <a:pt x="111516" y="390801"/>
                  </a:cubicBezTo>
                  <a:cubicBezTo>
                    <a:pt x="113211" y="389553"/>
                    <a:pt x="114935" y="388353"/>
                    <a:pt x="116736" y="387191"/>
                  </a:cubicBezTo>
                  <a:cubicBezTo>
                    <a:pt x="119793" y="385210"/>
                    <a:pt x="123041" y="383353"/>
                    <a:pt x="126394" y="381657"/>
                  </a:cubicBezTo>
                  <a:cubicBezTo>
                    <a:pt x="130852" y="379400"/>
                    <a:pt x="132661" y="374123"/>
                    <a:pt x="130794" y="369570"/>
                  </a:cubicBezTo>
                  <a:cubicBezTo>
                    <a:pt x="130871" y="369494"/>
                    <a:pt x="130966" y="369437"/>
                    <a:pt x="131033" y="369360"/>
                  </a:cubicBezTo>
                  <a:cubicBezTo>
                    <a:pt x="148263" y="351111"/>
                    <a:pt x="206328" y="282721"/>
                    <a:pt x="230369" y="168783"/>
                  </a:cubicBezTo>
                  <a:cubicBezTo>
                    <a:pt x="235246" y="145675"/>
                    <a:pt x="236341" y="123501"/>
                    <a:pt x="233626" y="102880"/>
                  </a:cubicBezTo>
                  <a:cubicBezTo>
                    <a:pt x="225435" y="40253"/>
                    <a:pt x="186525" y="7144"/>
                    <a:pt x="121108" y="7144"/>
                  </a:cubicBezTo>
                  <a:cubicBezTo>
                    <a:pt x="55709" y="7144"/>
                    <a:pt x="16799" y="40253"/>
                    <a:pt x="8589" y="102880"/>
                  </a:cubicBezTo>
                  <a:cubicBezTo>
                    <a:pt x="5884" y="123511"/>
                    <a:pt x="6979" y="145685"/>
                    <a:pt x="11856" y="168783"/>
                  </a:cubicBezTo>
                  <a:cubicBezTo>
                    <a:pt x="35659" y="281616"/>
                    <a:pt x="92809" y="349739"/>
                    <a:pt x="110630" y="368770"/>
                  </a:cubicBezTo>
                  <a:close/>
                  <a:moveTo>
                    <a:pt x="27477" y="105366"/>
                  </a:moveTo>
                  <a:cubicBezTo>
                    <a:pt x="34459" y="52102"/>
                    <a:pt x="65091" y="26203"/>
                    <a:pt x="121117" y="26203"/>
                  </a:cubicBezTo>
                  <a:cubicBezTo>
                    <a:pt x="177153" y="26203"/>
                    <a:pt x="207776" y="52102"/>
                    <a:pt x="214748" y="105366"/>
                  </a:cubicBezTo>
                  <a:cubicBezTo>
                    <a:pt x="217177" y="123844"/>
                    <a:pt x="216158" y="143875"/>
                    <a:pt x="211738" y="164868"/>
                  </a:cubicBezTo>
                  <a:cubicBezTo>
                    <a:pt x="190126" y="267291"/>
                    <a:pt x="138595" y="332280"/>
                    <a:pt x="121117" y="351996"/>
                  </a:cubicBezTo>
                  <a:cubicBezTo>
                    <a:pt x="103620" y="332261"/>
                    <a:pt x="52099" y="267243"/>
                    <a:pt x="30496" y="164868"/>
                  </a:cubicBezTo>
                  <a:cubicBezTo>
                    <a:pt x="26067" y="143875"/>
                    <a:pt x="25057" y="123854"/>
                    <a:pt x="27477" y="1053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19" name="Freihandform: Form 281">
              <a:extLst>
                <a:ext uri="{FF2B5EF4-FFF2-40B4-BE49-F238E27FC236}">
                  <a16:creationId xmlns:a16="http://schemas.microsoft.com/office/drawing/2014/main" id="{AC9B90E1-F125-8FCC-C861-C2D9C495A0AB}"/>
                </a:ext>
              </a:extLst>
            </p:cNvPr>
            <p:cNvSpPr/>
            <p:nvPr/>
          </p:nvSpPr>
          <p:spPr>
            <a:xfrm>
              <a:off x="19802372" y="2873944"/>
              <a:ext cx="152400" cy="152400"/>
            </a:xfrm>
            <a:custGeom>
              <a:avLst/>
              <a:gdLst>
                <a:gd name="connsiteX0" fmla="*/ 77114 w 152400"/>
                <a:gd name="connsiteY0" fmla="*/ 147085 h 152400"/>
                <a:gd name="connsiteX1" fmla="*/ 147085 w 152400"/>
                <a:gd name="connsiteY1" fmla="*/ 77114 h 152400"/>
                <a:gd name="connsiteX2" fmla="*/ 77114 w 152400"/>
                <a:gd name="connsiteY2" fmla="*/ 7144 h 152400"/>
                <a:gd name="connsiteX3" fmla="*/ 7144 w 152400"/>
                <a:gd name="connsiteY3" fmla="*/ 77114 h 152400"/>
                <a:gd name="connsiteX4" fmla="*/ 77114 w 152400"/>
                <a:gd name="connsiteY4" fmla="*/ 147085 h 152400"/>
                <a:gd name="connsiteX5" fmla="*/ 77114 w 152400"/>
                <a:gd name="connsiteY5" fmla="*/ 26203 h 152400"/>
                <a:gd name="connsiteX6" fmla="*/ 128035 w 152400"/>
                <a:gd name="connsiteY6" fmla="*/ 77124 h 152400"/>
                <a:gd name="connsiteX7" fmla="*/ 77114 w 152400"/>
                <a:gd name="connsiteY7" fmla="*/ 128045 h 152400"/>
                <a:gd name="connsiteX8" fmla="*/ 26194 w 152400"/>
                <a:gd name="connsiteY8" fmla="*/ 77124 h 152400"/>
                <a:gd name="connsiteX9" fmla="*/ 77114 w 152400"/>
                <a:gd name="connsiteY9" fmla="*/ 2620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2400" h="152400">
                  <a:moveTo>
                    <a:pt x="77114" y="147085"/>
                  </a:moveTo>
                  <a:cubicBezTo>
                    <a:pt x="115700" y="147085"/>
                    <a:pt x="147085" y="115700"/>
                    <a:pt x="147085" y="77114"/>
                  </a:cubicBezTo>
                  <a:cubicBezTo>
                    <a:pt x="147085" y="38529"/>
                    <a:pt x="115700" y="7144"/>
                    <a:pt x="77114" y="7144"/>
                  </a:cubicBezTo>
                  <a:cubicBezTo>
                    <a:pt x="38529" y="7144"/>
                    <a:pt x="7144" y="38529"/>
                    <a:pt x="7144" y="77114"/>
                  </a:cubicBezTo>
                  <a:cubicBezTo>
                    <a:pt x="7144" y="115700"/>
                    <a:pt x="38529" y="147085"/>
                    <a:pt x="77114" y="147085"/>
                  </a:cubicBezTo>
                  <a:close/>
                  <a:moveTo>
                    <a:pt x="77114" y="26203"/>
                  </a:moveTo>
                  <a:cubicBezTo>
                    <a:pt x="105185" y="26203"/>
                    <a:pt x="128035" y="49044"/>
                    <a:pt x="128035" y="77124"/>
                  </a:cubicBezTo>
                  <a:cubicBezTo>
                    <a:pt x="128035" y="105204"/>
                    <a:pt x="105194" y="128045"/>
                    <a:pt x="77114" y="128045"/>
                  </a:cubicBezTo>
                  <a:cubicBezTo>
                    <a:pt x="49035" y="128045"/>
                    <a:pt x="26194" y="105204"/>
                    <a:pt x="26194" y="77124"/>
                  </a:cubicBezTo>
                  <a:cubicBezTo>
                    <a:pt x="26194" y="49044"/>
                    <a:pt x="49044" y="26203"/>
                    <a:pt x="77114" y="262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0" name="Freihandform: Form 282">
              <a:extLst>
                <a:ext uri="{FF2B5EF4-FFF2-40B4-BE49-F238E27FC236}">
                  <a16:creationId xmlns:a16="http://schemas.microsoft.com/office/drawing/2014/main" id="{EA53A629-C7E7-910F-AACF-8566BB2C4E1B}"/>
                </a:ext>
              </a:extLst>
            </p:cNvPr>
            <p:cNvSpPr/>
            <p:nvPr/>
          </p:nvSpPr>
          <p:spPr>
            <a:xfrm>
              <a:off x="19899792" y="3174806"/>
              <a:ext cx="47625" cy="28575"/>
            </a:xfrm>
            <a:custGeom>
              <a:avLst/>
              <a:gdLst>
                <a:gd name="connsiteX0" fmla="*/ 14680 w 47625"/>
                <a:gd name="connsiteY0" fmla="*/ 10481 h 28575"/>
                <a:gd name="connsiteX1" fmla="*/ 7355 w 47625"/>
                <a:gd name="connsiteY1" fmla="*/ 21787 h 28575"/>
                <a:gd name="connsiteX2" fmla="*/ 16661 w 47625"/>
                <a:gd name="connsiteY2" fmla="*/ 29321 h 28575"/>
                <a:gd name="connsiteX3" fmla="*/ 18661 w 47625"/>
                <a:gd name="connsiteY3" fmla="*/ 29112 h 28575"/>
                <a:gd name="connsiteX4" fmla="*/ 36625 w 47625"/>
                <a:gd name="connsiteY4" fmla="*/ 26130 h 28575"/>
                <a:gd name="connsiteX5" fmla="*/ 44902 w 47625"/>
                <a:gd name="connsiteY5" fmla="*/ 15510 h 28575"/>
                <a:gd name="connsiteX6" fmla="*/ 34282 w 47625"/>
                <a:gd name="connsiteY6" fmla="*/ 7233 h 28575"/>
                <a:gd name="connsiteX7" fmla="*/ 14680 w 47625"/>
                <a:gd name="connsiteY7" fmla="*/ 1048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28575">
                  <a:moveTo>
                    <a:pt x="14680" y="10481"/>
                  </a:moveTo>
                  <a:cubicBezTo>
                    <a:pt x="9536" y="11567"/>
                    <a:pt x="6259" y="16634"/>
                    <a:pt x="7355" y="21787"/>
                  </a:cubicBezTo>
                  <a:cubicBezTo>
                    <a:pt x="8307" y="26264"/>
                    <a:pt x="12260" y="29321"/>
                    <a:pt x="16661" y="29321"/>
                  </a:cubicBezTo>
                  <a:cubicBezTo>
                    <a:pt x="17318" y="29321"/>
                    <a:pt x="17994" y="29255"/>
                    <a:pt x="18661" y="29112"/>
                  </a:cubicBezTo>
                  <a:cubicBezTo>
                    <a:pt x="24243" y="27931"/>
                    <a:pt x="30291" y="26931"/>
                    <a:pt x="36625" y="26130"/>
                  </a:cubicBezTo>
                  <a:cubicBezTo>
                    <a:pt x="41845" y="25492"/>
                    <a:pt x="45560" y="20730"/>
                    <a:pt x="44902" y="15510"/>
                  </a:cubicBezTo>
                  <a:cubicBezTo>
                    <a:pt x="44255" y="10281"/>
                    <a:pt x="39540" y="6509"/>
                    <a:pt x="34282" y="7233"/>
                  </a:cubicBezTo>
                  <a:cubicBezTo>
                    <a:pt x="27395" y="8081"/>
                    <a:pt x="20795" y="9176"/>
                    <a:pt x="14680" y="104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1" name="Freihandform: Form 283">
              <a:extLst>
                <a:ext uri="{FF2B5EF4-FFF2-40B4-BE49-F238E27FC236}">
                  <a16:creationId xmlns:a16="http://schemas.microsoft.com/office/drawing/2014/main" id="{B3B41654-0E16-3E06-6921-DB62EB6388D6}"/>
                </a:ext>
              </a:extLst>
            </p:cNvPr>
            <p:cNvSpPr/>
            <p:nvPr/>
          </p:nvSpPr>
          <p:spPr>
            <a:xfrm>
              <a:off x="19956573" y="3171281"/>
              <a:ext cx="47625" cy="28575"/>
            </a:xfrm>
            <a:custGeom>
              <a:avLst/>
              <a:gdLst>
                <a:gd name="connsiteX0" fmla="*/ 7153 w 47625"/>
                <a:gd name="connsiteY0" fmla="*/ 17873 h 28575"/>
                <a:gd name="connsiteX1" fmla="*/ 16659 w 47625"/>
                <a:gd name="connsiteY1" fmla="*/ 26989 h 28575"/>
                <a:gd name="connsiteX2" fmla="*/ 17078 w 47625"/>
                <a:gd name="connsiteY2" fmla="*/ 26979 h 28575"/>
                <a:gd name="connsiteX3" fmla="*/ 36137 w 47625"/>
                <a:gd name="connsiteY3" fmla="*/ 26189 h 28575"/>
                <a:gd name="connsiteX4" fmla="*/ 45215 w 47625"/>
                <a:gd name="connsiteY4" fmla="*/ 16245 h 28575"/>
                <a:gd name="connsiteX5" fmla="*/ 35271 w 47625"/>
                <a:gd name="connsiteY5" fmla="*/ 7158 h 28575"/>
                <a:gd name="connsiteX6" fmla="*/ 16259 w 47625"/>
                <a:gd name="connsiteY6" fmla="*/ 7948 h 28575"/>
                <a:gd name="connsiteX7" fmla="*/ 7153 w 47625"/>
                <a:gd name="connsiteY7" fmla="*/ 1787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28575">
                  <a:moveTo>
                    <a:pt x="7153" y="17873"/>
                  </a:moveTo>
                  <a:cubicBezTo>
                    <a:pt x="7362" y="22988"/>
                    <a:pt x="11592" y="26989"/>
                    <a:pt x="16659" y="26989"/>
                  </a:cubicBezTo>
                  <a:cubicBezTo>
                    <a:pt x="16802" y="26989"/>
                    <a:pt x="16935" y="26989"/>
                    <a:pt x="17078" y="26979"/>
                  </a:cubicBezTo>
                  <a:lnTo>
                    <a:pt x="36137" y="26189"/>
                  </a:lnTo>
                  <a:cubicBezTo>
                    <a:pt x="41386" y="25951"/>
                    <a:pt x="45462" y="21493"/>
                    <a:pt x="45215" y="16245"/>
                  </a:cubicBezTo>
                  <a:cubicBezTo>
                    <a:pt x="44977" y="10977"/>
                    <a:pt x="40081" y="6872"/>
                    <a:pt x="35271" y="7158"/>
                  </a:cubicBezTo>
                  <a:lnTo>
                    <a:pt x="16259" y="7948"/>
                  </a:lnTo>
                  <a:cubicBezTo>
                    <a:pt x="11001" y="8167"/>
                    <a:pt x="6924" y="12606"/>
                    <a:pt x="7153" y="178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2" name="Freihandform: Form 284">
              <a:extLst>
                <a:ext uri="{FF2B5EF4-FFF2-40B4-BE49-F238E27FC236}">
                  <a16:creationId xmlns:a16="http://schemas.microsoft.com/office/drawing/2014/main" id="{859CDA7E-2E5F-9585-7AD2-5A82AF399E67}"/>
                </a:ext>
              </a:extLst>
            </p:cNvPr>
            <p:cNvSpPr/>
            <p:nvPr/>
          </p:nvSpPr>
          <p:spPr>
            <a:xfrm>
              <a:off x="19802262" y="3223923"/>
              <a:ext cx="47625" cy="38100"/>
            </a:xfrm>
            <a:custGeom>
              <a:avLst/>
              <a:gdLst>
                <a:gd name="connsiteX0" fmla="*/ 26532 w 47625"/>
                <a:gd name="connsiteY0" fmla="*/ 9056 h 38100"/>
                <a:gd name="connsiteX1" fmla="*/ 11482 w 47625"/>
                <a:gd name="connsiteY1" fmla="*/ 19600 h 38100"/>
                <a:gd name="connsiteX2" fmla="*/ 8682 w 47625"/>
                <a:gd name="connsiteY2" fmla="*/ 32783 h 38100"/>
                <a:gd name="connsiteX3" fmla="*/ 16683 w 47625"/>
                <a:gd name="connsiteY3" fmla="*/ 37117 h 38100"/>
                <a:gd name="connsiteX4" fmla="*/ 21865 w 47625"/>
                <a:gd name="connsiteY4" fmla="*/ 35583 h 38100"/>
                <a:gd name="connsiteX5" fmla="*/ 38010 w 47625"/>
                <a:gd name="connsiteY5" fmla="*/ 24268 h 38100"/>
                <a:gd name="connsiteX6" fmla="*/ 39876 w 47625"/>
                <a:gd name="connsiteY6" fmla="*/ 10923 h 38100"/>
                <a:gd name="connsiteX7" fmla="*/ 26532 w 47625"/>
                <a:gd name="connsiteY7" fmla="*/ 905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38100">
                  <a:moveTo>
                    <a:pt x="26532" y="9056"/>
                  </a:moveTo>
                  <a:cubicBezTo>
                    <a:pt x="21636" y="12752"/>
                    <a:pt x="16578" y="16305"/>
                    <a:pt x="11482" y="19600"/>
                  </a:cubicBezTo>
                  <a:cubicBezTo>
                    <a:pt x="7072" y="22467"/>
                    <a:pt x="5815" y="28363"/>
                    <a:pt x="8682" y="32783"/>
                  </a:cubicBezTo>
                  <a:cubicBezTo>
                    <a:pt x="10501" y="35593"/>
                    <a:pt x="13568" y="37117"/>
                    <a:pt x="16683" y="37117"/>
                  </a:cubicBezTo>
                  <a:cubicBezTo>
                    <a:pt x="18464" y="37117"/>
                    <a:pt x="20255" y="36622"/>
                    <a:pt x="21865" y="35583"/>
                  </a:cubicBezTo>
                  <a:cubicBezTo>
                    <a:pt x="27322" y="32040"/>
                    <a:pt x="32761" y="28230"/>
                    <a:pt x="38010" y="24268"/>
                  </a:cubicBezTo>
                  <a:cubicBezTo>
                    <a:pt x="42201" y="21096"/>
                    <a:pt x="43039" y="15124"/>
                    <a:pt x="39876" y="10923"/>
                  </a:cubicBezTo>
                  <a:cubicBezTo>
                    <a:pt x="36705" y="6761"/>
                    <a:pt x="30751" y="5884"/>
                    <a:pt x="26532" y="90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3" name="Freihandform: Form 285">
              <a:extLst>
                <a:ext uri="{FF2B5EF4-FFF2-40B4-BE49-F238E27FC236}">
                  <a16:creationId xmlns:a16="http://schemas.microsoft.com/office/drawing/2014/main" id="{CC2F9F3D-0C1F-01B5-4E80-1333CE552A83}"/>
                </a:ext>
              </a:extLst>
            </p:cNvPr>
            <p:cNvSpPr/>
            <p:nvPr/>
          </p:nvSpPr>
          <p:spPr>
            <a:xfrm>
              <a:off x="20013513" y="3160522"/>
              <a:ext cx="47625" cy="38100"/>
            </a:xfrm>
            <a:custGeom>
              <a:avLst/>
              <a:gdLst>
                <a:gd name="connsiteX0" fmla="*/ 27565 w 47625"/>
                <a:gd name="connsiteY0" fmla="*/ 9649 h 38100"/>
                <a:gd name="connsiteX1" fmla="*/ 14744 w 47625"/>
                <a:gd name="connsiteY1" fmla="*/ 14659 h 38100"/>
                <a:gd name="connsiteX2" fmla="*/ 7343 w 47625"/>
                <a:gd name="connsiteY2" fmla="*/ 25917 h 38100"/>
                <a:gd name="connsiteX3" fmla="*/ 16668 w 47625"/>
                <a:gd name="connsiteY3" fmla="*/ 33518 h 38100"/>
                <a:gd name="connsiteX4" fmla="*/ 18602 w 47625"/>
                <a:gd name="connsiteY4" fmla="*/ 33318 h 38100"/>
                <a:gd name="connsiteX5" fmla="*/ 38566 w 47625"/>
                <a:gd name="connsiteY5" fmla="*/ 25193 h 38100"/>
                <a:gd name="connsiteX6" fmla="*/ 39843 w 47625"/>
                <a:gd name="connsiteY6" fmla="*/ 24260 h 38100"/>
                <a:gd name="connsiteX7" fmla="*/ 41691 w 47625"/>
                <a:gd name="connsiteY7" fmla="*/ 10915 h 38100"/>
                <a:gd name="connsiteX8" fmla="*/ 28346 w 47625"/>
                <a:gd name="connsiteY8" fmla="*/ 9068 h 38100"/>
                <a:gd name="connsiteX9" fmla="*/ 27565 w 47625"/>
                <a:gd name="connsiteY9" fmla="*/ 964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25" h="38100">
                  <a:moveTo>
                    <a:pt x="27565" y="9649"/>
                  </a:moveTo>
                  <a:cubicBezTo>
                    <a:pt x="24346" y="11906"/>
                    <a:pt x="20164" y="13544"/>
                    <a:pt x="14744" y="14659"/>
                  </a:cubicBezTo>
                  <a:cubicBezTo>
                    <a:pt x="9591" y="15716"/>
                    <a:pt x="6277" y="20764"/>
                    <a:pt x="7343" y="25917"/>
                  </a:cubicBezTo>
                  <a:cubicBezTo>
                    <a:pt x="8277" y="30423"/>
                    <a:pt x="12239" y="33518"/>
                    <a:pt x="16668" y="33518"/>
                  </a:cubicBezTo>
                  <a:cubicBezTo>
                    <a:pt x="17307" y="33518"/>
                    <a:pt x="17954" y="33452"/>
                    <a:pt x="18602" y="33318"/>
                  </a:cubicBezTo>
                  <a:cubicBezTo>
                    <a:pt x="26622" y="31661"/>
                    <a:pt x="33137" y="29013"/>
                    <a:pt x="38566" y="25193"/>
                  </a:cubicBezTo>
                  <a:lnTo>
                    <a:pt x="39843" y="24260"/>
                  </a:lnTo>
                  <a:cubicBezTo>
                    <a:pt x="44034" y="21079"/>
                    <a:pt x="44862" y="15106"/>
                    <a:pt x="41691" y="10915"/>
                  </a:cubicBezTo>
                  <a:cubicBezTo>
                    <a:pt x="38509" y="6724"/>
                    <a:pt x="32547" y="5905"/>
                    <a:pt x="28346" y="9068"/>
                  </a:cubicBezTo>
                  <a:lnTo>
                    <a:pt x="27565" y="964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4" name="Freihandform: Form 286">
              <a:extLst>
                <a:ext uri="{FF2B5EF4-FFF2-40B4-BE49-F238E27FC236}">
                  <a16:creationId xmlns:a16="http://schemas.microsoft.com/office/drawing/2014/main" id="{6DDF88C3-3326-3150-A2E4-512CB75E6053}"/>
                </a:ext>
              </a:extLst>
            </p:cNvPr>
            <p:cNvSpPr/>
            <p:nvPr/>
          </p:nvSpPr>
          <p:spPr>
            <a:xfrm>
              <a:off x="19671765" y="3225476"/>
              <a:ext cx="28575" cy="47625"/>
            </a:xfrm>
            <a:custGeom>
              <a:avLst/>
              <a:gdLst>
                <a:gd name="connsiteX0" fmla="*/ 27746 w 28575"/>
                <a:gd name="connsiteY0" fmla="*/ 19171 h 47625"/>
                <a:gd name="connsiteX1" fmla="*/ 21041 w 28575"/>
                <a:gd name="connsiteY1" fmla="*/ 7494 h 47625"/>
                <a:gd name="connsiteX2" fmla="*/ 9363 w 28575"/>
                <a:gd name="connsiteY2" fmla="*/ 14199 h 47625"/>
                <a:gd name="connsiteX3" fmla="*/ 7220 w 28575"/>
                <a:gd name="connsiteY3" fmla="*/ 27582 h 47625"/>
                <a:gd name="connsiteX4" fmla="*/ 7144 w 28575"/>
                <a:gd name="connsiteY4" fmla="*/ 30944 h 47625"/>
                <a:gd name="connsiteX5" fmla="*/ 7420 w 28575"/>
                <a:gd name="connsiteY5" fmla="*/ 36535 h 47625"/>
                <a:gd name="connsiteX6" fmla="*/ 16888 w 28575"/>
                <a:gd name="connsiteY6" fmla="*/ 45089 h 47625"/>
                <a:gd name="connsiteX7" fmla="*/ 17869 w 28575"/>
                <a:gd name="connsiteY7" fmla="*/ 45041 h 47625"/>
                <a:gd name="connsiteX8" fmla="*/ 26384 w 28575"/>
                <a:gd name="connsiteY8" fmla="*/ 34592 h 47625"/>
                <a:gd name="connsiteX9" fmla="*/ 26194 w 28575"/>
                <a:gd name="connsiteY9" fmla="*/ 30878 h 47625"/>
                <a:gd name="connsiteX10" fmla="*/ 26260 w 28575"/>
                <a:gd name="connsiteY10" fmla="*/ 28515 h 47625"/>
                <a:gd name="connsiteX11" fmla="*/ 27746 w 28575"/>
                <a:gd name="connsiteY11" fmla="*/ 1917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47625">
                  <a:moveTo>
                    <a:pt x="27746" y="19171"/>
                  </a:moveTo>
                  <a:cubicBezTo>
                    <a:pt x="29127" y="14095"/>
                    <a:pt x="26118" y="8865"/>
                    <a:pt x="21041" y="7494"/>
                  </a:cubicBezTo>
                  <a:cubicBezTo>
                    <a:pt x="16002" y="6074"/>
                    <a:pt x="10735" y="9103"/>
                    <a:pt x="9363" y="14199"/>
                  </a:cubicBezTo>
                  <a:cubicBezTo>
                    <a:pt x="8163" y="18619"/>
                    <a:pt x="7449" y="23134"/>
                    <a:pt x="7220" y="27582"/>
                  </a:cubicBezTo>
                  <a:cubicBezTo>
                    <a:pt x="7172" y="28677"/>
                    <a:pt x="7144" y="29782"/>
                    <a:pt x="7144" y="30944"/>
                  </a:cubicBezTo>
                  <a:cubicBezTo>
                    <a:pt x="7153" y="32811"/>
                    <a:pt x="7239" y="34678"/>
                    <a:pt x="7420" y="36535"/>
                  </a:cubicBezTo>
                  <a:cubicBezTo>
                    <a:pt x="7925" y="41441"/>
                    <a:pt x="12059" y="45089"/>
                    <a:pt x="16888" y="45089"/>
                  </a:cubicBezTo>
                  <a:cubicBezTo>
                    <a:pt x="17202" y="45089"/>
                    <a:pt x="17526" y="45070"/>
                    <a:pt x="17869" y="45041"/>
                  </a:cubicBezTo>
                  <a:cubicBezTo>
                    <a:pt x="23098" y="44498"/>
                    <a:pt x="26908" y="39831"/>
                    <a:pt x="26384" y="34592"/>
                  </a:cubicBezTo>
                  <a:cubicBezTo>
                    <a:pt x="26251" y="33345"/>
                    <a:pt x="26203" y="32078"/>
                    <a:pt x="26194" y="30878"/>
                  </a:cubicBezTo>
                  <a:cubicBezTo>
                    <a:pt x="26194" y="30087"/>
                    <a:pt x="26222" y="29296"/>
                    <a:pt x="26260" y="28515"/>
                  </a:cubicBezTo>
                  <a:cubicBezTo>
                    <a:pt x="26413" y="25429"/>
                    <a:pt x="26908" y="22277"/>
                    <a:pt x="27746" y="191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5" name="Freihandform: Form 287">
              <a:extLst>
                <a:ext uri="{FF2B5EF4-FFF2-40B4-BE49-F238E27FC236}">
                  <a16:creationId xmlns:a16="http://schemas.microsoft.com/office/drawing/2014/main" id="{8447E355-6A70-2FEE-FF99-FBD9BF7A59DF}"/>
                </a:ext>
              </a:extLst>
            </p:cNvPr>
            <p:cNvSpPr/>
            <p:nvPr/>
          </p:nvSpPr>
          <p:spPr>
            <a:xfrm>
              <a:off x="20004061" y="3088516"/>
              <a:ext cx="47625" cy="28575"/>
            </a:xfrm>
            <a:custGeom>
              <a:avLst/>
              <a:gdLst>
                <a:gd name="connsiteX0" fmla="*/ 36807 w 47625"/>
                <a:gd name="connsiteY0" fmla="*/ 7617 h 28575"/>
                <a:gd name="connsiteX1" fmla="*/ 14081 w 47625"/>
                <a:gd name="connsiteY1" fmla="*/ 9341 h 28575"/>
                <a:gd name="connsiteX2" fmla="*/ 7509 w 47625"/>
                <a:gd name="connsiteY2" fmla="*/ 21086 h 28575"/>
                <a:gd name="connsiteX3" fmla="*/ 16662 w 47625"/>
                <a:gd name="connsiteY3" fmla="*/ 28029 h 28575"/>
                <a:gd name="connsiteX4" fmla="*/ 19253 w 47625"/>
                <a:gd name="connsiteY4" fmla="*/ 27667 h 28575"/>
                <a:gd name="connsiteX5" fmla="*/ 34255 w 47625"/>
                <a:gd name="connsiteY5" fmla="*/ 26505 h 28575"/>
                <a:gd name="connsiteX6" fmla="*/ 44970 w 47625"/>
                <a:gd name="connsiteY6" fmla="*/ 18342 h 28575"/>
                <a:gd name="connsiteX7" fmla="*/ 36807 w 47625"/>
                <a:gd name="connsiteY7" fmla="*/ 761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28575">
                  <a:moveTo>
                    <a:pt x="36807" y="7617"/>
                  </a:moveTo>
                  <a:cubicBezTo>
                    <a:pt x="29245" y="6608"/>
                    <a:pt x="21529" y="7227"/>
                    <a:pt x="14081" y="9341"/>
                  </a:cubicBezTo>
                  <a:cubicBezTo>
                    <a:pt x="9013" y="10760"/>
                    <a:pt x="6070" y="16028"/>
                    <a:pt x="7509" y="21086"/>
                  </a:cubicBezTo>
                  <a:cubicBezTo>
                    <a:pt x="8690" y="25286"/>
                    <a:pt x="12509" y="28029"/>
                    <a:pt x="16662" y="28029"/>
                  </a:cubicBezTo>
                  <a:cubicBezTo>
                    <a:pt x="17529" y="28029"/>
                    <a:pt x="18396" y="27915"/>
                    <a:pt x="19253" y="27667"/>
                  </a:cubicBezTo>
                  <a:cubicBezTo>
                    <a:pt x="24206" y="26277"/>
                    <a:pt x="29302" y="25839"/>
                    <a:pt x="34255" y="26505"/>
                  </a:cubicBezTo>
                  <a:cubicBezTo>
                    <a:pt x="39608" y="27172"/>
                    <a:pt x="44275" y="23543"/>
                    <a:pt x="44970" y="18342"/>
                  </a:cubicBezTo>
                  <a:cubicBezTo>
                    <a:pt x="45675" y="13113"/>
                    <a:pt x="42018" y="8322"/>
                    <a:pt x="36807" y="76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6" name="Freihandform: Form 288">
              <a:extLst>
                <a:ext uri="{FF2B5EF4-FFF2-40B4-BE49-F238E27FC236}">
                  <a16:creationId xmlns:a16="http://schemas.microsoft.com/office/drawing/2014/main" id="{97A6C2C4-B078-AF30-FF18-689DB4A90DBF}"/>
                </a:ext>
              </a:extLst>
            </p:cNvPr>
            <p:cNvSpPr/>
            <p:nvPr/>
          </p:nvSpPr>
          <p:spPr>
            <a:xfrm>
              <a:off x="20051805" y="3110770"/>
              <a:ext cx="28575" cy="47625"/>
            </a:xfrm>
            <a:custGeom>
              <a:avLst/>
              <a:gdLst>
                <a:gd name="connsiteX0" fmla="*/ 8018 w 28575"/>
                <a:gd name="connsiteY0" fmla="*/ 32550 h 47625"/>
                <a:gd name="connsiteX1" fmla="*/ 14304 w 28575"/>
                <a:gd name="connsiteY1" fmla="*/ 44457 h 47625"/>
                <a:gd name="connsiteX2" fmla="*/ 17114 w 28575"/>
                <a:gd name="connsiteY2" fmla="*/ 44885 h 47625"/>
                <a:gd name="connsiteX3" fmla="*/ 26211 w 28575"/>
                <a:gd name="connsiteY3" fmla="*/ 38170 h 47625"/>
                <a:gd name="connsiteX4" fmla="*/ 27954 w 28575"/>
                <a:gd name="connsiteY4" fmla="*/ 28998 h 47625"/>
                <a:gd name="connsiteX5" fmla="*/ 28030 w 28575"/>
                <a:gd name="connsiteY5" fmla="*/ 26616 h 47625"/>
                <a:gd name="connsiteX6" fmla="*/ 25601 w 28575"/>
                <a:gd name="connsiteY6" fmla="*/ 13358 h 47625"/>
                <a:gd name="connsiteX7" fmla="*/ 13361 w 28575"/>
                <a:gd name="connsiteY7" fmla="*/ 7738 h 47625"/>
                <a:gd name="connsiteX8" fmla="*/ 7742 w 28575"/>
                <a:gd name="connsiteY8" fmla="*/ 19977 h 47625"/>
                <a:gd name="connsiteX9" fmla="*/ 8980 w 28575"/>
                <a:gd name="connsiteY9" fmla="*/ 26607 h 47625"/>
                <a:gd name="connsiteX10" fmla="*/ 8951 w 28575"/>
                <a:gd name="connsiteY10" fmla="*/ 27721 h 47625"/>
                <a:gd name="connsiteX11" fmla="*/ 8018 w 28575"/>
                <a:gd name="connsiteY11" fmla="*/ 3255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47625">
                  <a:moveTo>
                    <a:pt x="8018" y="32550"/>
                  </a:moveTo>
                  <a:cubicBezTo>
                    <a:pt x="6465" y="37570"/>
                    <a:pt x="9285" y="42914"/>
                    <a:pt x="14304" y="44457"/>
                  </a:cubicBezTo>
                  <a:cubicBezTo>
                    <a:pt x="15247" y="44752"/>
                    <a:pt x="16181" y="44885"/>
                    <a:pt x="17114" y="44885"/>
                  </a:cubicBezTo>
                  <a:cubicBezTo>
                    <a:pt x="21191" y="44885"/>
                    <a:pt x="24953" y="42266"/>
                    <a:pt x="26211" y="38170"/>
                  </a:cubicBezTo>
                  <a:cubicBezTo>
                    <a:pt x="27154" y="35141"/>
                    <a:pt x="27735" y="32065"/>
                    <a:pt x="27954" y="28998"/>
                  </a:cubicBezTo>
                  <a:cubicBezTo>
                    <a:pt x="28001" y="28207"/>
                    <a:pt x="28030" y="27407"/>
                    <a:pt x="28030" y="26616"/>
                  </a:cubicBezTo>
                  <a:cubicBezTo>
                    <a:pt x="28030" y="22159"/>
                    <a:pt x="27211" y="17691"/>
                    <a:pt x="25601" y="13358"/>
                  </a:cubicBezTo>
                  <a:cubicBezTo>
                    <a:pt x="23772" y="8414"/>
                    <a:pt x="18257" y="5919"/>
                    <a:pt x="13361" y="7738"/>
                  </a:cubicBezTo>
                  <a:cubicBezTo>
                    <a:pt x="8418" y="9567"/>
                    <a:pt x="5913" y="15053"/>
                    <a:pt x="7742" y="19977"/>
                  </a:cubicBezTo>
                  <a:cubicBezTo>
                    <a:pt x="8561" y="22187"/>
                    <a:pt x="8980" y="24426"/>
                    <a:pt x="8980" y="26607"/>
                  </a:cubicBezTo>
                  <a:lnTo>
                    <a:pt x="8951" y="27721"/>
                  </a:lnTo>
                  <a:cubicBezTo>
                    <a:pt x="8837" y="29302"/>
                    <a:pt x="8532" y="30884"/>
                    <a:pt x="8018" y="325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7" name="Freihandform: Form 289">
              <a:extLst>
                <a:ext uri="{FF2B5EF4-FFF2-40B4-BE49-F238E27FC236}">
                  <a16:creationId xmlns:a16="http://schemas.microsoft.com/office/drawing/2014/main" id="{DCB1DF53-A551-46B5-DE3E-57D4EEEF0514}"/>
                </a:ext>
              </a:extLst>
            </p:cNvPr>
            <p:cNvSpPr/>
            <p:nvPr/>
          </p:nvSpPr>
          <p:spPr>
            <a:xfrm>
              <a:off x="19751494" y="3253377"/>
              <a:ext cx="47625" cy="38100"/>
            </a:xfrm>
            <a:custGeom>
              <a:avLst/>
              <a:gdLst>
                <a:gd name="connsiteX0" fmla="*/ 30132 w 47625"/>
                <a:gd name="connsiteY0" fmla="*/ 8053 h 38100"/>
                <a:gd name="connsiteX1" fmla="*/ 13235 w 47625"/>
                <a:gd name="connsiteY1" fmla="*/ 15282 h 38100"/>
                <a:gd name="connsiteX2" fmla="*/ 7787 w 47625"/>
                <a:gd name="connsiteY2" fmla="*/ 27598 h 38100"/>
                <a:gd name="connsiteX3" fmla="*/ 16673 w 47625"/>
                <a:gd name="connsiteY3" fmla="*/ 33694 h 38100"/>
                <a:gd name="connsiteX4" fmla="*/ 20102 w 47625"/>
                <a:gd name="connsiteY4" fmla="*/ 33056 h 38100"/>
                <a:gd name="connsiteX5" fmla="*/ 38228 w 47625"/>
                <a:gd name="connsiteY5" fmla="*/ 25312 h 38100"/>
                <a:gd name="connsiteX6" fmla="*/ 42800 w 47625"/>
                <a:gd name="connsiteY6" fmla="*/ 12644 h 38100"/>
                <a:gd name="connsiteX7" fmla="*/ 30132 w 47625"/>
                <a:gd name="connsiteY7" fmla="*/ 805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38100">
                  <a:moveTo>
                    <a:pt x="30132" y="8053"/>
                  </a:moveTo>
                  <a:cubicBezTo>
                    <a:pt x="24551" y="10672"/>
                    <a:pt x="18864" y="13101"/>
                    <a:pt x="13235" y="15282"/>
                  </a:cubicBezTo>
                  <a:cubicBezTo>
                    <a:pt x="8329" y="17168"/>
                    <a:pt x="5891" y="22683"/>
                    <a:pt x="7787" y="27598"/>
                  </a:cubicBezTo>
                  <a:cubicBezTo>
                    <a:pt x="9244" y="31370"/>
                    <a:pt x="12844" y="33694"/>
                    <a:pt x="16673" y="33694"/>
                  </a:cubicBezTo>
                  <a:cubicBezTo>
                    <a:pt x="17816" y="33694"/>
                    <a:pt x="18978" y="33494"/>
                    <a:pt x="20102" y="33056"/>
                  </a:cubicBezTo>
                  <a:cubicBezTo>
                    <a:pt x="26151" y="30722"/>
                    <a:pt x="32247" y="28112"/>
                    <a:pt x="38228" y="25312"/>
                  </a:cubicBezTo>
                  <a:cubicBezTo>
                    <a:pt x="42991" y="23083"/>
                    <a:pt x="45039" y="17406"/>
                    <a:pt x="42800" y="12644"/>
                  </a:cubicBezTo>
                  <a:cubicBezTo>
                    <a:pt x="40581" y="7872"/>
                    <a:pt x="34923" y="5805"/>
                    <a:pt x="30132" y="80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8" name="Freihandform: Form 290">
              <a:extLst>
                <a:ext uri="{FF2B5EF4-FFF2-40B4-BE49-F238E27FC236}">
                  <a16:creationId xmlns:a16="http://schemas.microsoft.com/office/drawing/2014/main" id="{CAC5F523-4160-0DF9-AC7D-4FD7C3FFDFBF}"/>
                </a:ext>
              </a:extLst>
            </p:cNvPr>
            <p:cNvSpPr/>
            <p:nvPr/>
          </p:nvSpPr>
          <p:spPr>
            <a:xfrm>
              <a:off x="19695601" y="3191563"/>
              <a:ext cx="47625" cy="28575"/>
            </a:xfrm>
            <a:custGeom>
              <a:avLst/>
              <a:gdLst>
                <a:gd name="connsiteX0" fmla="*/ 16684 w 47625"/>
                <a:gd name="connsiteY0" fmla="*/ 30215 h 28575"/>
                <a:gd name="connsiteX1" fmla="*/ 21237 w 47625"/>
                <a:gd name="connsiteY1" fmla="*/ 29053 h 28575"/>
                <a:gd name="connsiteX2" fmla="*/ 29914 w 47625"/>
                <a:gd name="connsiteY2" fmla="*/ 26300 h 28575"/>
                <a:gd name="connsiteX3" fmla="*/ 33781 w 47625"/>
                <a:gd name="connsiteY3" fmla="*/ 26319 h 28575"/>
                <a:gd name="connsiteX4" fmla="*/ 44468 w 47625"/>
                <a:gd name="connsiteY4" fmla="*/ 18127 h 28575"/>
                <a:gd name="connsiteX5" fmla="*/ 36277 w 47625"/>
                <a:gd name="connsiteY5" fmla="*/ 7440 h 28575"/>
                <a:gd name="connsiteX6" fmla="*/ 27790 w 47625"/>
                <a:gd name="connsiteY6" fmla="*/ 7364 h 28575"/>
                <a:gd name="connsiteX7" fmla="*/ 12112 w 47625"/>
                <a:gd name="connsiteY7" fmla="*/ 12327 h 28575"/>
                <a:gd name="connsiteX8" fmla="*/ 8311 w 47625"/>
                <a:gd name="connsiteY8" fmla="*/ 25242 h 28575"/>
                <a:gd name="connsiteX9" fmla="*/ 16684 w 47625"/>
                <a:gd name="connsiteY9" fmla="*/ 30215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25" h="28575">
                  <a:moveTo>
                    <a:pt x="16684" y="30215"/>
                  </a:moveTo>
                  <a:cubicBezTo>
                    <a:pt x="18217" y="30215"/>
                    <a:pt x="19779" y="29843"/>
                    <a:pt x="21237" y="29053"/>
                  </a:cubicBezTo>
                  <a:cubicBezTo>
                    <a:pt x="23980" y="27557"/>
                    <a:pt x="26904" y="26624"/>
                    <a:pt x="29914" y="26300"/>
                  </a:cubicBezTo>
                  <a:cubicBezTo>
                    <a:pt x="31200" y="26147"/>
                    <a:pt x="32514" y="26147"/>
                    <a:pt x="33781" y="26319"/>
                  </a:cubicBezTo>
                  <a:cubicBezTo>
                    <a:pt x="39144" y="27014"/>
                    <a:pt x="43782" y="23337"/>
                    <a:pt x="44468" y="18127"/>
                  </a:cubicBezTo>
                  <a:cubicBezTo>
                    <a:pt x="45154" y="12908"/>
                    <a:pt x="41487" y="8126"/>
                    <a:pt x="36277" y="7440"/>
                  </a:cubicBezTo>
                  <a:cubicBezTo>
                    <a:pt x="33438" y="7069"/>
                    <a:pt x="30552" y="7050"/>
                    <a:pt x="27790" y="7364"/>
                  </a:cubicBezTo>
                  <a:cubicBezTo>
                    <a:pt x="22323" y="7964"/>
                    <a:pt x="17046" y="9641"/>
                    <a:pt x="12112" y="12327"/>
                  </a:cubicBezTo>
                  <a:cubicBezTo>
                    <a:pt x="7492" y="14851"/>
                    <a:pt x="5787" y="20623"/>
                    <a:pt x="8311" y="25242"/>
                  </a:cubicBezTo>
                  <a:cubicBezTo>
                    <a:pt x="10045" y="28424"/>
                    <a:pt x="13312" y="30215"/>
                    <a:pt x="16684" y="302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29" name="Freihandform: Form 291">
              <a:extLst>
                <a:ext uri="{FF2B5EF4-FFF2-40B4-BE49-F238E27FC236}">
                  <a16:creationId xmlns:a16="http://schemas.microsoft.com/office/drawing/2014/main" id="{1EE46B5C-A6D3-74B2-5915-C5BC208FE131}"/>
                </a:ext>
              </a:extLst>
            </p:cNvPr>
            <p:cNvSpPr/>
            <p:nvPr/>
          </p:nvSpPr>
          <p:spPr>
            <a:xfrm>
              <a:off x="19696028" y="3270566"/>
              <a:ext cx="47625" cy="28575"/>
            </a:xfrm>
            <a:custGeom>
              <a:avLst/>
              <a:gdLst>
                <a:gd name="connsiteX0" fmla="*/ 14275 w 47625"/>
                <a:gd name="connsiteY0" fmla="*/ 25897 h 28575"/>
                <a:gd name="connsiteX1" fmla="*/ 20504 w 47625"/>
                <a:gd name="connsiteY1" fmla="*/ 27078 h 28575"/>
                <a:gd name="connsiteX2" fmla="*/ 27829 w 47625"/>
                <a:gd name="connsiteY2" fmla="*/ 27526 h 28575"/>
                <a:gd name="connsiteX3" fmla="*/ 36782 w 47625"/>
                <a:gd name="connsiteY3" fmla="*/ 26935 h 28575"/>
                <a:gd name="connsiteX4" fmla="*/ 45041 w 47625"/>
                <a:gd name="connsiteY4" fmla="*/ 16296 h 28575"/>
                <a:gd name="connsiteX5" fmla="*/ 34401 w 47625"/>
                <a:gd name="connsiteY5" fmla="*/ 8037 h 28575"/>
                <a:gd name="connsiteX6" fmla="*/ 22819 w 47625"/>
                <a:gd name="connsiteY6" fmla="*/ 8180 h 28575"/>
                <a:gd name="connsiteX7" fmla="*/ 19066 w 47625"/>
                <a:gd name="connsiteY7" fmla="*/ 7466 h 28575"/>
                <a:gd name="connsiteX8" fmla="*/ 7445 w 47625"/>
                <a:gd name="connsiteY8" fmla="*/ 14286 h 28575"/>
                <a:gd name="connsiteX9" fmla="*/ 14275 w 47625"/>
                <a:gd name="connsiteY9" fmla="*/ 2589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25" h="28575">
                  <a:moveTo>
                    <a:pt x="14275" y="25897"/>
                  </a:moveTo>
                  <a:cubicBezTo>
                    <a:pt x="16332" y="26430"/>
                    <a:pt x="18428" y="26830"/>
                    <a:pt x="20504" y="27078"/>
                  </a:cubicBezTo>
                  <a:cubicBezTo>
                    <a:pt x="22943" y="27373"/>
                    <a:pt x="25381" y="27526"/>
                    <a:pt x="27829" y="27526"/>
                  </a:cubicBezTo>
                  <a:cubicBezTo>
                    <a:pt x="30810" y="27526"/>
                    <a:pt x="33801" y="27316"/>
                    <a:pt x="36782" y="26935"/>
                  </a:cubicBezTo>
                  <a:cubicBezTo>
                    <a:pt x="42002" y="26278"/>
                    <a:pt x="45707" y="21515"/>
                    <a:pt x="45041" y="16296"/>
                  </a:cubicBezTo>
                  <a:cubicBezTo>
                    <a:pt x="44374" y="11076"/>
                    <a:pt x="39640" y="7399"/>
                    <a:pt x="34401" y="8037"/>
                  </a:cubicBezTo>
                  <a:cubicBezTo>
                    <a:pt x="30553" y="8533"/>
                    <a:pt x="26667" y="8647"/>
                    <a:pt x="22819" y="8180"/>
                  </a:cubicBezTo>
                  <a:cubicBezTo>
                    <a:pt x="21562" y="8018"/>
                    <a:pt x="20304" y="7780"/>
                    <a:pt x="19066" y="7466"/>
                  </a:cubicBezTo>
                  <a:cubicBezTo>
                    <a:pt x="13970" y="6104"/>
                    <a:pt x="8779" y="9190"/>
                    <a:pt x="7445" y="14286"/>
                  </a:cubicBezTo>
                  <a:cubicBezTo>
                    <a:pt x="6141" y="19382"/>
                    <a:pt x="9189" y="24582"/>
                    <a:pt x="14275" y="258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430" name="Grafik 293">
            <a:extLst>
              <a:ext uri="{FF2B5EF4-FFF2-40B4-BE49-F238E27FC236}">
                <a16:creationId xmlns:a16="http://schemas.microsoft.com/office/drawing/2014/main" id="{FFA2978A-9A5E-9810-8291-E3023469485F}"/>
              </a:ext>
            </a:extLst>
          </p:cNvPr>
          <p:cNvGrpSpPr/>
          <p:nvPr/>
        </p:nvGrpSpPr>
        <p:grpSpPr>
          <a:xfrm>
            <a:off x="4569390" y="5818411"/>
            <a:ext cx="497910" cy="498884"/>
            <a:chOff x="7852971" y="2846158"/>
            <a:chExt cx="437294" cy="438150"/>
          </a:xfrm>
          <a:solidFill>
            <a:sysClr val="window" lastClr="FFFFFF"/>
          </a:solidFill>
          <a:effectLst/>
        </p:grpSpPr>
        <p:sp>
          <p:nvSpPr>
            <p:cNvPr id="431" name="Freihandform: Form 305">
              <a:extLst>
                <a:ext uri="{FF2B5EF4-FFF2-40B4-BE49-F238E27FC236}">
                  <a16:creationId xmlns:a16="http://schemas.microsoft.com/office/drawing/2014/main" id="{8FFDC5C9-5D6E-E608-7B91-C0F33D6100E0}"/>
                </a:ext>
              </a:extLst>
            </p:cNvPr>
            <p:cNvSpPr/>
            <p:nvPr/>
          </p:nvSpPr>
          <p:spPr>
            <a:xfrm>
              <a:off x="8040090" y="3128668"/>
              <a:ext cx="17115" cy="17115"/>
            </a:xfrm>
            <a:custGeom>
              <a:avLst/>
              <a:gdLst>
                <a:gd name="connsiteX0" fmla="*/ 14663 w 17115"/>
                <a:gd name="connsiteY0" fmla="*/ 14667 h 17115"/>
                <a:gd name="connsiteX1" fmla="*/ 14663 w 17115"/>
                <a:gd name="connsiteY1" fmla="*/ 2558 h 17115"/>
                <a:gd name="connsiteX2" fmla="*/ 2558 w 17115"/>
                <a:gd name="connsiteY2" fmla="*/ 2558 h 17115"/>
                <a:gd name="connsiteX3" fmla="*/ 2558 w 17115"/>
                <a:gd name="connsiteY3" fmla="*/ 14667 h 17115"/>
                <a:gd name="connsiteX4" fmla="*/ 14663 w 17115"/>
                <a:gd name="connsiteY4" fmla="*/ 14667 h 17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5" h="17115">
                  <a:moveTo>
                    <a:pt x="14663" y="14667"/>
                  </a:moveTo>
                  <a:cubicBezTo>
                    <a:pt x="18002" y="11320"/>
                    <a:pt x="18002" y="5904"/>
                    <a:pt x="14663" y="2558"/>
                  </a:cubicBezTo>
                  <a:cubicBezTo>
                    <a:pt x="11320" y="-777"/>
                    <a:pt x="5905" y="-777"/>
                    <a:pt x="2558" y="2558"/>
                  </a:cubicBezTo>
                  <a:cubicBezTo>
                    <a:pt x="-777" y="5904"/>
                    <a:pt x="-777" y="11320"/>
                    <a:pt x="2558" y="14667"/>
                  </a:cubicBezTo>
                  <a:cubicBezTo>
                    <a:pt x="5905" y="18002"/>
                    <a:pt x="11320" y="18002"/>
                    <a:pt x="14663" y="14667"/>
                  </a:cubicBezTo>
                  <a:close/>
                </a:path>
              </a:pathLst>
            </a:custGeom>
            <a:grpFill/>
            <a:ln w="839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32" name="Freihandform: Form 306">
              <a:extLst>
                <a:ext uri="{FF2B5EF4-FFF2-40B4-BE49-F238E27FC236}">
                  <a16:creationId xmlns:a16="http://schemas.microsoft.com/office/drawing/2014/main" id="{5D9C9E12-7939-2906-65F5-00A1F2731180}"/>
                </a:ext>
              </a:extLst>
            </p:cNvPr>
            <p:cNvSpPr/>
            <p:nvPr/>
          </p:nvSpPr>
          <p:spPr>
            <a:xfrm>
              <a:off x="8014182" y="2846101"/>
              <a:ext cx="188267" cy="188268"/>
            </a:xfrm>
            <a:custGeom>
              <a:avLst/>
              <a:gdLst>
                <a:gd name="connsiteX0" fmla="*/ 57 w 188267"/>
                <a:gd name="connsiteY0" fmla="*/ 94164 h 188267"/>
                <a:gd name="connsiteX1" fmla="*/ 94164 w 188267"/>
                <a:gd name="connsiteY1" fmla="*/ 188274 h 188267"/>
                <a:gd name="connsiteX2" fmla="*/ 188271 w 188267"/>
                <a:gd name="connsiteY2" fmla="*/ 94164 h 188267"/>
                <a:gd name="connsiteX3" fmla="*/ 94164 w 188267"/>
                <a:gd name="connsiteY3" fmla="*/ 57 h 188267"/>
                <a:gd name="connsiteX4" fmla="*/ 57 w 188267"/>
                <a:gd name="connsiteY4" fmla="*/ 94164 h 188267"/>
                <a:gd name="connsiteX5" fmla="*/ 171163 w 188267"/>
                <a:gd name="connsiteY5" fmla="*/ 94164 h 188267"/>
                <a:gd name="connsiteX6" fmla="*/ 94164 w 188267"/>
                <a:gd name="connsiteY6" fmla="*/ 171162 h 188267"/>
                <a:gd name="connsiteX7" fmla="*/ 17165 w 188267"/>
                <a:gd name="connsiteY7" fmla="*/ 94164 h 188267"/>
                <a:gd name="connsiteX8" fmla="*/ 94164 w 188267"/>
                <a:gd name="connsiteY8" fmla="*/ 17168 h 188267"/>
                <a:gd name="connsiteX9" fmla="*/ 171163 w 188267"/>
                <a:gd name="connsiteY9" fmla="*/ 94164 h 188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8267" h="188267">
                  <a:moveTo>
                    <a:pt x="57" y="94164"/>
                  </a:moveTo>
                  <a:cubicBezTo>
                    <a:pt x="57" y="146054"/>
                    <a:pt x="42273" y="188274"/>
                    <a:pt x="94164" y="188274"/>
                  </a:cubicBezTo>
                  <a:cubicBezTo>
                    <a:pt x="146055" y="188274"/>
                    <a:pt x="188271" y="146054"/>
                    <a:pt x="188271" y="94164"/>
                  </a:cubicBezTo>
                  <a:cubicBezTo>
                    <a:pt x="188271" y="42273"/>
                    <a:pt x="146055" y="57"/>
                    <a:pt x="94164" y="57"/>
                  </a:cubicBezTo>
                  <a:cubicBezTo>
                    <a:pt x="42273" y="57"/>
                    <a:pt x="57" y="42273"/>
                    <a:pt x="57" y="94164"/>
                  </a:cubicBezTo>
                  <a:close/>
                  <a:moveTo>
                    <a:pt x="171163" y="94164"/>
                  </a:moveTo>
                  <a:cubicBezTo>
                    <a:pt x="171163" y="136621"/>
                    <a:pt x="136621" y="171162"/>
                    <a:pt x="94164" y="171162"/>
                  </a:cubicBezTo>
                  <a:cubicBezTo>
                    <a:pt x="51707" y="171162"/>
                    <a:pt x="17165" y="136621"/>
                    <a:pt x="17165" y="94164"/>
                  </a:cubicBezTo>
                  <a:cubicBezTo>
                    <a:pt x="17165" y="51710"/>
                    <a:pt x="51707" y="17168"/>
                    <a:pt x="94164" y="17168"/>
                  </a:cubicBezTo>
                  <a:cubicBezTo>
                    <a:pt x="136621" y="17168"/>
                    <a:pt x="171163" y="51710"/>
                    <a:pt x="171163" y="94164"/>
                  </a:cubicBezTo>
                  <a:close/>
                </a:path>
              </a:pathLst>
            </a:custGeom>
            <a:grpFill/>
            <a:ln w="839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33" name="Freihandform: Form 307">
              <a:extLst>
                <a:ext uri="{FF2B5EF4-FFF2-40B4-BE49-F238E27FC236}">
                  <a16:creationId xmlns:a16="http://schemas.microsoft.com/office/drawing/2014/main" id="{1B9E9EDA-0B1E-747A-7914-A7A8F4C67C8C}"/>
                </a:ext>
              </a:extLst>
            </p:cNvPr>
            <p:cNvSpPr/>
            <p:nvPr/>
          </p:nvSpPr>
          <p:spPr>
            <a:xfrm>
              <a:off x="7853343" y="3027796"/>
              <a:ext cx="437294" cy="255873"/>
            </a:xfrm>
            <a:custGeom>
              <a:avLst/>
              <a:gdLst>
                <a:gd name="connsiteX0" fmla="*/ 98598 w 437294"/>
                <a:gd name="connsiteY0" fmla="*/ 253981 h 255872"/>
                <a:gd name="connsiteX1" fmla="*/ 110673 w 437294"/>
                <a:gd name="connsiteY1" fmla="*/ 254051 h 255872"/>
                <a:gd name="connsiteX2" fmla="*/ 152150 w 437294"/>
                <a:gd name="connsiteY2" fmla="*/ 213189 h 255872"/>
                <a:gd name="connsiteX3" fmla="*/ 158241 w 437294"/>
                <a:gd name="connsiteY3" fmla="*/ 186640 h 255872"/>
                <a:gd name="connsiteX4" fmla="*/ 167163 w 437294"/>
                <a:gd name="connsiteY4" fmla="*/ 178036 h 255872"/>
                <a:gd name="connsiteX5" fmla="*/ 184977 w 437294"/>
                <a:gd name="connsiteY5" fmla="*/ 170839 h 255872"/>
                <a:gd name="connsiteX6" fmla="*/ 298710 w 437294"/>
                <a:gd name="connsiteY6" fmla="*/ 170839 h 255872"/>
                <a:gd name="connsiteX7" fmla="*/ 352415 w 437294"/>
                <a:gd name="connsiteY7" fmla="*/ 149020 h 255872"/>
                <a:gd name="connsiteX8" fmla="*/ 430006 w 437294"/>
                <a:gd name="connsiteY8" fmla="*/ 56330 h 255872"/>
                <a:gd name="connsiteX9" fmla="*/ 425941 w 437294"/>
                <a:gd name="connsiteY9" fmla="*/ 8097 h 255872"/>
                <a:gd name="connsiteX10" fmla="*/ 377931 w 437294"/>
                <a:gd name="connsiteY10" fmla="*/ 11914 h 255872"/>
                <a:gd name="connsiteX11" fmla="*/ 327448 w 437294"/>
                <a:gd name="connsiteY11" fmla="*/ 63802 h 255872"/>
                <a:gd name="connsiteX12" fmla="*/ 300849 w 437294"/>
                <a:gd name="connsiteY12" fmla="*/ 51065 h 255872"/>
                <a:gd name="connsiteX13" fmla="*/ 205449 w 437294"/>
                <a:gd name="connsiteY13" fmla="*/ 51065 h 255872"/>
                <a:gd name="connsiteX14" fmla="*/ 162607 w 437294"/>
                <a:gd name="connsiteY14" fmla="*/ 42511 h 255872"/>
                <a:gd name="connsiteX15" fmla="*/ 66133 w 437294"/>
                <a:gd name="connsiteY15" fmla="*/ 97213 h 255872"/>
                <a:gd name="connsiteX16" fmla="*/ 43252 w 437294"/>
                <a:gd name="connsiteY16" fmla="*/ 104303 h 255872"/>
                <a:gd name="connsiteX17" fmla="*/ 2553 w 437294"/>
                <a:gd name="connsiteY17" fmla="*/ 145122 h 255872"/>
                <a:gd name="connsiteX18" fmla="*/ 2539 w 437294"/>
                <a:gd name="connsiteY18" fmla="*/ 157190 h 255872"/>
                <a:gd name="connsiteX19" fmla="*/ 162603 w 437294"/>
                <a:gd name="connsiteY19" fmla="*/ 59620 h 255872"/>
                <a:gd name="connsiteX20" fmla="*/ 200267 w 437294"/>
                <a:gd name="connsiteY20" fmla="*/ 67458 h 255872"/>
                <a:gd name="connsiteX21" fmla="*/ 203697 w 437294"/>
                <a:gd name="connsiteY21" fmla="*/ 68177 h 255872"/>
                <a:gd name="connsiteX22" fmla="*/ 300849 w 437294"/>
                <a:gd name="connsiteY22" fmla="*/ 68177 h 255872"/>
                <a:gd name="connsiteX23" fmla="*/ 317961 w 437294"/>
                <a:gd name="connsiteY23" fmla="*/ 85286 h 255872"/>
                <a:gd name="connsiteX24" fmla="*/ 300849 w 437294"/>
                <a:gd name="connsiteY24" fmla="*/ 102397 h 255872"/>
                <a:gd name="connsiteX25" fmla="*/ 231048 w 437294"/>
                <a:gd name="connsiteY25" fmla="*/ 102397 h 255872"/>
                <a:gd name="connsiteX26" fmla="*/ 222494 w 437294"/>
                <a:gd name="connsiteY26" fmla="*/ 110952 h 255872"/>
                <a:gd name="connsiteX27" fmla="*/ 231048 w 437294"/>
                <a:gd name="connsiteY27" fmla="*/ 119506 h 255872"/>
                <a:gd name="connsiteX28" fmla="*/ 300849 w 437294"/>
                <a:gd name="connsiteY28" fmla="*/ 119506 h 255872"/>
                <a:gd name="connsiteX29" fmla="*/ 335069 w 437294"/>
                <a:gd name="connsiteY29" fmla="*/ 85286 h 255872"/>
                <a:gd name="connsiteX30" fmla="*/ 334769 w 437294"/>
                <a:gd name="connsiteY30" fmla="*/ 80813 h 255872"/>
                <a:gd name="connsiteX31" fmla="*/ 390784 w 437294"/>
                <a:gd name="connsiteY31" fmla="*/ 23210 h 255872"/>
                <a:gd name="connsiteX32" fmla="*/ 414906 w 437294"/>
                <a:gd name="connsiteY32" fmla="*/ 21170 h 255872"/>
                <a:gd name="connsiteX33" fmla="*/ 416912 w 437294"/>
                <a:gd name="connsiteY33" fmla="*/ 45319 h 255872"/>
                <a:gd name="connsiteX34" fmla="*/ 340177 w 437294"/>
                <a:gd name="connsiteY34" fmla="*/ 137052 h 255872"/>
                <a:gd name="connsiteX35" fmla="*/ 298710 w 437294"/>
                <a:gd name="connsiteY35" fmla="*/ 153730 h 255872"/>
                <a:gd name="connsiteX36" fmla="*/ 184977 w 437294"/>
                <a:gd name="connsiteY36" fmla="*/ 153730 h 255872"/>
                <a:gd name="connsiteX37" fmla="*/ 155280 w 437294"/>
                <a:gd name="connsiteY37" fmla="*/ 165724 h 255872"/>
                <a:gd name="connsiteX38" fmla="*/ 148009 w 437294"/>
                <a:gd name="connsiteY38" fmla="*/ 172740 h 255872"/>
                <a:gd name="connsiteX39" fmla="*/ 80985 w 437294"/>
                <a:gd name="connsiteY39" fmla="*/ 105720 h 255872"/>
                <a:gd name="connsiteX40" fmla="*/ 162603 w 437294"/>
                <a:gd name="connsiteY40" fmla="*/ 59620 h 255872"/>
                <a:gd name="connsiteX41" fmla="*/ 55359 w 437294"/>
                <a:gd name="connsiteY41" fmla="*/ 116394 h 255872"/>
                <a:gd name="connsiteX42" fmla="*/ 65953 w 437294"/>
                <a:gd name="connsiteY42" fmla="*/ 115190 h 255872"/>
                <a:gd name="connsiteX43" fmla="*/ 140053 w 437294"/>
                <a:gd name="connsiteY43" fmla="*/ 188987 h 255872"/>
                <a:gd name="connsiteX44" fmla="*/ 140099 w 437294"/>
                <a:gd name="connsiteY44" fmla="*/ 201045 h 255872"/>
                <a:gd name="connsiteX45" fmla="*/ 104739 w 437294"/>
                <a:gd name="connsiteY45" fmla="*/ 235880 h 255872"/>
                <a:gd name="connsiteX46" fmla="*/ 20678 w 437294"/>
                <a:gd name="connsiteY46" fmla="*/ 151176 h 255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37294" h="255872">
                  <a:moveTo>
                    <a:pt x="98598" y="253981"/>
                  </a:moveTo>
                  <a:cubicBezTo>
                    <a:pt x="101914" y="257324"/>
                    <a:pt x="107313" y="257361"/>
                    <a:pt x="110673" y="254051"/>
                  </a:cubicBezTo>
                  <a:lnTo>
                    <a:pt x="152150" y="213189"/>
                  </a:lnTo>
                  <a:cubicBezTo>
                    <a:pt x="159197" y="206142"/>
                    <a:pt x="161340" y="195709"/>
                    <a:pt x="158241" y="186640"/>
                  </a:cubicBezTo>
                  <a:lnTo>
                    <a:pt x="167163" y="178036"/>
                  </a:lnTo>
                  <a:cubicBezTo>
                    <a:pt x="171967" y="173396"/>
                    <a:pt x="178291" y="170839"/>
                    <a:pt x="184977" y="170839"/>
                  </a:cubicBezTo>
                  <a:lnTo>
                    <a:pt x="298710" y="170839"/>
                  </a:lnTo>
                  <a:cubicBezTo>
                    <a:pt x="318887" y="170839"/>
                    <a:pt x="337957" y="163090"/>
                    <a:pt x="352415" y="149020"/>
                  </a:cubicBezTo>
                  <a:cubicBezTo>
                    <a:pt x="353010" y="148442"/>
                    <a:pt x="347900" y="154462"/>
                    <a:pt x="430006" y="56330"/>
                  </a:cubicBezTo>
                  <a:cubicBezTo>
                    <a:pt x="442183" y="41923"/>
                    <a:pt x="440362" y="20288"/>
                    <a:pt x="425941" y="8097"/>
                  </a:cubicBezTo>
                  <a:cubicBezTo>
                    <a:pt x="411610" y="-3981"/>
                    <a:pt x="390142" y="-2246"/>
                    <a:pt x="377931" y="11914"/>
                  </a:cubicBezTo>
                  <a:lnTo>
                    <a:pt x="327448" y="63802"/>
                  </a:lnTo>
                  <a:cubicBezTo>
                    <a:pt x="321073" y="55956"/>
                    <a:pt x="311353" y="51065"/>
                    <a:pt x="300849" y="51065"/>
                  </a:cubicBezTo>
                  <a:lnTo>
                    <a:pt x="205449" y="51065"/>
                  </a:lnTo>
                  <a:cubicBezTo>
                    <a:pt x="191873" y="45386"/>
                    <a:pt x="177469" y="42511"/>
                    <a:pt x="162607" y="42511"/>
                  </a:cubicBezTo>
                  <a:cubicBezTo>
                    <a:pt x="121410" y="42511"/>
                    <a:pt x="85438" y="61538"/>
                    <a:pt x="66133" y="97213"/>
                  </a:cubicBezTo>
                  <a:cubicBezTo>
                    <a:pt x="58000" y="95672"/>
                    <a:pt x="49422" y="98132"/>
                    <a:pt x="43252" y="104303"/>
                  </a:cubicBezTo>
                  <a:lnTo>
                    <a:pt x="2553" y="145122"/>
                  </a:lnTo>
                  <a:cubicBezTo>
                    <a:pt x="-770" y="148455"/>
                    <a:pt x="-777" y="153847"/>
                    <a:pt x="2539" y="157190"/>
                  </a:cubicBezTo>
                  <a:close/>
                  <a:moveTo>
                    <a:pt x="162603" y="59620"/>
                  </a:moveTo>
                  <a:cubicBezTo>
                    <a:pt x="175708" y="59620"/>
                    <a:pt x="188377" y="62257"/>
                    <a:pt x="200267" y="67458"/>
                  </a:cubicBezTo>
                  <a:cubicBezTo>
                    <a:pt x="201350" y="67933"/>
                    <a:pt x="202517" y="68177"/>
                    <a:pt x="203697" y="68177"/>
                  </a:cubicBezTo>
                  <a:lnTo>
                    <a:pt x="300849" y="68177"/>
                  </a:lnTo>
                  <a:cubicBezTo>
                    <a:pt x="310125" y="68177"/>
                    <a:pt x="317961" y="75742"/>
                    <a:pt x="317961" y="85286"/>
                  </a:cubicBezTo>
                  <a:cubicBezTo>
                    <a:pt x="317961" y="94722"/>
                    <a:pt x="310286" y="102397"/>
                    <a:pt x="300849" y="102397"/>
                  </a:cubicBezTo>
                  <a:lnTo>
                    <a:pt x="231048" y="102397"/>
                  </a:lnTo>
                  <a:cubicBezTo>
                    <a:pt x="226324" y="102397"/>
                    <a:pt x="222494" y="106229"/>
                    <a:pt x="222494" y="110952"/>
                  </a:cubicBezTo>
                  <a:cubicBezTo>
                    <a:pt x="222494" y="115679"/>
                    <a:pt x="226324" y="119506"/>
                    <a:pt x="231048" y="119506"/>
                  </a:cubicBezTo>
                  <a:lnTo>
                    <a:pt x="300849" y="119506"/>
                  </a:lnTo>
                  <a:cubicBezTo>
                    <a:pt x="319719" y="119506"/>
                    <a:pt x="335069" y="104156"/>
                    <a:pt x="335069" y="85286"/>
                  </a:cubicBezTo>
                  <a:cubicBezTo>
                    <a:pt x="335069" y="83781"/>
                    <a:pt x="334962" y="82290"/>
                    <a:pt x="334769" y="80813"/>
                  </a:cubicBezTo>
                  <a:cubicBezTo>
                    <a:pt x="383604" y="30614"/>
                    <a:pt x="390490" y="23560"/>
                    <a:pt x="390784" y="23210"/>
                  </a:cubicBezTo>
                  <a:cubicBezTo>
                    <a:pt x="396882" y="16013"/>
                    <a:pt x="407705" y="15100"/>
                    <a:pt x="414906" y="21170"/>
                  </a:cubicBezTo>
                  <a:cubicBezTo>
                    <a:pt x="422113" y="27264"/>
                    <a:pt x="423026" y="38082"/>
                    <a:pt x="416912" y="45319"/>
                  </a:cubicBezTo>
                  <a:lnTo>
                    <a:pt x="340177" y="137052"/>
                  </a:lnTo>
                  <a:cubicBezTo>
                    <a:pt x="328972" y="147810"/>
                    <a:pt x="314260" y="153730"/>
                    <a:pt x="298710" y="153730"/>
                  </a:cubicBezTo>
                  <a:lnTo>
                    <a:pt x="184977" y="153730"/>
                  </a:lnTo>
                  <a:cubicBezTo>
                    <a:pt x="173832" y="153730"/>
                    <a:pt x="163282" y="157992"/>
                    <a:pt x="155280" y="165724"/>
                  </a:cubicBezTo>
                  <a:lnTo>
                    <a:pt x="148009" y="172740"/>
                  </a:lnTo>
                  <a:lnTo>
                    <a:pt x="80985" y="105720"/>
                  </a:lnTo>
                  <a:cubicBezTo>
                    <a:pt x="96650" y="76334"/>
                    <a:pt x="126043" y="59620"/>
                    <a:pt x="162603" y="59620"/>
                  </a:cubicBezTo>
                  <a:close/>
                  <a:moveTo>
                    <a:pt x="55359" y="116394"/>
                  </a:moveTo>
                  <a:cubicBezTo>
                    <a:pt x="58181" y="113573"/>
                    <a:pt x="62513" y="113065"/>
                    <a:pt x="65953" y="115190"/>
                  </a:cubicBezTo>
                  <a:cubicBezTo>
                    <a:pt x="67434" y="116093"/>
                    <a:pt x="63181" y="112222"/>
                    <a:pt x="140053" y="188987"/>
                  </a:cubicBezTo>
                  <a:cubicBezTo>
                    <a:pt x="143473" y="192406"/>
                    <a:pt x="143289" y="197855"/>
                    <a:pt x="140099" y="201045"/>
                  </a:cubicBezTo>
                  <a:lnTo>
                    <a:pt x="104739" y="235880"/>
                  </a:lnTo>
                  <a:lnTo>
                    <a:pt x="20678" y="151176"/>
                  </a:lnTo>
                  <a:close/>
                </a:path>
              </a:pathLst>
            </a:custGeom>
            <a:grpFill/>
            <a:ln w="839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34" name="Freihandform: Form 308">
              <a:extLst>
                <a:ext uri="{FF2B5EF4-FFF2-40B4-BE49-F238E27FC236}">
                  <a16:creationId xmlns:a16="http://schemas.microsoft.com/office/drawing/2014/main" id="{78923353-FE5A-276D-D6B2-0AAAE9FA5B8A}"/>
                </a:ext>
              </a:extLst>
            </p:cNvPr>
            <p:cNvSpPr/>
            <p:nvPr/>
          </p:nvSpPr>
          <p:spPr>
            <a:xfrm>
              <a:off x="8080364" y="2880322"/>
              <a:ext cx="51346" cy="119807"/>
            </a:xfrm>
            <a:custGeom>
              <a:avLst/>
              <a:gdLst>
                <a:gd name="connsiteX0" fmla="*/ 17715 w 51345"/>
                <a:gd name="connsiteY0" fmla="*/ 8614 h 119806"/>
                <a:gd name="connsiteX1" fmla="*/ 17715 w 51345"/>
                <a:gd name="connsiteY1" fmla="*/ 18639 h 119806"/>
                <a:gd name="connsiteX2" fmla="*/ 604 w 51345"/>
                <a:gd name="connsiteY2" fmla="*/ 42835 h 119806"/>
                <a:gd name="connsiteX3" fmla="*/ 26270 w 51345"/>
                <a:gd name="connsiteY3" fmla="*/ 68501 h 119806"/>
                <a:gd name="connsiteX4" fmla="*/ 34824 w 51345"/>
                <a:gd name="connsiteY4" fmla="*/ 77055 h 119806"/>
                <a:gd name="connsiteX5" fmla="*/ 26270 w 51345"/>
                <a:gd name="connsiteY5" fmla="*/ 85609 h 119806"/>
                <a:gd name="connsiteX6" fmla="*/ 15162 w 51345"/>
                <a:gd name="connsiteY6" fmla="*/ 79137 h 119806"/>
                <a:gd name="connsiteX7" fmla="*/ 3108 w 51345"/>
                <a:gd name="connsiteY7" fmla="*/ 78095 h 119806"/>
                <a:gd name="connsiteX8" fmla="*/ 2064 w 51345"/>
                <a:gd name="connsiteY8" fmla="*/ 90149 h 119806"/>
                <a:gd name="connsiteX9" fmla="*/ 17715 w 51345"/>
                <a:gd name="connsiteY9" fmla="*/ 101290 h 119806"/>
                <a:gd name="connsiteX10" fmla="*/ 17715 w 51345"/>
                <a:gd name="connsiteY10" fmla="*/ 111275 h 119806"/>
                <a:gd name="connsiteX11" fmla="*/ 26270 w 51345"/>
                <a:gd name="connsiteY11" fmla="*/ 119830 h 119806"/>
                <a:gd name="connsiteX12" fmla="*/ 34824 w 51345"/>
                <a:gd name="connsiteY12" fmla="*/ 111275 h 119806"/>
                <a:gd name="connsiteX13" fmla="*/ 34824 w 51345"/>
                <a:gd name="connsiteY13" fmla="*/ 101250 h 119806"/>
                <a:gd name="connsiteX14" fmla="*/ 51936 w 51345"/>
                <a:gd name="connsiteY14" fmla="*/ 77055 h 119806"/>
                <a:gd name="connsiteX15" fmla="*/ 26270 w 51345"/>
                <a:gd name="connsiteY15" fmla="*/ 51389 h 119806"/>
                <a:gd name="connsiteX16" fmla="*/ 17715 w 51345"/>
                <a:gd name="connsiteY16" fmla="*/ 42835 h 119806"/>
                <a:gd name="connsiteX17" fmla="*/ 26270 w 51345"/>
                <a:gd name="connsiteY17" fmla="*/ 34277 h 119806"/>
                <a:gd name="connsiteX18" fmla="*/ 35522 w 51345"/>
                <a:gd name="connsiteY18" fmla="*/ 38750 h 119806"/>
                <a:gd name="connsiteX19" fmla="*/ 47620 w 51345"/>
                <a:gd name="connsiteY19" fmla="*/ 38552 h 119806"/>
                <a:gd name="connsiteX20" fmla="*/ 47423 w 51345"/>
                <a:gd name="connsiteY20" fmla="*/ 26455 h 119806"/>
                <a:gd name="connsiteX21" fmla="*/ 34824 w 51345"/>
                <a:gd name="connsiteY21" fmla="*/ 18579 h 119806"/>
                <a:gd name="connsiteX22" fmla="*/ 34824 w 51345"/>
                <a:gd name="connsiteY22" fmla="*/ 8614 h 119806"/>
                <a:gd name="connsiteX23" fmla="*/ 26270 w 51345"/>
                <a:gd name="connsiteY23" fmla="*/ 57 h 119806"/>
                <a:gd name="connsiteX24" fmla="*/ 17715 w 51345"/>
                <a:gd name="connsiteY24" fmla="*/ 8614 h 119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1345" h="119806">
                  <a:moveTo>
                    <a:pt x="17715" y="8614"/>
                  </a:moveTo>
                  <a:lnTo>
                    <a:pt x="17715" y="18639"/>
                  </a:lnTo>
                  <a:cubicBezTo>
                    <a:pt x="7757" y="22169"/>
                    <a:pt x="604" y="31680"/>
                    <a:pt x="604" y="42835"/>
                  </a:cubicBezTo>
                  <a:cubicBezTo>
                    <a:pt x="604" y="56985"/>
                    <a:pt x="12116" y="68501"/>
                    <a:pt x="26270" y="68501"/>
                  </a:cubicBezTo>
                  <a:cubicBezTo>
                    <a:pt x="30987" y="68501"/>
                    <a:pt x="34824" y="72338"/>
                    <a:pt x="34824" y="77055"/>
                  </a:cubicBezTo>
                  <a:cubicBezTo>
                    <a:pt x="34824" y="81772"/>
                    <a:pt x="30987" y="85609"/>
                    <a:pt x="26270" y="85609"/>
                  </a:cubicBezTo>
                  <a:cubicBezTo>
                    <a:pt x="22615" y="85609"/>
                    <a:pt x="18668" y="83312"/>
                    <a:pt x="15162" y="79137"/>
                  </a:cubicBezTo>
                  <a:cubicBezTo>
                    <a:pt x="12120" y="75521"/>
                    <a:pt x="6724" y="75056"/>
                    <a:pt x="3108" y="78095"/>
                  </a:cubicBezTo>
                  <a:cubicBezTo>
                    <a:pt x="-510" y="81136"/>
                    <a:pt x="-978" y="86532"/>
                    <a:pt x="2064" y="90149"/>
                  </a:cubicBezTo>
                  <a:cubicBezTo>
                    <a:pt x="6638" y="95588"/>
                    <a:pt x="12016" y="99379"/>
                    <a:pt x="17715" y="101290"/>
                  </a:cubicBezTo>
                  <a:lnTo>
                    <a:pt x="17715" y="111275"/>
                  </a:lnTo>
                  <a:cubicBezTo>
                    <a:pt x="17715" y="116003"/>
                    <a:pt x="21546" y="119830"/>
                    <a:pt x="26270" y="119830"/>
                  </a:cubicBezTo>
                  <a:cubicBezTo>
                    <a:pt x="30993" y="119830"/>
                    <a:pt x="34824" y="116003"/>
                    <a:pt x="34824" y="111275"/>
                  </a:cubicBezTo>
                  <a:lnTo>
                    <a:pt x="34824" y="101250"/>
                  </a:lnTo>
                  <a:cubicBezTo>
                    <a:pt x="44782" y="97717"/>
                    <a:pt x="51936" y="88207"/>
                    <a:pt x="51936" y="77055"/>
                  </a:cubicBezTo>
                  <a:cubicBezTo>
                    <a:pt x="51936" y="62902"/>
                    <a:pt x="40423" y="51389"/>
                    <a:pt x="26270" y="51389"/>
                  </a:cubicBezTo>
                  <a:cubicBezTo>
                    <a:pt x="21553" y="51389"/>
                    <a:pt x="17715" y="47551"/>
                    <a:pt x="17715" y="42835"/>
                  </a:cubicBezTo>
                  <a:cubicBezTo>
                    <a:pt x="17715" y="38118"/>
                    <a:pt x="21553" y="34277"/>
                    <a:pt x="26270" y="34277"/>
                  </a:cubicBezTo>
                  <a:cubicBezTo>
                    <a:pt x="29302" y="34277"/>
                    <a:pt x="32500" y="35825"/>
                    <a:pt x="35522" y="38750"/>
                  </a:cubicBezTo>
                  <a:cubicBezTo>
                    <a:pt x="38919" y="42036"/>
                    <a:pt x="44334" y="41945"/>
                    <a:pt x="47620" y="38552"/>
                  </a:cubicBezTo>
                  <a:cubicBezTo>
                    <a:pt x="50906" y="35156"/>
                    <a:pt x="50816" y="29741"/>
                    <a:pt x="47423" y="26455"/>
                  </a:cubicBezTo>
                  <a:cubicBezTo>
                    <a:pt x="43081" y="22253"/>
                    <a:pt x="38735" y="19876"/>
                    <a:pt x="34824" y="18579"/>
                  </a:cubicBezTo>
                  <a:lnTo>
                    <a:pt x="34824" y="8614"/>
                  </a:lnTo>
                  <a:cubicBezTo>
                    <a:pt x="34824" y="3887"/>
                    <a:pt x="30993" y="57"/>
                    <a:pt x="26270" y="57"/>
                  </a:cubicBezTo>
                  <a:cubicBezTo>
                    <a:pt x="21546" y="57"/>
                    <a:pt x="17715" y="3887"/>
                    <a:pt x="17715" y="8614"/>
                  </a:cubicBezTo>
                  <a:close/>
                </a:path>
              </a:pathLst>
            </a:custGeom>
            <a:grpFill/>
            <a:ln w="839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435" name="Grafik 294">
            <a:extLst>
              <a:ext uri="{FF2B5EF4-FFF2-40B4-BE49-F238E27FC236}">
                <a16:creationId xmlns:a16="http://schemas.microsoft.com/office/drawing/2014/main" id="{D5D6DB17-420D-E0EE-26C5-4A749A1633FA}"/>
              </a:ext>
            </a:extLst>
          </p:cNvPr>
          <p:cNvGrpSpPr/>
          <p:nvPr/>
        </p:nvGrpSpPr>
        <p:grpSpPr>
          <a:xfrm>
            <a:off x="3240423" y="5818411"/>
            <a:ext cx="498884" cy="498884"/>
            <a:chOff x="5832475" y="2846158"/>
            <a:chExt cx="438150" cy="438150"/>
          </a:xfrm>
          <a:solidFill>
            <a:sysClr val="window" lastClr="FFFFFF"/>
          </a:solidFill>
          <a:effectLst/>
        </p:grpSpPr>
        <p:sp>
          <p:nvSpPr>
            <p:cNvPr id="436" name="Freihandform: Form 310">
              <a:extLst>
                <a:ext uri="{FF2B5EF4-FFF2-40B4-BE49-F238E27FC236}">
                  <a16:creationId xmlns:a16="http://schemas.microsoft.com/office/drawing/2014/main" id="{BBDAE9D9-311A-999F-7481-3721E936EDBD}"/>
                </a:ext>
              </a:extLst>
            </p:cNvPr>
            <p:cNvSpPr/>
            <p:nvPr/>
          </p:nvSpPr>
          <p:spPr>
            <a:xfrm>
              <a:off x="6028864" y="3177615"/>
              <a:ext cx="17115" cy="17115"/>
            </a:xfrm>
            <a:custGeom>
              <a:avLst/>
              <a:gdLst>
                <a:gd name="connsiteX0" fmla="*/ 2562 w 17115"/>
                <a:gd name="connsiteY0" fmla="*/ 2567 h 17115"/>
                <a:gd name="connsiteX1" fmla="*/ 2562 w 17115"/>
                <a:gd name="connsiteY1" fmla="*/ 14665 h 17115"/>
                <a:gd name="connsiteX2" fmla="*/ 14660 w 17115"/>
                <a:gd name="connsiteY2" fmla="*/ 14665 h 17115"/>
                <a:gd name="connsiteX3" fmla="*/ 14660 w 17115"/>
                <a:gd name="connsiteY3" fmla="*/ 2567 h 17115"/>
                <a:gd name="connsiteX4" fmla="*/ 2562 w 17115"/>
                <a:gd name="connsiteY4" fmla="*/ 2567 h 17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5" h="17115">
                  <a:moveTo>
                    <a:pt x="2562" y="2567"/>
                  </a:moveTo>
                  <a:cubicBezTo>
                    <a:pt x="-777" y="5904"/>
                    <a:pt x="-777" y="11322"/>
                    <a:pt x="2562" y="14665"/>
                  </a:cubicBezTo>
                  <a:cubicBezTo>
                    <a:pt x="5909" y="18004"/>
                    <a:pt x="11324" y="18004"/>
                    <a:pt x="14660" y="14665"/>
                  </a:cubicBezTo>
                  <a:cubicBezTo>
                    <a:pt x="18006" y="11322"/>
                    <a:pt x="18006" y="5904"/>
                    <a:pt x="14660" y="2567"/>
                  </a:cubicBezTo>
                  <a:cubicBezTo>
                    <a:pt x="11324" y="-779"/>
                    <a:pt x="5909" y="-779"/>
                    <a:pt x="2562" y="2567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37" name="Freihandform: Form 311">
              <a:extLst>
                <a:ext uri="{FF2B5EF4-FFF2-40B4-BE49-F238E27FC236}">
                  <a16:creationId xmlns:a16="http://schemas.microsoft.com/office/drawing/2014/main" id="{8589D0B2-4102-0D34-15E5-C845D0623F50}"/>
                </a:ext>
              </a:extLst>
            </p:cNvPr>
            <p:cNvSpPr/>
            <p:nvPr/>
          </p:nvSpPr>
          <p:spPr>
            <a:xfrm>
              <a:off x="5832418" y="2846100"/>
              <a:ext cx="437294" cy="438150"/>
            </a:xfrm>
            <a:custGeom>
              <a:avLst/>
              <a:gdLst>
                <a:gd name="connsiteX0" fmla="*/ 418454 w 437294"/>
                <a:gd name="connsiteY0" fmla="*/ 319220 h 438150"/>
                <a:gd name="connsiteX1" fmla="*/ 353483 w 437294"/>
                <a:gd name="connsiteY1" fmla="*/ 263973 h 438150"/>
                <a:gd name="connsiteX2" fmla="*/ 352534 w 437294"/>
                <a:gd name="connsiteY2" fmla="*/ 263275 h 438150"/>
                <a:gd name="connsiteX3" fmla="*/ 299312 w 437294"/>
                <a:gd name="connsiteY3" fmla="*/ 269114 h 438150"/>
                <a:gd name="connsiteX4" fmla="*/ 263889 w 437294"/>
                <a:gd name="connsiteY4" fmla="*/ 304535 h 438150"/>
                <a:gd name="connsiteX5" fmla="*/ 254566 w 437294"/>
                <a:gd name="connsiteY5" fmla="*/ 306394 h 438150"/>
                <a:gd name="connsiteX6" fmla="*/ 156898 w 437294"/>
                <a:gd name="connsiteY6" fmla="*/ 232360 h 438150"/>
                <a:gd name="connsiteX7" fmla="*/ 130263 w 437294"/>
                <a:gd name="connsiteY7" fmla="*/ 184999 h 438150"/>
                <a:gd name="connsiteX8" fmla="*/ 129745 w 437294"/>
                <a:gd name="connsiteY8" fmla="*/ 183234 h 438150"/>
                <a:gd name="connsiteX9" fmla="*/ 131604 w 437294"/>
                <a:gd name="connsiteY9" fmla="*/ 173918 h 438150"/>
                <a:gd name="connsiteX10" fmla="*/ 167024 w 437294"/>
                <a:gd name="connsiteY10" fmla="*/ 138488 h 438150"/>
                <a:gd name="connsiteX11" fmla="*/ 172864 w 437294"/>
                <a:gd name="connsiteY11" fmla="*/ 85266 h 438150"/>
                <a:gd name="connsiteX12" fmla="*/ 172593 w 437294"/>
                <a:gd name="connsiteY12" fmla="*/ 84862 h 438150"/>
                <a:gd name="connsiteX13" fmla="*/ 125673 w 437294"/>
                <a:gd name="connsiteY13" fmla="*/ 19660 h 438150"/>
                <a:gd name="connsiteX14" fmla="*/ 59459 w 437294"/>
                <a:gd name="connsiteY14" fmla="*/ 12593 h 438150"/>
                <a:gd name="connsiteX15" fmla="*/ 52365 w 437294"/>
                <a:gd name="connsiteY15" fmla="*/ 19687 h 438150"/>
                <a:gd name="connsiteX16" fmla="*/ 52349 w 437294"/>
                <a:gd name="connsiteY16" fmla="*/ 19704 h 438150"/>
                <a:gd name="connsiteX17" fmla="*/ 27023 w 437294"/>
                <a:gd name="connsiteY17" fmla="*/ 45029 h 438150"/>
                <a:gd name="connsiteX18" fmla="*/ 12740 w 437294"/>
                <a:gd name="connsiteY18" fmla="*/ 176278 h 438150"/>
                <a:gd name="connsiteX19" fmla="*/ 113435 w 437294"/>
                <a:gd name="connsiteY19" fmla="*/ 323215 h 438150"/>
                <a:gd name="connsiteX20" fmla="*/ 264347 w 437294"/>
                <a:gd name="connsiteY20" fmla="*/ 425776 h 438150"/>
                <a:gd name="connsiteX21" fmla="*/ 401322 w 437294"/>
                <a:gd name="connsiteY21" fmla="*/ 409115 h 438150"/>
                <a:gd name="connsiteX22" fmla="*/ 425207 w 437294"/>
                <a:gd name="connsiteY22" fmla="*/ 385234 h 438150"/>
                <a:gd name="connsiteX23" fmla="*/ 418454 w 437294"/>
                <a:gd name="connsiteY23" fmla="*/ 319220 h 438150"/>
                <a:gd name="connsiteX24" fmla="*/ 342879 w 437294"/>
                <a:gd name="connsiteY24" fmla="*/ 277418 h 438150"/>
                <a:gd name="connsiteX25" fmla="*/ 407794 w 437294"/>
                <a:gd name="connsiteY25" fmla="*/ 332618 h 438150"/>
                <a:gd name="connsiteX26" fmla="*/ 408740 w 437294"/>
                <a:gd name="connsiteY26" fmla="*/ 333317 h 438150"/>
                <a:gd name="connsiteX27" fmla="*/ 413102 w 437294"/>
                <a:gd name="connsiteY27" fmla="*/ 373133 h 438150"/>
                <a:gd name="connsiteX28" fmla="*/ 411331 w 437294"/>
                <a:gd name="connsiteY28" fmla="*/ 374908 h 438150"/>
                <a:gd name="connsiteX29" fmla="*/ 300613 w 437294"/>
                <a:gd name="connsiteY29" fmla="*/ 292013 h 438150"/>
                <a:gd name="connsiteX30" fmla="*/ 311414 w 437294"/>
                <a:gd name="connsiteY30" fmla="*/ 281216 h 438150"/>
                <a:gd name="connsiteX31" fmla="*/ 342879 w 437294"/>
                <a:gd name="connsiteY31" fmla="*/ 277418 h 438150"/>
                <a:gd name="connsiteX32" fmla="*/ 111376 w 437294"/>
                <a:gd name="connsiteY32" fmla="*/ 29063 h 438150"/>
                <a:gd name="connsiteX33" fmla="*/ 111646 w 437294"/>
                <a:gd name="connsiteY33" fmla="*/ 29468 h 438150"/>
                <a:gd name="connsiteX34" fmla="*/ 158547 w 437294"/>
                <a:gd name="connsiteY34" fmla="*/ 94646 h 438150"/>
                <a:gd name="connsiteX35" fmla="*/ 154923 w 437294"/>
                <a:gd name="connsiteY35" fmla="*/ 126386 h 438150"/>
                <a:gd name="connsiteX36" fmla="*/ 144456 w 437294"/>
                <a:gd name="connsiteY36" fmla="*/ 136856 h 438150"/>
                <a:gd name="connsiteX37" fmla="*/ 69551 w 437294"/>
                <a:gd name="connsiteY37" fmla="*/ 26703 h 438150"/>
                <a:gd name="connsiteX38" fmla="*/ 71560 w 437294"/>
                <a:gd name="connsiteY38" fmla="*/ 24694 h 438150"/>
                <a:gd name="connsiteX39" fmla="*/ 111376 w 437294"/>
                <a:gd name="connsiteY39" fmla="*/ 29063 h 438150"/>
                <a:gd name="connsiteX40" fmla="*/ 270217 w 437294"/>
                <a:gd name="connsiteY40" fmla="*/ 409701 h 438150"/>
                <a:gd name="connsiteX41" fmla="*/ 125536 w 437294"/>
                <a:gd name="connsiteY41" fmla="*/ 311113 h 438150"/>
                <a:gd name="connsiteX42" fmla="*/ 28762 w 437294"/>
                <a:gd name="connsiteY42" fmla="*/ 170274 h 438150"/>
                <a:gd name="connsiteX43" fmla="*/ 39124 w 437294"/>
                <a:gd name="connsiteY43" fmla="*/ 57133 h 438150"/>
                <a:gd name="connsiteX44" fmla="*/ 57232 w 437294"/>
                <a:gd name="connsiteY44" fmla="*/ 39022 h 438150"/>
                <a:gd name="connsiteX45" fmla="*/ 132139 w 437294"/>
                <a:gd name="connsiteY45" fmla="*/ 149174 h 438150"/>
                <a:gd name="connsiteX46" fmla="*/ 119506 w 437294"/>
                <a:gd name="connsiteY46" fmla="*/ 161814 h 438150"/>
                <a:gd name="connsiteX47" fmla="*/ 113646 w 437294"/>
                <a:gd name="connsiteY47" fmla="*/ 189057 h 438150"/>
                <a:gd name="connsiteX48" fmla="*/ 141314 w 437294"/>
                <a:gd name="connsiteY48" fmla="*/ 240106 h 438150"/>
                <a:gd name="connsiteX49" fmla="*/ 248024 w 437294"/>
                <a:gd name="connsiteY49" fmla="*/ 322208 h 438150"/>
                <a:gd name="connsiteX50" fmla="*/ 275990 w 437294"/>
                <a:gd name="connsiteY50" fmla="*/ 316639 h 438150"/>
                <a:gd name="connsiteX51" fmla="*/ 288389 w 437294"/>
                <a:gd name="connsiteY51" fmla="*/ 304237 h 438150"/>
                <a:gd name="connsiteX52" fmla="*/ 399106 w 437294"/>
                <a:gd name="connsiteY52" fmla="*/ 387133 h 438150"/>
                <a:gd name="connsiteX53" fmla="*/ 389221 w 437294"/>
                <a:gd name="connsiteY53" fmla="*/ 397014 h 438150"/>
                <a:gd name="connsiteX54" fmla="*/ 270217 w 437294"/>
                <a:gd name="connsiteY54" fmla="*/ 409701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437294" h="438150">
                  <a:moveTo>
                    <a:pt x="418454" y="319220"/>
                  </a:moveTo>
                  <a:lnTo>
                    <a:pt x="353483" y="263973"/>
                  </a:lnTo>
                  <a:cubicBezTo>
                    <a:pt x="353183" y="263720"/>
                    <a:pt x="352864" y="263485"/>
                    <a:pt x="352534" y="263275"/>
                  </a:cubicBezTo>
                  <a:cubicBezTo>
                    <a:pt x="335489" y="252424"/>
                    <a:pt x="313604" y="254827"/>
                    <a:pt x="299312" y="269114"/>
                  </a:cubicBezTo>
                  <a:lnTo>
                    <a:pt x="263889" y="304535"/>
                  </a:lnTo>
                  <a:cubicBezTo>
                    <a:pt x="261436" y="306992"/>
                    <a:pt x="257775" y="307718"/>
                    <a:pt x="254566" y="306394"/>
                  </a:cubicBezTo>
                  <a:cubicBezTo>
                    <a:pt x="214566" y="289847"/>
                    <a:pt x="181706" y="264936"/>
                    <a:pt x="156898" y="232360"/>
                  </a:cubicBezTo>
                  <a:cubicBezTo>
                    <a:pt x="137982" y="207520"/>
                    <a:pt x="131162" y="187780"/>
                    <a:pt x="130263" y="184999"/>
                  </a:cubicBezTo>
                  <a:cubicBezTo>
                    <a:pt x="130156" y="184404"/>
                    <a:pt x="129985" y="183813"/>
                    <a:pt x="129745" y="183234"/>
                  </a:cubicBezTo>
                  <a:cubicBezTo>
                    <a:pt x="128418" y="180025"/>
                    <a:pt x="129143" y="176371"/>
                    <a:pt x="131604" y="173918"/>
                  </a:cubicBezTo>
                  <a:lnTo>
                    <a:pt x="167024" y="138488"/>
                  </a:lnTo>
                  <a:cubicBezTo>
                    <a:pt x="181315" y="124197"/>
                    <a:pt x="183714" y="102311"/>
                    <a:pt x="172864" y="85266"/>
                  </a:cubicBezTo>
                  <a:cubicBezTo>
                    <a:pt x="172777" y="85129"/>
                    <a:pt x="172687" y="84995"/>
                    <a:pt x="172593" y="84862"/>
                  </a:cubicBezTo>
                  <a:lnTo>
                    <a:pt x="125673" y="19660"/>
                  </a:lnTo>
                  <a:cubicBezTo>
                    <a:pt x="110911" y="-3242"/>
                    <a:pt x="78757" y="-6701"/>
                    <a:pt x="59459" y="12593"/>
                  </a:cubicBezTo>
                  <a:lnTo>
                    <a:pt x="52365" y="19687"/>
                  </a:lnTo>
                  <a:cubicBezTo>
                    <a:pt x="52362" y="19693"/>
                    <a:pt x="52355" y="19700"/>
                    <a:pt x="52349" y="19704"/>
                  </a:cubicBezTo>
                  <a:lnTo>
                    <a:pt x="27023" y="45029"/>
                  </a:lnTo>
                  <a:cubicBezTo>
                    <a:pt x="-3176" y="75231"/>
                    <a:pt x="-8116" y="120613"/>
                    <a:pt x="12740" y="176278"/>
                  </a:cubicBezTo>
                  <a:cubicBezTo>
                    <a:pt x="30604" y="223960"/>
                    <a:pt x="66365" y="276144"/>
                    <a:pt x="113435" y="323215"/>
                  </a:cubicBezTo>
                  <a:cubicBezTo>
                    <a:pt x="161619" y="371398"/>
                    <a:pt x="215214" y="407821"/>
                    <a:pt x="264347" y="425776"/>
                  </a:cubicBezTo>
                  <a:cubicBezTo>
                    <a:pt x="312978" y="443543"/>
                    <a:pt x="364708" y="445733"/>
                    <a:pt x="401322" y="409115"/>
                  </a:cubicBezTo>
                  <a:lnTo>
                    <a:pt x="425207" y="385234"/>
                  </a:lnTo>
                  <a:cubicBezTo>
                    <a:pt x="444418" y="366020"/>
                    <a:pt x="441065" y="334075"/>
                    <a:pt x="418454" y="319220"/>
                  </a:cubicBezTo>
                  <a:close/>
                  <a:moveTo>
                    <a:pt x="342879" y="277418"/>
                  </a:moveTo>
                  <a:lnTo>
                    <a:pt x="407794" y="332618"/>
                  </a:lnTo>
                  <a:cubicBezTo>
                    <a:pt x="408092" y="332872"/>
                    <a:pt x="408409" y="333107"/>
                    <a:pt x="408740" y="333317"/>
                  </a:cubicBezTo>
                  <a:cubicBezTo>
                    <a:pt x="422606" y="342145"/>
                    <a:pt x="424706" y="361533"/>
                    <a:pt x="413102" y="373133"/>
                  </a:cubicBezTo>
                  <a:lnTo>
                    <a:pt x="411331" y="374908"/>
                  </a:lnTo>
                  <a:lnTo>
                    <a:pt x="300613" y="292013"/>
                  </a:lnTo>
                  <a:lnTo>
                    <a:pt x="311414" y="281216"/>
                  </a:lnTo>
                  <a:cubicBezTo>
                    <a:pt x="319854" y="272772"/>
                    <a:pt x="332717" y="271244"/>
                    <a:pt x="342879" y="277418"/>
                  </a:cubicBezTo>
                  <a:close/>
                  <a:moveTo>
                    <a:pt x="111376" y="29063"/>
                  </a:moveTo>
                  <a:cubicBezTo>
                    <a:pt x="111463" y="29200"/>
                    <a:pt x="111553" y="29337"/>
                    <a:pt x="111646" y="29468"/>
                  </a:cubicBezTo>
                  <a:lnTo>
                    <a:pt x="158547" y="94646"/>
                  </a:lnTo>
                  <a:cubicBezTo>
                    <a:pt x="164918" y="104845"/>
                    <a:pt x="163444" y="117865"/>
                    <a:pt x="154923" y="126386"/>
                  </a:cubicBezTo>
                  <a:lnTo>
                    <a:pt x="144456" y="136856"/>
                  </a:lnTo>
                  <a:lnTo>
                    <a:pt x="69551" y="26703"/>
                  </a:lnTo>
                  <a:lnTo>
                    <a:pt x="71560" y="24694"/>
                  </a:lnTo>
                  <a:cubicBezTo>
                    <a:pt x="83210" y="13045"/>
                    <a:pt x="102581" y="15248"/>
                    <a:pt x="111376" y="29063"/>
                  </a:cubicBezTo>
                  <a:close/>
                  <a:moveTo>
                    <a:pt x="270217" y="409701"/>
                  </a:moveTo>
                  <a:cubicBezTo>
                    <a:pt x="223377" y="392585"/>
                    <a:pt x="171995" y="357572"/>
                    <a:pt x="125536" y="311113"/>
                  </a:cubicBezTo>
                  <a:cubicBezTo>
                    <a:pt x="80154" y="265735"/>
                    <a:pt x="45787" y="215717"/>
                    <a:pt x="28762" y="170274"/>
                  </a:cubicBezTo>
                  <a:cubicBezTo>
                    <a:pt x="15982" y="136164"/>
                    <a:pt x="7408" y="88846"/>
                    <a:pt x="39124" y="57133"/>
                  </a:cubicBezTo>
                  <a:lnTo>
                    <a:pt x="57232" y="39022"/>
                  </a:lnTo>
                  <a:lnTo>
                    <a:pt x="132139" y="149174"/>
                  </a:lnTo>
                  <a:lnTo>
                    <a:pt x="119506" y="161814"/>
                  </a:lnTo>
                  <a:cubicBezTo>
                    <a:pt x="112319" y="168987"/>
                    <a:pt x="110059" y="179604"/>
                    <a:pt x="113646" y="189057"/>
                  </a:cubicBezTo>
                  <a:cubicBezTo>
                    <a:pt x="116347" y="200143"/>
                    <a:pt x="128775" y="223151"/>
                    <a:pt x="141314" y="240106"/>
                  </a:cubicBezTo>
                  <a:cubicBezTo>
                    <a:pt x="159767" y="265056"/>
                    <a:pt x="193259" y="299551"/>
                    <a:pt x="248024" y="322208"/>
                  </a:cubicBezTo>
                  <a:cubicBezTo>
                    <a:pt x="257648" y="326190"/>
                    <a:pt x="268622" y="324004"/>
                    <a:pt x="275990" y="316639"/>
                  </a:cubicBezTo>
                  <a:lnTo>
                    <a:pt x="288389" y="304237"/>
                  </a:lnTo>
                  <a:lnTo>
                    <a:pt x="399106" y="387133"/>
                  </a:lnTo>
                  <a:lnTo>
                    <a:pt x="389221" y="397014"/>
                  </a:lnTo>
                  <a:cubicBezTo>
                    <a:pt x="355221" y="431018"/>
                    <a:pt x="305741" y="422680"/>
                    <a:pt x="270217" y="409701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38" name="Freihandform: Form 312">
              <a:extLst>
                <a:ext uri="{FF2B5EF4-FFF2-40B4-BE49-F238E27FC236}">
                  <a16:creationId xmlns:a16="http://schemas.microsoft.com/office/drawing/2014/main" id="{183B48B1-CBCF-1E40-1DC3-887E7E84C2BD}"/>
                </a:ext>
              </a:extLst>
            </p:cNvPr>
            <p:cNvSpPr/>
            <p:nvPr/>
          </p:nvSpPr>
          <p:spPr>
            <a:xfrm>
              <a:off x="5912842" y="3061908"/>
              <a:ext cx="105259" cy="112105"/>
            </a:xfrm>
            <a:custGeom>
              <a:avLst/>
              <a:gdLst>
                <a:gd name="connsiteX0" fmla="*/ 102525 w 105258"/>
                <a:gd name="connsiteY0" fmla="*/ 97843 h 112104"/>
                <a:gd name="connsiteX1" fmla="*/ 69618 w 105258"/>
                <a:gd name="connsiteY1" fmla="*/ 67814 h 112104"/>
                <a:gd name="connsiteX2" fmla="*/ 15648 w 105258"/>
                <a:gd name="connsiteY2" fmla="*/ 3743 h 112104"/>
                <a:gd name="connsiteX3" fmla="*/ 3741 w 105258"/>
                <a:gd name="connsiteY3" fmla="*/ 1584 h 112104"/>
                <a:gd name="connsiteX4" fmla="*/ 1582 w 105258"/>
                <a:gd name="connsiteY4" fmla="*/ 13491 h 112104"/>
                <a:gd name="connsiteX5" fmla="*/ 57350 w 105258"/>
                <a:gd name="connsiteY5" fmla="*/ 79745 h 112104"/>
                <a:gd name="connsiteX6" fmla="*/ 91239 w 105258"/>
                <a:gd name="connsiteY6" fmla="*/ 110709 h 112104"/>
                <a:gd name="connsiteX7" fmla="*/ 103318 w 105258"/>
                <a:gd name="connsiteY7" fmla="*/ 109918 h 112104"/>
                <a:gd name="connsiteX8" fmla="*/ 102525 w 105258"/>
                <a:gd name="connsiteY8" fmla="*/ 97843 h 112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258" h="112104">
                  <a:moveTo>
                    <a:pt x="102525" y="97843"/>
                  </a:moveTo>
                  <a:cubicBezTo>
                    <a:pt x="93486" y="89918"/>
                    <a:pt x="77852" y="76286"/>
                    <a:pt x="69618" y="67814"/>
                  </a:cubicBezTo>
                  <a:cubicBezTo>
                    <a:pt x="49428" y="47066"/>
                    <a:pt x="28244" y="21915"/>
                    <a:pt x="15648" y="3743"/>
                  </a:cubicBezTo>
                  <a:cubicBezTo>
                    <a:pt x="12958" y="-142"/>
                    <a:pt x="7625" y="-1111"/>
                    <a:pt x="3741" y="1584"/>
                  </a:cubicBezTo>
                  <a:cubicBezTo>
                    <a:pt x="-143" y="4274"/>
                    <a:pt x="-1109" y="9606"/>
                    <a:pt x="1582" y="13491"/>
                  </a:cubicBezTo>
                  <a:cubicBezTo>
                    <a:pt x="17467" y="36409"/>
                    <a:pt x="40807" y="62744"/>
                    <a:pt x="57350" y="79745"/>
                  </a:cubicBezTo>
                  <a:cubicBezTo>
                    <a:pt x="66041" y="88691"/>
                    <a:pt x="81810" y="102443"/>
                    <a:pt x="91239" y="110709"/>
                  </a:cubicBezTo>
                  <a:cubicBezTo>
                    <a:pt x="94786" y="113818"/>
                    <a:pt x="100191" y="113478"/>
                    <a:pt x="103318" y="109918"/>
                  </a:cubicBezTo>
                  <a:cubicBezTo>
                    <a:pt x="106432" y="106367"/>
                    <a:pt x="106078" y="100959"/>
                    <a:pt x="102525" y="97843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439" name="Grafik 295">
            <a:extLst>
              <a:ext uri="{FF2B5EF4-FFF2-40B4-BE49-F238E27FC236}">
                <a16:creationId xmlns:a16="http://schemas.microsoft.com/office/drawing/2014/main" id="{28A9B647-79D7-65A7-B4E8-FBF2F89CD598}"/>
              </a:ext>
            </a:extLst>
          </p:cNvPr>
          <p:cNvGrpSpPr/>
          <p:nvPr/>
        </p:nvGrpSpPr>
        <p:grpSpPr>
          <a:xfrm>
            <a:off x="1917871" y="5821998"/>
            <a:ext cx="498884" cy="498884"/>
            <a:chOff x="3798934" y="2849745"/>
            <a:chExt cx="438150" cy="438150"/>
          </a:xfrm>
          <a:solidFill>
            <a:sysClr val="window" lastClr="FFFFFF"/>
          </a:solidFill>
          <a:effectLst/>
        </p:grpSpPr>
        <p:sp>
          <p:nvSpPr>
            <p:cNvPr id="440" name="Freihandform: Form 314">
              <a:extLst>
                <a:ext uri="{FF2B5EF4-FFF2-40B4-BE49-F238E27FC236}">
                  <a16:creationId xmlns:a16="http://schemas.microsoft.com/office/drawing/2014/main" id="{55CDB7DB-8C04-B813-8059-92E41E756B29}"/>
                </a:ext>
              </a:extLst>
            </p:cNvPr>
            <p:cNvSpPr/>
            <p:nvPr/>
          </p:nvSpPr>
          <p:spPr>
            <a:xfrm>
              <a:off x="4103528" y="2966071"/>
              <a:ext cx="17115" cy="17115"/>
            </a:xfrm>
            <a:custGeom>
              <a:avLst/>
              <a:gdLst>
                <a:gd name="connsiteX0" fmla="*/ 17173 w 17115"/>
                <a:gd name="connsiteY0" fmla="*/ 8615 h 17115"/>
                <a:gd name="connsiteX1" fmla="*/ 8615 w 17115"/>
                <a:gd name="connsiteY1" fmla="*/ 58 h 17115"/>
                <a:gd name="connsiteX2" fmla="*/ 58 w 17115"/>
                <a:gd name="connsiteY2" fmla="*/ 8615 h 17115"/>
                <a:gd name="connsiteX3" fmla="*/ 8615 w 17115"/>
                <a:gd name="connsiteY3" fmla="*/ 17173 h 17115"/>
                <a:gd name="connsiteX4" fmla="*/ 17173 w 17115"/>
                <a:gd name="connsiteY4" fmla="*/ 8615 h 17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5" h="17115">
                  <a:moveTo>
                    <a:pt x="17173" y="8615"/>
                  </a:moveTo>
                  <a:cubicBezTo>
                    <a:pt x="17173" y="3891"/>
                    <a:pt x="13339" y="58"/>
                    <a:pt x="8615" y="58"/>
                  </a:cubicBezTo>
                  <a:cubicBezTo>
                    <a:pt x="3891" y="58"/>
                    <a:pt x="58" y="3891"/>
                    <a:pt x="58" y="8615"/>
                  </a:cubicBezTo>
                  <a:cubicBezTo>
                    <a:pt x="58" y="13339"/>
                    <a:pt x="3891" y="17173"/>
                    <a:pt x="8615" y="17173"/>
                  </a:cubicBezTo>
                  <a:cubicBezTo>
                    <a:pt x="13339" y="17173"/>
                    <a:pt x="17173" y="13339"/>
                    <a:pt x="17173" y="8615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41" name="Freihandform: Form 315">
              <a:extLst>
                <a:ext uri="{FF2B5EF4-FFF2-40B4-BE49-F238E27FC236}">
                  <a16:creationId xmlns:a16="http://schemas.microsoft.com/office/drawing/2014/main" id="{80F2CD8F-1F1A-4593-E05A-BDF88BC02942}"/>
                </a:ext>
              </a:extLst>
            </p:cNvPr>
            <p:cNvSpPr/>
            <p:nvPr/>
          </p:nvSpPr>
          <p:spPr>
            <a:xfrm>
              <a:off x="3798876" y="2849687"/>
              <a:ext cx="438150" cy="438150"/>
            </a:xfrm>
            <a:custGeom>
              <a:avLst/>
              <a:gdLst>
                <a:gd name="connsiteX0" fmla="*/ 219133 w 438150"/>
                <a:gd name="connsiteY0" fmla="*/ 58 h 438150"/>
                <a:gd name="connsiteX1" fmla="*/ 58 w 438150"/>
                <a:gd name="connsiteY1" fmla="*/ 219133 h 438150"/>
                <a:gd name="connsiteX2" fmla="*/ 219133 w 438150"/>
                <a:gd name="connsiteY2" fmla="*/ 438208 h 438150"/>
                <a:gd name="connsiteX3" fmla="*/ 438208 w 438150"/>
                <a:gd name="connsiteY3" fmla="*/ 219133 h 438150"/>
                <a:gd name="connsiteX4" fmla="*/ 219133 w 438150"/>
                <a:gd name="connsiteY4" fmla="*/ 58 h 438150"/>
                <a:gd name="connsiteX5" fmla="*/ 219133 w 438150"/>
                <a:gd name="connsiteY5" fmla="*/ 421092 h 438150"/>
                <a:gd name="connsiteX6" fmla="*/ 17173 w 438150"/>
                <a:gd name="connsiteY6" fmla="*/ 219133 h 438150"/>
                <a:gd name="connsiteX7" fmla="*/ 219133 w 438150"/>
                <a:gd name="connsiteY7" fmla="*/ 17173 h 438150"/>
                <a:gd name="connsiteX8" fmla="*/ 421092 w 438150"/>
                <a:gd name="connsiteY8" fmla="*/ 219133 h 438150"/>
                <a:gd name="connsiteX9" fmla="*/ 219133 w 438150"/>
                <a:gd name="connsiteY9" fmla="*/ 421092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38150" h="438150">
                  <a:moveTo>
                    <a:pt x="219133" y="58"/>
                  </a:moveTo>
                  <a:cubicBezTo>
                    <a:pt x="101097" y="58"/>
                    <a:pt x="58" y="100797"/>
                    <a:pt x="58" y="219133"/>
                  </a:cubicBezTo>
                  <a:cubicBezTo>
                    <a:pt x="58" y="337238"/>
                    <a:pt x="100880" y="438208"/>
                    <a:pt x="219133" y="438208"/>
                  </a:cubicBezTo>
                  <a:cubicBezTo>
                    <a:pt x="337238" y="438208"/>
                    <a:pt x="438208" y="337385"/>
                    <a:pt x="438208" y="219133"/>
                  </a:cubicBezTo>
                  <a:cubicBezTo>
                    <a:pt x="438208" y="100997"/>
                    <a:pt x="337348" y="58"/>
                    <a:pt x="219133" y="58"/>
                  </a:cubicBezTo>
                  <a:close/>
                  <a:moveTo>
                    <a:pt x="219133" y="421092"/>
                  </a:moveTo>
                  <a:cubicBezTo>
                    <a:pt x="109658" y="421092"/>
                    <a:pt x="17173" y="328607"/>
                    <a:pt x="17173" y="219133"/>
                  </a:cubicBezTo>
                  <a:cubicBezTo>
                    <a:pt x="17173" y="109658"/>
                    <a:pt x="109658" y="17173"/>
                    <a:pt x="219133" y="17173"/>
                  </a:cubicBezTo>
                  <a:cubicBezTo>
                    <a:pt x="328607" y="17173"/>
                    <a:pt x="421092" y="109658"/>
                    <a:pt x="421092" y="219133"/>
                  </a:cubicBezTo>
                  <a:cubicBezTo>
                    <a:pt x="421092" y="328607"/>
                    <a:pt x="328607" y="421092"/>
                    <a:pt x="219133" y="421092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42" name="Freihandform: Form 316">
              <a:extLst>
                <a:ext uri="{FF2B5EF4-FFF2-40B4-BE49-F238E27FC236}">
                  <a16:creationId xmlns:a16="http://schemas.microsoft.com/office/drawing/2014/main" id="{0929ACA3-6F08-FD92-A5B1-6D9435C7154E}"/>
                </a:ext>
              </a:extLst>
            </p:cNvPr>
            <p:cNvSpPr/>
            <p:nvPr/>
          </p:nvSpPr>
          <p:spPr>
            <a:xfrm>
              <a:off x="3835674" y="2886485"/>
              <a:ext cx="364554" cy="364554"/>
            </a:xfrm>
            <a:custGeom>
              <a:avLst/>
              <a:gdLst>
                <a:gd name="connsiteX0" fmla="*/ 182335 w 364554"/>
                <a:gd name="connsiteY0" fmla="*/ 58 h 364554"/>
                <a:gd name="connsiteX1" fmla="*/ 58 w 364554"/>
                <a:gd name="connsiteY1" fmla="*/ 182335 h 364554"/>
                <a:gd name="connsiteX2" fmla="*/ 182335 w 364554"/>
                <a:gd name="connsiteY2" fmla="*/ 364612 h 364554"/>
                <a:gd name="connsiteX3" fmla="*/ 364612 w 364554"/>
                <a:gd name="connsiteY3" fmla="*/ 182335 h 364554"/>
                <a:gd name="connsiteX4" fmla="*/ 182335 w 364554"/>
                <a:gd name="connsiteY4" fmla="*/ 58 h 364554"/>
                <a:gd name="connsiteX5" fmla="*/ 182335 w 364554"/>
                <a:gd name="connsiteY5" fmla="*/ 347497 h 364554"/>
                <a:gd name="connsiteX6" fmla="*/ 17173 w 364554"/>
                <a:gd name="connsiteY6" fmla="*/ 182335 h 364554"/>
                <a:gd name="connsiteX7" fmla="*/ 182335 w 364554"/>
                <a:gd name="connsiteY7" fmla="*/ 17173 h 364554"/>
                <a:gd name="connsiteX8" fmla="*/ 347497 w 364554"/>
                <a:gd name="connsiteY8" fmla="*/ 182335 h 364554"/>
                <a:gd name="connsiteX9" fmla="*/ 182335 w 364554"/>
                <a:gd name="connsiteY9" fmla="*/ 347497 h 364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4554" h="364554">
                  <a:moveTo>
                    <a:pt x="182335" y="58"/>
                  </a:moveTo>
                  <a:cubicBezTo>
                    <a:pt x="83300" y="58"/>
                    <a:pt x="58" y="83154"/>
                    <a:pt x="58" y="182335"/>
                  </a:cubicBezTo>
                  <a:cubicBezTo>
                    <a:pt x="58" y="281269"/>
                    <a:pt x="83033" y="364612"/>
                    <a:pt x="182335" y="364612"/>
                  </a:cubicBezTo>
                  <a:cubicBezTo>
                    <a:pt x="281370" y="364612"/>
                    <a:pt x="364612" y="281516"/>
                    <a:pt x="364612" y="182335"/>
                  </a:cubicBezTo>
                  <a:cubicBezTo>
                    <a:pt x="364612" y="83154"/>
                    <a:pt x="281393" y="58"/>
                    <a:pt x="182335" y="58"/>
                  </a:cubicBezTo>
                  <a:close/>
                  <a:moveTo>
                    <a:pt x="182335" y="347497"/>
                  </a:moveTo>
                  <a:cubicBezTo>
                    <a:pt x="92808" y="347497"/>
                    <a:pt x="17173" y="271862"/>
                    <a:pt x="17173" y="182335"/>
                  </a:cubicBezTo>
                  <a:cubicBezTo>
                    <a:pt x="17173" y="92808"/>
                    <a:pt x="92808" y="17173"/>
                    <a:pt x="182335" y="17173"/>
                  </a:cubicBezTo>
                  <a:cubicBezTo>
                    <a:pt x="271862" y="17173"/>
                    <a:pt x="347497" y="92808"/>
                    <a:pt x="347497" y="182335"/>
                  </a:cubicBezTo>
                  <a:cubicBezTo>
                    <a:pt x="347497" y="271862"/>
                    <a:pt x="271862" y="347497"/>
                    <a:pt x="182335" y="347497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43" name="Freihandform: Form 317">
              <a:extLst>
                <a:ext uri="{FF2B5EF4-FFF2-40B4-BE49-F238E27FC236}">
                  <a16:creationId xmlns:a16="http://schemas.microsoft.com/office/drawing/2014/main" id="{03F5890C-3A2F-F027-8FF6-87D73B81B67A}"/>
                </a:ext>
              </a:extLst>
            </p:cNvPr>
            <p:cNvSpPr/>
            <p:nvPr/>
          </p:nvSpPr>
          <p:spPr>
            <a:xfrm>
              <a:off x="4106215" y="2990636"/>
              <a:ext cx="57336" cy="183133"/>
            </a:xfrm>
            <a:custGeom>
              <a:avLst/>
              <a:gdLst>
                <a:gd name="connsiteX0" fmla="*/ 22371 w 57336"/>
                <a:gd name="connsiteY0" fmla="*/ 12965 h 183133"/>
                <a:gd name="connsiteX1" fmla="*/ 2565 w 57336"/>
                <a:gd name="connsiteY1" fmla="*/ 168954 h 183133"/>
                <a:gd name="connsiteX2" fmla="*/ 2565 w 57336"/>
                <a:gd name="connsiteY2" fmla="*/ 181056 h 183133"/>
                <a:gd name="connsiteX3" fmla="*/ 14666 w 57336"/>
                <a:gd name="connsiteY3" fmla="*/ 181056 h 183133"/>
                <a:gd name="connsiteX4" fmla="*/ 37116 w 57336"/>
                <a:gd name="connsiteY4" fmla="*/ 4274 h 183133"/>
                <a:gd name="connsiteX5" fmla="*/ 25400 w 57336"/>
                <a:gd name="connsiteY5" fmla="*/ 1249 h 183133"/>
                <a:gd name="connsiteX6" fmla="*/ 22371 w 57336"/>
                <a:gd name="connsiteY6" fmla="*/ 12965 h 18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336" h="183133">
                  <a:moveTo>
                    <a:pt x="22371" y="12965"/>
                  </a:moveTo>
                  <a:cubicBezTo>
                    <a:pt x="52109" y="63402"/>
                    <a:pt x="43962" y="127547"/>
                    <a:pt x="2565" y="168954"/>
                  </a:cubicBezTo>
                  <a:cubicBezTo>
                    <a:pt x="-778" y="172294"/>
                    <a:pt x="-778" y="177713"/>
                    <a:pt x="2565" y="181056"/>
                  </a:cubicBezTo>
                  <a:cubicBezTo>
                    <a:pt x="5905" y="184395"/>
                    <a:pt x="11323" y="184398"/>
                    <a:pt x="14666" y="181056"/>
                  </a:cubicBezTo>
                  <a:cubicBezTo>
                    <a:pt x="61586" y="134126"/>
                    <a:pt x="70818" y="61433"/>
                    <a:pt x="37116" y="4274"/>
                  </a:cubicBezTo>
                  <a:cubicBezTo>
                    <a:pt x="34716" y="199"/>
                    <a:pt x="29471" y="-1158"/>
                    <a:pt x="25400" y="1249"/>
                  </a:cubicBezTo>
                  <a:cubicBezTo>
                    <a:pt x="21325" y="3645"/>
                    <a:pt x="19971" y="8893"/>
                    <a:pt x="22371" y="12965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44" name="Freihandform: Form 318">
              <a:extLst>
                <a:ext uri="{FF2B5EF4-FFF2-40B4-BE49-F238E27FC236}">
                  <a16:creationId xmlns:a16="http://schemas.microsoft.com/office/drawing/2014/main" id="{7904AE17-3494-56CB-CB1A-3BC81BD4A5F7}"/>
                </a:ext>
              </a:extLst>
            </p:cNvPr>
            <p:cNvSpPr/>
            <p:nvPr/>
          </p:nvSpPr>
          <p:spPr>
            <a:xfrm>
              <a:off x="3983721" y="2940398"/>
              <a:ext cx="68461" cy="68461"/>
            </a:xfrm>
            <a:custGeom>
              <a:avLst/>
              <a:gdLst>
                <a:gd name="connsiteX0" fmla="*/ 34288 w 68460"/>
                <a:gd name="connsiteY0" fmla="*/ 58 h 68460"/>
                <a:gd name="connsiteX1" fmla="*/ 58 w 68460"/>
                <a:gd name="connsiteY1" fmla="*/ 34288 h 68460"/>
                <a:gd name="connsiteX2" fmla="*/ 34288 w 68460"/>
                <a:gd name="connsiteY2" fmla="*/ 68519 h 68460"/>
                <a:gd name="connsiteX3" fmla="*/ 68519 w 68460"/>
                <a:gd name="connsiteY3" fmla="*/ 34288 h 68460"/>
                <a:gd name="connsiteX4" fmla="*/ 34288 w 68460"/>
                <a:gd name="connsiteY4" fmla="*/ 58 h 68460"/>
                <a:gd name="connsiteX5" fmla="*/ 34288 w 68460"/>
                <a:gd name="connsiteY5" fmla="*/ 51403 h 68460"/>
                <a:gd name="connsiteX6" fmla="*/ 17173 w 68460"/>
                <a:gd name="connsiteY6" fmla="*/ 34288 h 68460"/>
                <a:gd name="connsiteX7" fmla="*/ 34288 w 68460"/>
                <a:gd name="connsiteY7" fmla="*/ 17173 h 68460"/>
                <a:gd name="connsiteX8" fmla="*/ 51403 w 68460"/>
                <a:gd name="connsiteY8" fmla="*/ 34288 h 68460"/>
                <a:gd name="connsiteX9" fmla="*/ 34288 w 68460"/>
                <a:gd name="connsiteY9" fmla="*/ 51403 h 68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8460" h="68460">
                  <a:moveTo>
                    <a:pt x="34288" y="58"/>
                  </a:moveTo>
                  <a:cubicBezTo>
                    <a:pt x="15378" y="58"/>
                    <a:pt x="58" y="15374"/>
                    <a:pt x="58" y="34288"/>
                  </a:cubicBezTo>
                  <a:cubicBezTo>
                    <a:pt x="58" y="53162"/>
                    <a:pt x="15414" y="68519"/>
                    <a:pt x="34288" y="68519"/>
                  </a:cubicBezTo>
                  <a:cubicBezTo>
                    <a:pt x="53199" y="68519"/>
                    <a:pt x="68519" y="53202"/>
                    <a:pt x="68519" y="34288"/>
                  </a:cubicBezTo>
                  <a:cubicBezTo>
                    <a:pt x="68519" y="15378"/>
                    <a:pt x="53202" y="58"/>
                    <a:pt x="34288" y="58"/>
                  </a:cubicBezTo>
                  <a:close/>
                  <a:moveTo>
                    <a:pt x="34288" y="51403"/>
                  </a:moveTo>
                  <a:cubicBezTo>
                    <a:pt x="24852" y="51403"/>
                    <a:pt x="17173" y="43725"/>
                    <a:pt x="17173" y="34288"/>
                  </a:cubicBezTo>
                  <a:cubicBezTo>
                    <a:pt x="17173" y="24835"/>
                    <a:pt x="24835" y="17173"/>
                    <a:pt x="34288" y="17173"/>
                  </a:cubicBezTo>
                  <a:cubicBezTo>
                    <a:pt x="43742" y="17173"/>
                    <a:pt x="51403" y="24835"/>
                    <a:pt x="51403" y="34288"/>
                  </a:cubicBezTo>
                  <a:cubicBezTo>
                    <a:pt x="51403" y="43742"/>
                    <a:pt x="43742" y="51403"/>
                    <a:pt x="34288" y="51403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45" name="Freihandform: Form 319">
              <a:extLst>
                <a:ext uri="{FF2B5EF4-FFF2-40B4-BE49-F238E27FC236}">
                  <a16:creationId xmlns:a16="http://schemas.microsoft.com/office/drawing/2014/main" id="{71C5EBD4-B7D1-6D7C-72D4-CB596469787B}"/>
                </a:ext>
              </a:extLst>
            </p:cNvPr>
            <p:cNvSpPr/>
            <p:nvPr/>
          </p:nvSpPr>
          <p:spPr>
            <a:xfrm>
              <a:off x="3983721" y="3025974"/>
              <a:ext cx="68461" cy="171152"/>
            </a:xfrm>
            <a:custGeom>
              <a:avLst/>
              <a:gdLst>
                <a:gd name="connsiteX0" fmla="*/ 42846 w 68460"/>
                <a:gd name="connsiteY0" fmla="*/ 58 h 171152"/>
                <a:gd name="connsiteX1" fmla="*/ 25731 w 68460"/>
                <a:gd name="connsiteY1" fmla="*/ 58 h 171152"/>
                <a:gd name="connsiteX2" fmla="*/ 58 w 68460"/>
                <a:gd name="connsiteY2" fmla="*/ 25731 h 171152"/>
                <a:gd name="connsiteX3" fmla="*/ 58 w 68460"/>
                <a:gd name="connsiteY3" fmla="*/ 145537 h 171152"/>
                <a:gd name="connsiteX4" fmla="*/ 25731 w 68460"/>
                <a:gd name="connsiteY4" fmla="*/ 171210 h 171152"/>
                <a:gd name="connsiteX5" fmla="*/ 42846 w 68460"/>
                <a:gd name="connsiteY5" fmla="*/ 171210 h 171152"/>
                <a:gd name="connsiteX6" fmla="*/ 68519 w 68460"/>
                <a:gd name="connsiteY6" fmla="*/ 145537 h 171152"/>
                <a:gd name="connsiteX7" fmla="*/ 68519 w 68460"/>
                <a:gd name="connsiteY7" fmla="*/ 25731 h 171152"/>
                <a:gd name="connsiteX8" fmla="*/ 42846 w 68460"/>
                <a:gd name="connsiteY8" fmla="*/ 58 h 171152"/>
                <a:gd name="connsiteX9" fmla="*/ 51403 w 68460"/>
                <a:gd name="connsiteY9" fmla="*/ 145537 h 171152"/>
                <a:gd name="connsiteX10" fmla="*/ 42846 w 68460"/>
                <a:gd name="connsiteY10" fmla="*/ 154095 h 171152"/>
                <a:gd name="connsiteX11" fmla="*/ 25731 w 68460"/>
                <a:gd name="connsiteY11" fmla="*/ 154095 h 171152"/>
                <a:gd name="connsiteX12" fmla="*/ 17173 w 68460"/>
                <a:gd name="connsiteY12" fmla="*/ 145537 h 171152"/>
                <a:gd name="connsiteX13" fmla="*/ 17173 w 68460"/>
                <a:gd name="connsiteY13" fmla="*/ 25731 h 171152"/>
                <a:gd name="connsiteX14" fmla="*/ 25731 w 68460"/>
                <a:gd name="connsiteY14" fmla="*/ 17173 h 171152"/>
                <a:gd name="connsiteX15" fmla="*/ 42846 w 68460"/>
                <a:gd name="connsiteY15" fmla="*/ 17173 h 171152"/>
                <a:gd name="connsiteX16" fmla="*/ 51403 w 68460"/>
                <a:gd name="connsiteY16" fmla="*/ 25731 h 171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460" h="171152">
                  <a:moveTo>
                    <a:pt x="42846" y="58"/>
                  </a:moveTo>
                  <a:lnTo>
                    <a:pt x="25731" y="58"/>
                  </a:lnTo>
                  <a:cubicBezTo>
                    <a:pt x="11574" y="58"/>
                    <a:pt x="58" y="11574"/>
                    <a:pt x="58" y="25731"/>
                  </a:cubicBezTo>
                  <a:lnTo>
                    <a:pt x="58" y="145537"/>
                  </a:lnTo>
                  <a:cubicBezTo>
                    <a:pt x="58" y="159694"/>
                    <a:pt x="11574" y="171210"/>
                    <a:pt x="25731" y="171210"/>
                  </a:cubicBezTo>
                  <a:lnTo>
                    <a:pt x="42846" y="171210"/>
                  </a:lnTo>
                  <a:cubicBezTo>
                    <a:pt x="57003" y="171210"/>
                    <a:pt x="68519" y="159694"/>
                    <a:pt x="68519" y="145537"/>
                  </a:cubicBezTo>
                  <a:lnTo>
                    <a:pt x="68519" y="25731"/>
                  </a:lnTo>
                  <a:cubicBezTo>
                    <a:pt x="68519" y="11574"/>
                    <a:pt x="57003" y="58"/>
                    <a:pt x="42846" y="58"/>
                  </a:cubicBezTo>
                  <a:close/>
                  <a:moveTo>
                    <a:pt x="51403" y="145537"/>
                  </a:moveTo>
                  <a:cubicBezTo>
                    <a:pt x="51403" y="150258"/>
                    <a:pt x="47566" y="154095"/>
                    <a:pt x="42846" y="154095"/>
                  </a:cubicBezTo>
                  <a:lnTo>
                    <a:pt x="25731" y="154095"/>
                  </a:lnTo>
                  <a:cubicBezTo>
                    <a:pt x="21010" y="154095"/>
                    <a:pt x="17173" y="150258"/>
                    <a:pt x="17173" y="145537"/>
                  </a:cubicBezTo>
                  <a:lnTo>
                    <a:pt x="17173" y="25731"/>
                  </a:lnTo>
                  <a:cubicBezTo>
                    <a:pt x="17173" y="21010"/>
                    <a:pt x="21010" y="17173"/>
                    <a:pt x="25731" y="17173"/>
                  </a:cubicBezTo>
                  <a:lnTo>
                    <a:pt x="42846" y="17173"/>
                  </a:lnTo>
                  <a:cubicBezTo>
                    <a:pt x="47566" y="17173"/>
                    <a:pt x="51403" y="21010"/>
                    <a:pt x="51403" y="25731"/>
                  </a:cubicBezTo>
                  <a:close/>
                </a:path>
              </a:pathLst>
            </a:custGeom>
            <a:grpFill/>
            <a:ln w="856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446" name="Grafik 296">
            <a:extLst>
              <a:ext uri="{FF2B5EF4-FFF2-40B4-BE49-F238E27FC236}">
                <a16:creationId xmlns:a16="http://schemas.microsoft.com/office/drawing/2014/main" id="{5953C64C-8A28-8F0C-421B-716D86587B70}"/>
              </a:ext>
            </a:extLst>
          </p:cNvPr>
          <p:cNvGrpSpPr/>
          <p:nvPr/>
        </p:nvGrpSpPr>
        <p:grpSpPr>
          <a:xfrm>
            <a:off x="671172" y="5858827"/>
            <a:ext cx="418052" cy="418052"/>
            <a:chOff x="1808165" y="2881654"/>
            <a:chExt cx="367158" cy="367158"/>
          </a:xfrm>
          <a:solidFill>
            <a:sysClr val="window" lastClr="FFFFFF"/>
          </a:solidFill>
          <a:effectLst/>
        </p:grpSpPr>
        <p:sp>
          <p:nvSpPr>
            <p:cNvPr id="447" name="Freihandform: Form 321">
              <a:extLst>
                <a:ext uri="{FF2B5EF4-FFF2-40B4-BE49-F238E27FC236}">
                  <a16:creationId xmlns:a16="http://schemas.microsoft.com/office/drawing/2014/main" id="{FFB47F4A-F6C8-612B-3B73-F8AEDE5D4D17}"/>
                </a:ext>
              </a:extLst>
            </p:cNvPr>
            <p:cNvSpPr/>
            <p:nvPr/>
          </p:nvSpPr>
          <p:spPr>
            <a:xfrm>
              <a:off x="1865494" y="3111088"/>
              <a:ext cx="14342" cy="14342"/>
            </a:xfrm>
            <a:custGeom>
              <a:avLst/>
              <a:gdLst>
                <a:gd name="connsiteX0" fmla="*/ 7211 w 14342"/>
                <a:gd name="connsiteY0" fmla="*/ 40 h 14342"/>
                <a:gd name="connsiteX1" fmla="*/ 40 w 14342"/>
                <a:gd name="connsiteY1" fmla="*/ 7211 h 14342"/>
                <a:gd name="connsiteX2" fmla="*/ 7211 w 14342"/>
                <a:gd name="connsiteY2" fmla="*/ 14382 h 14342"/>
                <a:gd name="connsiteX3" fmla="*/ 14382 w 14342"/>
                <a:gd name="connsiteY3" fmla="*/ 7211 h 14342"/>
                <a:gd name="connsiteX4" fmla="*/ 7211 w 14342"/>
                <a:gd name="connsiteY4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42" h="14342">
                  <a:moveTo>
                    <a:pt x="7211" y="40"/>
                  </a:moveTo>
                  <a:cubicBezTo>
                    <a:pt x="3253" y="40"/>
                    <a:pt x="40" y="3253"/>
                    <a:pt x="40" y="7211"/>
                  </a:cubicBezTo>
                  <a:cubicBezTo>
                    <a:pt x="40" y="11169"/>
                    <a:pt x="3253" y="14382"/>
                    <a:pt x="7211" y="14382"/>
                  </a:cubicBezTo>
                  <a:cubicBezTo>
                    <a:pt x="11169" y="14382"/>
                    <a:pt x="14382" y="11169"/>
                    <a:pt x="14382" y="7211"/>
                  </a:cubicBezTo>
                  <a:cubicBezTo>
                    <a:pt x="14382" y="3253"/>
                    <a:pt x="11169" y="40"/>
                    <a:pt x="7211" y="40"/>
                  </a:cubicBezTo>
                  <a:close/>
                </a:path>
              </a:pathLst>
            </a:custGeom>
            <a:grpFill/>
            <a:ln w="707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48" name="Freihandform: Form 322">
              <a:extLst>
                <a:ext uri="{FF2B5EF4-FFF2-40B4-BE49-F238E27FC236}">
                  <a16:creationId xmlns:a16="http://schemas.microsoft.com/office/drawing/2014/main" id="{3537E18C-E79D-B286-FE48-DF2EACD24BDC}"/>
                </a:ext>
              </a:extLst>
            </p:cNvPr>
            <p:cNvSpPr/>
            <p:nvPr/>
          </p:nvSpPr>
          <p:spPr>
            <a:xfrm>
              <a:off x="1865494" y="3154114"/>
              <a:ext cx="14342" cy="14342"/>
            </a:xfrm>
            <a:custGeom>
              <a:avLst/>
              <a:gdLst>
                <a:gd name="connsiteX0" fmla="*/ 7211 w 14342"/>
                <a:gd name="connsiteY0" fmla="*/ 40 h 14342"/>
                <a:gd name="connsiteX1" fmla="*/ 40 w 14342"/>
                <a:gd name="connsiteY1" fmla="*/ 7211 h 14342"/>
                <a:gd name="connsiteX2" fmla="*/ 7211 w 14342"/>
                <a:gd name="connsiteY2" fmla="*/ 14382 h 14342"/>
                <a:gd name="connsiteX3" fmla="*/ 14382 w 14342"/>
                <a:gd name="connsiteY3" fmla="*/ 7211 h 14342"/>
                <a:gd name="connsiteX4" fmla="*/ 7211 w 14342"/>
                <a:gd name="connsiteY4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42" h="14342">
                  <a:moveTo>
                    <a:pt x="7211" y="40"/>
                  </a:moveTo>
                  <a:cubicBezTo>
                    <a:pt x="3253" y="40"/>
                    <a:pt x="40" y="3253"/>
                    <a:pt x="40" y="7211"/>
                  </a:cubicBezTo>
                  <a:cubicBezTo>
                    <a:pt x="40" y="11169"/>
                    <a:pt x="3253" y="14382"/>
                    <a:pt x="7211" y="14382"/>
                  </a:cubicBezTo>
                  <a:cubicBezTo>
                    <a:pt x="11169" y="14382"/>
                    <a:pt x="14382" y="11169"/>
                    <a:pt x="14382" y="7211"/>
                  </a:cubicBezTo>
                  <a:cubicBezTo>
                    <a:pt x="14382" y="3253"/>
                    <a:pt x="11169" y="40"/>
                    <a:pt x="7211" y="40"/>
                  </a:cubicBezTo>
                  <a:close/>
                </a:path>
              </a:pathLst>
            </a:custGeom>
            <a:grpFill/>
            <a:ln w="707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49" name="Freihandform: Form 323">
              <a:extLst>
                <a:ext uri="{FF2B5EF4-FFF2-40B4-BE49-F238E27FC236}">
                  <a16:creationId xmlns:a16="http://schemas.microsoft.com/office/drawing/2014/main" id="{B44E8474-E418-DE98-B652-85F8C0566B4C}"/>
                </a:ext>
              </a:extLst>
            </p:cNvPr>
            <p:cNvSpPr/>
            <p:nvPr/>
          </p:nvSpPr>
          <p:spPr>
            <a:xfrm>
              <a:off x="1808125" y="2881614"/>
              <a:ext cx="367158" cy="329869"/>
            </a:xfrm>
            <a:custGeom>
              <a:avLst/>
              <a:gdLst>
                <a:gd name="connsiteX0" fmla="*/ 331343 w 367158"/>
                <a:gd name="connsiteY0" fmla="*/ 40 h 329868"/>
                <a:gd name="connsiteX1" fmla="*/ 35895 w 367158"/>
                <a:gd name="connsiteY1" fmla="*/ 40 h 329868"/>
                <a:gd name="connsiteX2" fmla="*/ 40 w 367158"/>
                <a:gd name="connsiteY2" fmla="*/ 35895 h 329868"/>
                <a:gd name="connsiteX3" fmla="*/ 40 w 367158"/>
                <a:gd name="connsiteY3" fmla="*/ 78922 h 329868"/>
                <a:gd name="connsiteX4" fmla="*/ 7211 w 367158"/>
                <a:gd name="connsiteY4" fmla="*/ 86093 h 329868"/>
                <a:gd name="connsiteX5" fmla="*/ 14382 w 367158"/>
                <a:gd name="connsiteY5" fmla="*/ 86093 h 329868"/>
                <a:gd name="connsiteX6" fmla="*/ 14382 w 367158"/>
                <a:gd name="connsiteY6" fmla="*/ 308395 h 329868"/>
                <a:gd name="connsiteX7" fmla="*/ 35895 w 367158"/>
                <a:gd name="connsiteY7" fmla="*/ 329908 h 329868"/>
                <a:gd name="connsiteX8" fmla="*/ 331343 w 367158"/>
                <a:gd name="connsiteY8" fmla="*/ 329908 h 329868"/>
                <a:gd name="connsiteX9" fmla="*/ 352856 w 367158"/>
                <a:gd name="connsiteY9" fmla="*/ 308395 h 329868"/>
                <a:gd name="connsiteX10" fmla="*/ 352856 w 367158"/>
                <a:gd name="connsiteY10" fmla="*/ 86093 h 329868"/>
                <a:gd name="connsiteX11" fmla="*/ 360027 w 367158"/>
                <a:gd name="connsiteY11" fmla="*/ 86093 h 329868"/>
                <a:gd name="connsiteX12" fmla="*/ 367198 w 367158"/>
                <a:gd name="connsiteY12" fmla="*/ 78922 h 329868"/>
                <a:gd name="connsiteX13" fmla="*/ 367198 w 367158"/>
                <a:gd name="connsiteY13" fmla="*/ 35895 h 329868"/>
                <a:gd name="connsiteX14" fmla="*/ 331343 w 367158"/>
                <a:gd name="connsiteY14" fmla="*/ 40 h 329868"/>
                <a:gd name="connsiteX15" fmla="*/ 212303 w 367158"/>
                <a:gd name="connsiteY15" fmla="*/ 178739 h 329868"/>
                <a:gd name="connsiteX16" fmla="*/ 188098 w 367158"/>
                <a:gd name="connsiteY16" fmla="*/ 159374 h 329868"/>
                <a:gd name="connsiteX17" fmla="*/ 179140 w 367158"/>
                <a:gd name="connsiteY17" fmla="*/ 159374 h 329868"/>
                <a:gd name="connsiteX18" fmla="*/ 154935 w 367158"/>
                <a:gd name="connsiteY18" fmla="*/ 178739 h 329868"/>
                <a:gd name="connsiteX19" fmla="*/ 154935 w 367158"/>
                <a:gd name="connsiteY19" fmla="*/ 14382 h 329868"/>
                <a:gd name="connsiteX20" fmla="*/ 212303 w 367158"/>
                <a:gd name="connsiteY20" fmla="*/ 14382 h 329868"/>
                <a:gd name="connsiteX21" fmla="*/ 14382 w 367158"/>
                <a:gd name="connsiteY21" fmla="*/ 35895 h 329868"/>
                <a:gd name="connsiteX22" fmla="*/ 35895 w 367158"/>
                <a:gd name="connsiteY22" fmla="*/ 14382 h 329868"/>
                <a:gd name="connsiteX23" fmla="*/ 140593 w 367158"/>
                <a:gd name="connsiteY23" fmla="*/ 14382 h 329868"/>
                <a:gd name="connsiteX24" fmla="*/ 140593 w 367158"/>
                <a:gd name="connsiteY24" fmla="*/ 71750 h 329868"/>
                <a:gd name="connsiteX25" fmla="*/ 14382 w 367158"/>
                <a:gd name="connsiteY25" fmla="*/ 71750 h 329868"/>
                <a:gd name="connsiteX26" fmla="*/ 338514 w 367158"/>
                <a:gd name="connsiteY26" fmla="*/ 308395 h 329868"/>
                <a:gd name="connsiteX27" fmla="*/ 331343 w 367158"/>
                <a:gd name="connsiteY27" fmla="*/ 315566 h 329868"/>
                <a:gd name="connsiteX28" fmla="*/ 35895 w 367158"/>
                <a:gd name="connsiteY28" fmla="*/ 315566 h 329868"/>
                <a:gd name="connsiteX29" fmla="*/ 28724 w 367158"/>
                <a:gd name="connsiteY29" fmla="*/ 308395 h 329868"/>
                <a:gd name="connsiteX30" fmla="*/ 28724 w 367158"/>
                <a:gd name="connsiteY30" fmla="*/ 86093 h 329868"/>
                <a:gd name="connsiteX31" fmla="*/ 140593 w 367158"/>
                <a:gd name="connsiteY31" fmla="*/ 86093 h 329868"/>
                <a:gd name="connsiteX32" fmla="*/ 140593 w 367158"/>
                <a:gd name="connsiteY32" fmla="*/ 193658 h 329868"/>
                <a:gd name="connsiteX33" fmla="*/ 144657 w 367158"/>
                <a:gd name="connsiteY33" fmla="*/ 200121 h 329868"/>
                <a:gd name="connsiteX34" fmla="*/ 152243 w 367158"/>
                <a:gd name="connsiteY34" fmla="*/ 199258 h 329868"/>
                <a:gd name="connsiteX35" fmla="*/ 183619 w 367158"/>
                <a:gd name="connsiteY35" fmla="*/ 174157 h 329868"/>
                <a:gd name="connsiteX36" fmla="*/ 214995 w 367158"/>
                <a:gd name="connsiteY36" fmla="*/ 199258 h 329868"/>
                <a:gd name="connsiteX37" fmla="*/ 222581 w 367158"/>
                <a:gd name="connsiteY37" fmla="*/ 200121 h 329868"/>
                <a:gd name="connsiteX38" fmla="*/ 226645 w 367158"/>
                <a:gd name="connsiteY38" fmla="*/ 193658 h 329868"/>
                <a:gd name="connsiteX39" fmla="*/ 226645 w 367158"/>
                <a:gd name="connsiteY39" fmla="*/ 86093 h 329868"/>
                <a:gd name="connsiteX40" fmla="*/ 338514 w 367158"/>
                <a:gd name="connsiteY40" fmla="*/ 86093 h 329868"/>
                <a:gd name="connsiteX41" fmla="*/ 352856 w 367158"/>
                <a:gd name="connsiteY41" fmla="*/ 71750 h 329868"/>
                <a:gd name="connsiteX42" fmla="*/ 226645 w 367158"/>
                <a:gd name="connsiteY42" fmla="*/ 71750 h 329868"/>
                <a:gd name="connsiteX43" fmla="*/ 226645 w 367158"/>
                <a:gd name="connsiteY43" fmla="*/ 14382 h 329868"/>
                <a:gd name="connsiteX44" fmla="*/ 331343 w 367158"/>
                <a:gd name="connsiteY44" fmla="*/ 14382 h 329868"/>
                <a:gd name="connsiteX45" fmla="*/ 352856 w 367158"/>
                <a:gd name="connsiteY45" fmla="*/ 35895 h 329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67158" h="329868">
                  <a:moveTo>
                    <a:pt x="331343" y="40"/>
                  </a:moveTo>
                  <a:cubicBezTo>
                    <a:pt x="319553" y="40"/>
                    <a:pt x="48585" y="40"/>
                    <a:pt x="35895" y="40"/>
                  </a:cubicBezTo>
                  <a:cubicBezTo>
                    <a:pt x="16124" y="40"/>
                    <a:pt x="40" y="16124"/>
                    <a:pt x="40" y="35895"/>
                  </a:cubicBezTo>
                  <a:lnTo>
                    <a:pt x="40" y="78922"/>
                  </a:lnTo>
                  <a:cubicBezTo>
                    <a:pt x="40" y="82882"/>
                    <a:pt x="3250" y="86093"/>
                    <a:pt x="7211" y="86093"/>
                  </a:cubicBezTo>
                  <a:lnTo>
                    <a:pt x="14382" y="86093"/>
                  </a:lnTo>
                  <a:lnTo>
                    <a:pt x="14382" y="308395"/>
                  </a:lnTo>
                  <a:cubicBezTo>
                    <a:pt x="14382" y="320258"/>
                    <a:pt x="24032" y="329908"/>
                    <a:pt x="35895" y="329908"/>
                  </a:cubicBezTo>
                  <a:lnTo>
                    <a:pt x="331343" y="329908"/>
                  </a:lnTo>
                  <a:cubicBezTo>
                    <a:pt x="343206" y="329908"/>
                    <a:pt x="352856" y="320258"/>
                    <a:pt x="352856" y="308395"/>
                  </a:cubicBezTo>
                  <a:lnTo>
                    <a:pt x="352856" y="86093"/>
                  </a:lnTo>
                  <a:lnTo>
                    <a:pt x="360027" y="86093"/>
                  </a:lnTo>
                  <a:cubicBezTo>
                    <a:pt x="363987" y="86093"/>
                    <a:pt x="367198" y="82882"/>
                    <a:pt x="367198" y="78922"/>
                  </a:cubicBezTo>
                  <a:lnTo>
                    <a:pt x="367198" y="35895"/>
                  </a:lnTo>
                  <a:cubicBezTo>
                    <a:pt x="367198" y="16124"/>
                    <a:pt x="351113" y="40"/>
                    <a:pt x="331343" y="40"/>
                  </a:cubicBezTo>
                  <a:close/>
                  <a:moveTo>
                    <a:pt x="212303" y="178739"/>
                  </a:moveTo>
                  <a:lnTo>
                    <a:pt x="188098" y="159374"/>
                  </a:lnTo>
                  <a:cubicBezTo>
                    <a:pt x="185479" y="157280"/>
                    <a:pt x="181759" y="157280"/>
                    <a:pt x="179140" y="159374"/>
                  </a:cubicBezTo>
                  <a:lnTo>
                    <a:pt x="154935" y="178739"/>
                  </a:lnTo>
                  <a:lnTo>
                    <a:pt x="154935" y="14382"/>
                  </a:lnTo>
                  <a:lnTo>
                    <a:pt x="212303" y="14382"/>
                  </a:lnTo>
                  <a:close/>
                  <a:moveTo>
                    <a:pt x="14382" y="35895"/>
                  </a:moveTo>
                  <a:cubicBezTo>
                    <a:pt x="14382" y="24032"/>
                    <a:pt x="24032" y="14382"/>
                    <a:pt x="35895" y="14382"/>
                  </a:cubicBezTo>
                  <a:lnTo>
                    <a:pt x="140593" y="14382"/>
                  </a:lnTo>
                  <a:lnTo>
                    <a:pt x="140593" y="71750"/>
                  </a:lnTo>
                  <a:cubicBezTo>
                    <a:pt x="130556" y="71750"/>
                    <a:pt x="20099" y="71750"/>
                    <a:pt x="14382" y="71750"/>
                  </a:cubicBezTo>
                  <a:close/>
                  <a:moveTo>
                    <a:pt x="338514" y="308395"/>
                  </a:moveTo>
                  <a:cubicBezTo>
                    <a:pt x="338514" y="312351"/>
                    <a:pt x="335298" y="315566"/>
                    <a:pt x="331343" y="315566"/>
                  </a:cubicBezTo>
                  <a:lnTo>
                    <a:pt x="35895" y="315566"/>
                  </a:lnTo>
                  <a:cubicBezTo>
                    <a:pt x="31940" y="315566"/>
                    <a:pt x="28724" y="312351"/>
                    <a:pt x="28724" y="308395"/>
                  </a:cubicBezTo>
                  <a:lnTo>
                    <a:pt x="28724" y="86093"/>
                  </a:lnTo>
                  <a:lnTo>
                    <a:pt x="140593" y="86093"/>
                  </a:lnTo>
                  <a:lnTo>
                    <a:pt x="140593" y="193658"/>
                  </a:lnTo>
                  <a:cubicBezTo>
                    <a:pt x="140593" y="196415"/>
                    <a:pt x="142172" y="198928"/>
                    <a:pt x="144657" y="200121"/>
                  </a:cubicBezTo>
                  <a:cubicBezTo>
                    <a:pt x="147142" y="201317"/>
                    <a:pt x="150091" y="200981"/>
                    <a:pt x="152243" y="199258"/>
                  </a:cubicBezTo>
                  <a:lnTo>
                    <a:pt x="183619" y="174157"/>
                  </a:lnTo>
                  <a:lnTo>
                    <a:pt x="214995" y="199258"/>
                  </a:lnTo>
                  <a:cubicBezTo>
                    <a:pt x="217152" y="200984"/>
                    <a:pt x="220099" y="201314"/>
                    <a:pt x="222581" y="200121"/>
                  </a:cubicBezTo>
                  <a:cubicBezTo>
                    <a:pt x="225065" y="198928"/>
                    <a:pt x="226645" y="196415"/>
                    <a:pt x="226645" y="193658"/>
                  </a:cubicBezTo>
                  <a:lnTo>
                    <a:pt x="226645" y="86093"/>
                  </a:lnTo>
                  <a:lnTo>
                    <a:pt x="338514" y="86093"/>
                  </a:lnTo>
                  <a:close/>
                  <a:moveTo>
                    <a:pt x="352856" y="71750"/>
                  </a:moveTo>
                  <a:lnTo>
                    <a:pt x="226645" y="71750"/>
                  </a:lnTo>
                  <a:lnTo>
                    <a:pt x="226645" y="14382"/>
                  </a:lnTo>
                  <a:lnTo>
                    <a:pt x="331343" y="14382"/>
                  </a:lnTo>
                  <a:cubicBezTo>
                    <a:pt x="343206" y="14382"/>
                    <a:pt x="352856" y="24032"/>
                    <a:pt x="352856" y="35895"/>
                  </a:cubicBezTo>
                  <a:close/>
                </a:path>
              </a:pathLst>
            </a:custGeom>
            <a:grpFill/>
            <a:ln w="707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50" name="Freihandform: Form 324">
              <a:extLst>
                <a:ext uri="{FF2B5EF4-FFF2-40B4-BE49-F238E27FC236}">
                  <a16:creationId xmlns:a16="http://schemas.microsoft.com/office/drawing/2014/main" id="{EBC57627-B5B1-26D7-8BC2-65D2A171369E}"/>
                </a:ext>
              </a:extLst>
            </p:cNvPr>
            <p:cNvSpPr/>
            <p:nvPr/>
          </p:nvSpPr>
          <p:spPr>
            <a:xfrm>
              <a:off x="2027559" y="3111088"/>
              <a:ext cx="90355" cy="57368"/>
            </a:xfrm>
            <a:custGeom>
              <a:avLst/>
              <a:gdLst>
                <a:gd name="connsiteX0" fmla="*/ 7211 w 90355"/>
                <a:gd name="connsiteY0" fmla="*/ 40 h 57368"/>
                <a:gd name="connsiteX1" fmla="*/ 40 w 90355"/>
                <a:gd name="connsiteY1" fmla="*/ 7211 h 57368"/>
                <a:gd name="connsiteX2" fmla="*/ 40 w 90355"/>
                <a:gd name="connsiteY2" fmla="*/ 50237 h 57368"/>
                <a:gd name="connsiteX3" fmla="*/ 7211 w 90355"/>
                <a:gd name="connsiteY3" fmla="*/ 57408 h 57368"/>
                <a:gd name="connsiteX4" fmla="*/ 83224 w 90355"/>
                <a:gd name="connsiteY4" fmla="*/ 57408 h 57368"/>
                <a:gd name="connsiteX5" fmla="*/ 90395 w 90355"/>
                <a:gd name="connsiteY5" fmla="*/ 50237 h 57368"/>
                <a:gd name="connsiteX6" fmla="*/ 90395 w 90355"/>
                <a:gd name="connsiteY6" fmla="*/ 7211 h 57368"/>
                <a:gd name="connsiteX7" fmla="*/ 83224 w 90355"/>
                <a:gd name="connsiteY7" fmla="*/ 40 h 57368"/>
                <a:gd name="connsiteX8" fmla="*/ 76053 w 90355"/>
                <a:gd name="connsiteY8" fmla="*/ 43066 h 57368"/>
                <a:gd name="connsiteX9" fmla="*/ 14382 w 90355"/>
                <a:gd name="connsiteY9" fmla="*/ 43066 h 57368"/>
                <a:gd name="connsiteX10" fmla="*/ 14382 w 90355"/>
                <a:gd name="connsiteY10" fmla="*/ 14382 h 57368"/>
                <a:gd name="connsiteX11" fmla="*/ 76053 w 90355"/>
                <a:gd name="connsiteY11" fmla="*/ 14382 h 57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0355" h="57368">
                  <a:moveTo>
                    <a:pt x="7211" y="40"/>
                  </a:moveTo>
                  <a:cubicBezTo>
                    <a:pt x="3250" y="40"/>
                    <a:pt x="40" y="3250"/>
                    <a:pt x="40" y="7211"/>
                  </a:cubicBezTo>
                  <a:lnTo>
                    <a:pt x="40" y="50237"/>
                  </a:lnTo>
                  <a:cubicBezTo>
                    <a:pt x="40" y="54198"/>
                    <a:pt x="3250" y="57408"/>
                    <a:pt x="7211" y="57408"/>
                  </a:cubicBezTo>
                  <a:lnTo>
                    <a:pt x="83224" y="57408"/>
                  </a:lnTo>
                  <a:cubicBezTo>
                    <a:pt x="87185" y="57408"/>
                    <a:pt x="90395" y="54198"/>
                    <a:pt x="90395" y="50237"/>
                  </a:cubicBezTo>
                  <a:lnTo>
                    <a:pt x="90395" y="7211"/>
                  </a:lnTo>
                  <a:cubicBezTo>
                    <a:pt x="90395" y="3250"/>
                    <a:pt x="87185" y="40"/>
                    <a:pt x="83224" y="40"/>
                  </a:cubicBezTo>
                  <a:close/>
                  <a:moveTo>
                    <a:pt x="76053" y="43066"/>
                  </a:moveTo>
                  <a:lnTo>
                    <a:pt x="14382" y="43066"/>
                  </a:lnTo>
                  <a:lnTo>
                    <a:pt x="14382" y="14382"/>
                  </a:lnTo>
                  <a:lnTo>
                    <a:pt x="76053" y="14382"/>
                  </a:lnTo>
                  <a:close/>
                </a:path>
              </a:pathLst>
            </a:custGeom>
            <a:grpFill/>
            <a:ln w="707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51" name="Freihandform: Form 325">
              <a:extLst>
                <a:ext uri="{FF2B5EF4-FFF2-40B4-BE49-F238E27FC236}">
                  <a16:creationId xmlns:a16="http://schemas.microsoft.com/office/drawing/2014/main" id="{5D34E847-E9D7-15BB-D723-1C3AA8CE0AB3}"/>
                </a:ext>
              </a:extLst>
            </p:cNvPr>
            <p:cNvSpPr/>
            <p:nvPr/>
          </p:nvSpPr>
          <p:spPr>
            <a:xfrm>
              <a:off x="1894178" y="3111088"/>
              <a:ext cx="61671" cy="14342"/>
            </a:xfrm>
            <a:custGeom>
              <a:avLst/>
              <a:gdLst>
                <a:gd name="connsiteX0" fmla="*/ 54540 w 61671"/>
                <a:gd name="connsiteY0" fmla="*/ 40 h 14342"/>
                <a:gd name="connsiteX1" fmla="*/ 7211 w 61671"/>
                <a:gd name="connsiteY1" fmla="*/ 40 h 14342"/>
                <a:gd name="connsiteX2" fmla="*/ 40 w 61671"/>
                <a:gd name="connsiteY2" fmla="*/ 7211 h 14342"/>
                <a:gd name="connsiteX3" fmla="*/ 7211 w 61671"/>
                <a:gd name="connsiteY3" fmla="*/ 14382 h 14342"/>
                <a:gd name="connsiteX4" fmla="*/ 54540 w 61671"/>
                <a:gd name="connsiteY4" fmla="*/ 14382 h 14342"/>
                <a:gd name="connsiteX5" fmla="*/ 61711 w 61671"/>
                <a:gd name="connsiteY5" fmla="*/ 7211 h 14342"/>
                <a:gd name="connsiteX6" fmla="*/ 54540 w 61671"/>
                <a:gd name="connsiteY6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671" h="14342">
                  <a:moveTo>
                    <a:pt x="54540" y="40"/>
                  </a:moveTo>
                  <a:lnTo>
                    <a:pt x="7211" y="40"/>
                  </a:lnTo>
                  <a:cubicBezTo>
                    <a:pt x="3250" y="40"/>
                    <a:pt x="40" y="3250"/>
                    <a:pt x="40" y="7211"/>
                  </a:cubicBezTo>
                  <a:cubicBezTo>
                    <a:pt x="40" y="11172"/>
                    <a:pt x="3250" y="14382"/>
                    <a:pt x="7211" y="14382"/>
                  </a:cubicBezTo>
                  <a:lnTo>
                    <a:pt x="54540" y="14382"/>
                  </a:lnTo>
                  <a:cubicBezTo>
                    <a:pt x="58501" y="14382"/>
                    <a:pt x="61711" y="11172"/>
                    <a:pt x="61711" y="7211"/>
                  </a:cubicBezTo>
                  <a:cubicBezTo>
                    <a:pt x="61711" y="3250"/>
                    <a:pt x="58501" y="40"/>
                    <a:pt x="54540" y="40"/>
                  </a:cubicBezTo>
                  <a:close/>
                </a:path>
              </a:pathLst>
            </a:custGeom>
            <a:grpFill/>
            <a:ln w="707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52" name="Freihandform: Form 326">
              <a:extLst>
                <a:ext uri="{FF2B5EF4-FFF2-40B4-BE49-F238E27FC236}">
                  <a16:creationId xmlns:a16="http://schemas.microsoft.com/office/drawing/2014/main" id="{2726B1B1-A1E6-5417-B5B5-79E0E6584D4D}"/>
                </a:ext>
              </a:extLst>
            </p:cNvPr>
            <p:cNvSpPr/>
            <p:nvPr/>
          </p:nvSpPr>
          <p:spPr>
            <a:xfrm>
              <a:off x="1894178" y="3154114"/>
              <a:ext cx="61671" cy="14342"/>
            </a:xfrm>
            <a:custGeom>
              <a:avLst/>
              <a:gdLst>
                <a:gd name="connsiteX0" fmla="*/ 54540 w 61671"/>
                <a:gd name="connsiteY0" fmla="*/ 40 h 14342"/>
                <a:gd name="connsiteX1" fmla="*/ 7211 w 61671"/>
                <a:gd name="connsiteY1" fmla="*/ 40 h 14342"/>
                <a:gd name="connsiteX2" fmla="*/ 40 w 61671"/>
                <a:gd name="connsiteY2" fmla="*/ 7211 h 14342"/>
                <a:gd name="connsiteX3" fmla="*/ 7211 w 61671"/>
                <a:gd name="connsiteY3" fmla="*/ 14382 h 14342"/>
                <a:gd name="connsiteX4" fmla="*/ 54540 w 61671"/>
                <a:gd name="connsiteY4" fmla="*/ 14382 h 14342"/>
                <a:gd name="connsiteX5" fmla="*/ 61711 w 61671"/>
                <a:gd name="connsiteY5" fmla="*/ 7211 h 14342"/>
                <a:gd name="connsiteX6" fmla="*/ 54540 w 61671"/>
                <a:gd name="connsiteY6" fmla="*/ 40 h 1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671" h="14342">
                  <a:moveTo>
                    <a:pt x="54540" y="40"/>
                  </a:moveTo>
                  <a:lnTo>
                    <a:pt x="7211" y="40"/>
                  </a:lnTo>
                  <a:cubicBezTo>
                    <a:pt x="3250" y="40"/>
                    <a:pt x="40" y="3250"/>
                    <a:pt x="40" y="7211"/>
                  </a:cubicBezTo>
                  <a:cubicBezTo>
                    <a:pt x="40" y="11172"/>
                    <a:pt x="3250" y="14382"/>
                    <a:pt x="7211" y="14382"/>
                  </a:cubicBezTo>
                  <a:lnTo>
                    <a:pt x="54540" y="14382"/>
                  </a:lnTo>
                  <a:cubicBezTo>
                    <a:pt x="58501" y="14382"/>
                    <a:pt x="61711" y="11172"/>
                    <a:pt x="61711" y="7211"/>
                  </a:cubicBezTo>
                  <a:cubicBezTo>
                    <a:pt x="61711" y="3250"/>
                    <a:pt x="58501" y="40"/>
                    <a:pt x="54540" y="40"/>
                  </a:cubicBezTo>
                  <a:close/>
                </a:path>
              </a:pathLst>
            </a:custGeom>
            <a:grpFill/>
            <a:ln w="707" cap="flat">
              <a:noFill/>
              <a:prstDash val="solid"/>
              <a:miter/>
            </a:ln>
            <a:scene3d>
              <a:camera prst="orthographicFront"/>
              <a:lightRig rig="threePt" dir="t"/>
            </a:scene3d>
            <a:sp3d>
              <a:contourClr>
                <a:sysClr val="window" lastClr="FFFFFF"/>
              </a:contourClr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>
                <a:ln>
                  <a:noFill/>
                </a:ln>
                <a:solidFill>
                  <a:srgbClr val="1A171B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453" name="Freeform 24">
            <a:extLst>
              <a:ext uri="{FF2B5EF4-FFF2-40B4-BE49-F238E27FC236}">
                <a16:creationId xmlns:a16="http://schemas.microsoft.com/office/drawing/2014/main" id="{70E46951-FC86-32A4-2A96-8949FCB9E1C1}"/>
              </a:ext>
            </a:extLst>
          </p:cNvPr>
          <p:cNvSpPr>
            <a:spLocks noChangeAspect="1"/>
          </p:cNvSpPr>
          <p:nvPr/>
        </p:nvSpPr>
        <p:spPr bwMode="auto">
          <a:xfrm>
            <a:off x="5898168" y="5821932"/>
            <a:ext cx="443522" cy="443522"/>
          </a:xfrm>
          <a:custGeom>
            <a:avLst/>
            <a:gdLst>
              <a:gd name="T0" fmla="*/ 175 w 176"/>
              <a:gd name="T1" fmla="*/ 85 h 176"/>
              <a:gd name="T2" fmla="*/ 151 w 176"/>
              <a:gd name="T3" fmla="*/ 61 h 176"/>
              <a:gd name="T4" fmla="*/ 148 w 176"/>
              <a:gd name="T5" fmla="*/ 60 h 176"/>
              <a:gd name="T6" fmla="*/ 144 w 176"/>
              <a:gd name="T7" fmla="*/ 64 h 176"/>
              <a:gd name="T8" fmla="*/ 145 w 176"/>
              <a:gd name="T9" fmla="*/ 67 h 176"/>
              <a:gd name="T10" fmla="*/ 162 w 176"/>
              <a:gd name="T11" fmla="*/ 84 h 176"/>
              <a:gd name="T12" fmla="*/ 92 w 176"/>
              <a:gd name="T13" fmla="*/ 84 h 176"/>
              <a:gd name="T14" fmla="*/ 92 w 176"/>
              <a:gd name="T15" fmla="*/ 14 h 176"/>
              <a:gd name="T16" fmla="*/ 109 w 176"/>
              <a:gd name="T17" fmla="*/ 31 h 176"/>
              <a:gd name="T18" fmla="*/ 112 w 176"/>
              <a:gd name="T19" fmla="*/ 32 h 176"/>
              <a:gd name="T20" fmla="*/ 116 w 176"/>
              <a:gd name="T21" fmla="*/ 28 h 176"/>
              <a:gd name="T22" fmla="*/ 115 w 176"/>
              <a:gd name="T23" fmla="*/ 25 h 176"/>
              <a:gd name="T24" fmla="*/ 91 w 176"/>
              <a:gd name="T25" fmla="*/ 1 h 176"/>
              <a:gd name="T26" fmla="*/ 88 w 176"/>
              <a:gd name="T27" fmla="*/ 0 h 176"/>
              <a:gd name="T28" fmla="*/ 85 w 176"/>
              <a:gd name="T29" fmla="*/ 1 h 176"/>
              <a:gd name="T30" fmla="*/ 61 w 176"/>
              <a:gd name="T31" fmla="*/ 25 h 176"/>
              <a:gd name="T32" fmla="*/ 60 w 176"/>
              <a:gd name="T33" fmla="*/ 28 h 176"/>
              <a:gd name="T34" fmla="*/ 64 w 176"/>
              <a:gd name="T35" fmla="*/ 32 h 176"/>
              <a:gd name="T36" fmla="*/ 67 w 176"/>
              <a:gd name="T37" fmla="*/ 31 h 176"/>
              <a:gd name="T38" fmla="*/ 84 w 176"/>
              <a:gd name="T39" fmla="*/ 14 h 176"/>
              <a:gd name="T40" fmla="*/ 84 w 176"/>
              <a:gd name="T41" fmla="*/ 84 h 176"/>
              <a:gd name="T42" fmla="*/ 14 w 176"/>
              <a:gd name="T43" fmla="*/ 84 h 176"/>
              <a:gd name="T44" fmla="*/ 31 w 176"/>
              <a:gd name="T45" fmla="*/ 67 h 176"/>
              <a:gd name="T46" fmla="*/ 32 w 176"/>
              <a:gd name="T47" fmla="*/ 64 h 176"/>
              <a:gd name="T48" fmla="*/ 28 w 176"/>
              <a:gd name="T49" fmla="*/ 60 h 176"/>
              <a:gd name="T50" fmla="*/ 25 w 176"/>
              <a:gd name="T51" fmla="*/ 61 h 176"/>
              <a:gd name="T52" fmla="*/ 1 w 176"/>
              <a:gd name="T53" fmla="*/ 85 h 176"/>
              <a:gd name="T54" fmla="*/ 0 w 176"/>
              <a:gd name="T55" fmla="*/ 88 h 176"/>
              <a:gd name="T56" fmla="*/ 1 w 176"/>
              <a:gd name="T57" fmla="*/ 91 h 176"/>
              <a:gd name="T58" fmla="*/ 25 w 176"/>
              <a:gd name="T59" fmla="*/ 115 h 176"/>
              <a:gd name="T60" fmla="*/ 28 w 176"/>
              <a:gd name="T61" fmla="*/ 116 h 176"/>
              <a:gd name="T62" fmla="*/ 32 w 176"/>
              <a:gd name="T63" fmla="*/ 112 h 176"/>
              <a:gd name="T64" fmla="*/ 31 w 176"/>
              <a:gd name="T65" fmla="*/ 109 h 176"/>
              <a:gd name="T66" fmla="*/ 14 w 176"/>
              <a:gd name="T67" fmla="*/ 92 h 176"/>
              <a:gd name="T68" fmla="*/ 84 w 176"/>
              <a:gd name="T69" fmla="*/ 92 h 176"/>
              <a:gd name="T70" fmla="*/ 84 w 176"/>
              <a:gd name="T71" fmla="*/ 162 h 176"/>
              <a:gd name="T72" fmla="*/ 67 w 176"/>
              <a:gd name="T73" fmla="*/ 145 h 176"/>
              <a:gd name="T74" fmla="*/ 64 w 176"/>
              <a:gd name="T75" fmla="*/ 144 h 176"/>
              <a:gd name="T76" fmla="*/ 60 w 176"/>
              <a:gd name="T77" fmla="*/ 148 h 176"/>
              <a:gd name="T78" fmla="*/ 61 w 176"/>
              <a:gd name="T79" fmla="*/ 151 h 176"/>
              <a:gd name="T80" fmla="*/ 85 w 176"/>
              <a:gd name="T81" fmla="*/ 175 h 176"/>
              <a:gd name="T82" fmla="*/ 88 w 176"/>
              <a:gd name="T83" fmla="*/ 176 h 176"/>
              <a:gd name="T84" fmla="*/ 91 w 176"/>
              <a:gd name="T85" fmla="*/ 175 h 176"/>
              <a:gd name="T86" fmla="*/ 115 w 176"/>
              <a:gd name="T87" fmla="*/ 151 h 176"/>
              <a:gd name="T88" fmla="*/ 116 w 176"/>
              <a:gd name="T89" fmla="*/ 148 h 176"/>
              <a:gd name="T90" fmla="*/ 112 w 176"/>
              <a:gd name="T91" fmla="*/ 144 h 176"/>
              <a:gd name="T92" fmla="*/ 109 w 176"/>
              <a:gd name="T93" fmla="*/ 145 h 176"/>
              <a:gd name="T94" fmla="*/ 92 w 176"/>
              <a:gd name="T95" fmla="*/ 162 h 176"/>
              <a:gd name="T96" fmla="*/ 92 w 176"/>
              <a:gd name="T97" fmla="*/ 92 h 176"/>
              <a:gd name="T98" fmla="*/ 162 w 176"/>
              <a:gd name="T99" fmla="*/ 92 h 176"/>
              <a:gd name="T100" fmla="*/ 145 w 176"/>
              <a:gd name="T101" fmla="*/ 109 h 176"/>
              <a:gd name="T102" fmla="*/ 144 w 176"/>
              <a:gd name="T103" fmla="*/ 112 h 176"/>
              <a:gd name="T104" fmla="*/ 148 w 176"/>
              <a:gd name="T105" fmla="*/ 116 h 176"/>
              <a:gd name="T106" fmla="*/ 151 w 176"/>
              <a:gd name="T107" fmla="*/ 115 h 176"/>
              <a:gd name="T108" fmla="*/ 175 w 176"/>
              <a:gd name="T109" fmla="*/ 91 h 176"/>
              <a:gd name="T110" fmla="*/ 176 w 176"/>
              <a:gd name="T111" fmla="*/ 88 h 176"/>
              <a:gd name="T112" fmla="*/ 175 w 176"/>
              <a:gd name="T113" fmla="*/ 8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51" y="61"/>
                  <a:pt x="151" y="61"/>
                  <a:pt x="151" y="61"/>
                </a:cubicBezTo>
                <a:cubicBezTo>
                  <a:pt x="150" y="60"/>
                  <a:pt x="149" y="60"/>
                  <a:pt x="148" y="60"/>
                </a:cubicBezTo>
                <a:cubicBezTo>
                  <a:pt x="146" y="60"/>
                  <a:pt x="144" y="62"/>
                  <a:pt x="144" y="64"/>
                </a:cubicBezTo>
                <a:cubicBezTo>
                  <a:pt x="144" y="65"/>
                  <a:pt x="144" y="66"/>
                  <a:pt x="145" y="67"/>
                </a:cubicBezTo>
                <a:cubicBezTo>
                  <a:pt x="162" y="84"/>
                  <a:pt x="162" y="84"/>
                  <a:pt x="162" y="84"/>
                </a:cubicBezTo>
                <a:cubicBezTo>
                  <a:pt x="92" y="84"/>
                  <a:pt x="92" y="84"/>
                  <a:pt x="92" y="84"/>
                </a:cubicBezTo>
                <a:cubicBezTo>
                  <a:pt x="92" y="14"/>
                  <a:pt x="92" y="14"/>
                  <a:pt x="92" y="14"/>
                </a:cubicBezTo>
                <a:cubicBezTo>
                  <a:pt x="109" y="31"/>
                  <a:pt x="109" y="31"/>
                  <a:pt x="109" y="31"/>
                </a:cubicBezTo>
                <a:cubicBezTo>
                  <a:pt x="110" y="32"/>
                  <a:pt x="111" y="32"/>
                  <a:pt x="112" y="32"/>
                </a:cubicBezTo>
                <a:cubicBezTo>
                  <a:pt x="114" y="32"/>
                  <a:pt x="116" y="30"/>
                  <a:pt x="116" y="28"/>
                </a:cubicBezTo>
                <a:cubicBezTo>
                  <a:pt x="116" y="27"/>
                  <a:pt x="116" y="26"/>
                  <a:pt x="115" y="25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61" y="25"/>
                  <a:pt x="61" y="25"/>
                  <a:pt x="61" y="25"/>
                </a:cubicBezTo>
                <a:cubicBezTo>
                  <a:pt x="60" y="26"/>
                  <a:pt x="60" y="27"/>
                  <a:pt x="60" y="28"/>
                </a:cubicBezTo>
                <a:cubicBezTo>
                  <a:pt x="60" y="30"/>
                  <a:pt x="62" y="32"/>
                  <a:pt x="64" y="32"/>
                </a:cubicBezTo>
                <a:cubicBezTo>
                  <a:pt x="65" y="32"/>
                  <a:pt x="66" y="32"/>
                  <a:pt x="67" y="31"/>
                </a:cubicBezTo>
                <a:cubicBezTo>
                  <a:pt x="84" y="14"/>
                  <a:pt x="84" y="14"/>
                  <a:pt x="84" y="14"/>
                </a:cubicBezTo>
                <a:cubicBezTo>
                  <a:pt x="84" y="84"/>
                  <a:pt x="84" y="84"/>
                  <a:pt x="8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31" y="67"/>
                  <a:pt x="31" y="67"/>
                  <a:pt x="31" y="67"/>
                </a:cubicBezTo>
                <a:cubicBezTo>
                  <a:pt x="32" y="66"/>
                  <a:pt x="32" y="65"/>
                  <a:pt x="32" y="64"/>
                </a:cubicBezTo>
                <a:cubicBezTo>
                  <a:pt x="32" y="62"/>
                  <a:pt x="30" y="60"/>
                  <a:pt x="28" y="60"/>
                </a:cubicBezTo>
                <a:cubicBezTo>
                  <a:pt x="27" y="60"/>
                  <a:pt x="26" y="60"/>
                  <a:pt x="25" y="6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89"/>
                  <a:pt x="0" y="90"/>
                  <a:pt x="1" y="91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6" y="116"/>
                  <a:pt x="27" y="116"/>
                  <a:pt x="28" y="116"/>
                </a:cubicBezTo>
                <a:cubicBezTo>
                  <a:pt x="30" y="116"/>
                  <a:pt x="32" y="114"/>
                  <a:pt x="32" y="112"/>
                </a:cubicBezTo>
                <a:cubicBezTo>
                  <a:pt x="32" y="111"/>
                  <a:pt x="32" y="110"/>
                  <a:pt x="31" y="109"/>
                </a:cubicBezTo>
                <a:cubicBezTo>
                  <a:pt x="14" y="92"/>
                  <a:pt x="14" y="92"/>
                  <a:pt x="1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162"/>
                  <a:pt x="84" y="162"/>
                  <a:pt x="84" y="162"/>
                </a:cubicBezTo>
                <a:cubicBezTo>
                  <a:pt x="67" y="145"/>
                  <a:pt x="67" y="145"/>
                  <a:pt x="67" y="145"/>
                </a:cubicBezTo>
                <a:cubicBezTo>
                  <a:pt x="66" y="144"/>
                  <a:pt x="65" y="144"/>
                  <a:pt x="64" y="144"/>
                </a:cubicBezTo>
                <a:cubicBezTo>
                  <a:pt x="62" y="144"/>
                  <a:pt x="60" y="146"/>
                  <a:pt x="60" y="148"/>
                </a:cubicBezTo>
                <a:cubicBezTo>
                  <a:pt x="60" y="149"/>
                  <a:pt x="60" y="150"/>
                  <a:pt x="61" y="151"/>
                </a:cubicBezTo>
                <a:cubicBezTo>
                  <a:pt x="85" y="175"/>
                  <a:pt x="85" y="175"/>
                  <a:pt x="85" y="175"/>
                </a:cubicBezTo>
                <a:cubicBezTo>
                  <a:pt x="86" y="176"/>
                  <a:pt x="87" y="176"/>
                  <a:pt x="88" y="176"/>
                </a:cubicBezTo>
                <a:cubicBezTo>
                  <a:pt x="89" y="176"/>
                  <a:pt x="90" y="176"/>
                  <a:pt x="91" y="175"/>
                </a:cubicBezTo>
                <a:cubicBezTo>
                  <a:pt x="115" y="151"/>
                  <a:pt x="115" y="151"/>
                  <a:pt x="115" y="151"/>
                </a:cubicBezTo>
                <a:cubicBezTo>
                  <a:pt x="116" y="150"/>
                  <a:pt x="116" y="149"/>
                  <a:pt x="116" y="148"/>
                </a:cubicBezTo>
                <a:cubicBezTo>
                  <a:pt x="116" y="146"/>
                  <a:pt x="114" y="144"/>
                  <a:pt x="112" y="144"/>
                </a:cubicBezTo>
                <a:cubicBezTo>
                  <a:pt x="111" y="144"/>
                  <a:pt x="110" y="144"/>
                  <a:pt x="109" y="145"/>
                </a:cubicBezTo>
                <a:cubicBezTo>
                  <a:pt x="92" y="162"/>
                  <a:pt x="92" y="162"/>
                  <a:pt x="92" y="162"/>
                </a:cubicBezTo>
                <a:cubicBezTo>
                  <a:pt x="92" y="92"/>
                  <a:pt x="92" y="92"/>
                  <a:pt x="92" y="92"/>
                </a:cubicBezTo>
                <a:cubicBezTo>
                  <a:pt x="162" y="92"/>
                  <a:pt x="162" y="92"/>
                  <a:pt x="162" y="92"/>
                </a:cubicBezTo>
                <a:cubicBezTo>
                  <a:pt x="145" y="109"/>
                  <a:pt x="145" y="109"/>
                  <a:pt x="145" y="109"/>
                </a:cubicBezTo>
                <a:cubicBezTo>
                  <a:pt x="144" y="110"/>
                  <a:pt x="144" y="111"/>
                  <a:pt x="144" y="112"/>
                </a:cubicBezTo>
                <a:cubicBezTo>
                  <a:pt x="144" y="114"/>
                  <a:pt x="146" y="116"/>
                  <a:pt x="148" y="116"/>
                </a:cubicBezTo>
                <a:cubicBezTo>
                  <a:pt x="149" y="116"/>
                  <a:pt x="150" y="116"/>
                  <a:pt x="151" y="115"/>
                </a:cubicBezTo>
                <a:cubicBezTo>
                  <a:pt x="175" y="91"/>
                  <a:pt x="175" y="91"/>
                  <a:pt x="175" y="91"/>
                </a:cubicBezTo>
                <a:cubicBezTo>
                  <a:pt x="176" y="90"/>
                  <a:pt x="176" y="89"/>
                  <a:pt x="176" y="88"/>
                </a:cubicBezTo>
                <a:cubicBezTo>
                  <a:pt x="176" y="87"/>
                  <a:pt x="176" y="86"/>
                  <a:pt x="175" y="85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54" name="Freeform 27">
            <a:extLst>
              <a:ext uri="{FF2B5EF4-FFF2-40B4-BE49-F238E27FC236}">
                <a16:creationId xmlns:a16="http://schemas.microsoft.com/office/drawing/2014/main" id="{585C500B-71F3-60DB-F318-2D34DF70708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269430" y="5814269"/>
            <a:ext cx="478599" cy="478599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8 h 176"/>
              <a:gd name="T12" fmla="*/ 142 w 176"/>
              <a:gd name="T13" fmla="*/ 29 h 176"/>
              <a:gd name="T14" fmla="*/ 122 w 176"/>
              <a:gd name="T15" fmla="*/ 49 h 176"/>
              <a:gd name="T16" fmla="*/ 88 w 176"/>
              <a:gd name="T17" fmla="*/ 36 h 176"/>
              <a:gd name="T18" fmla="*/ 54 w 176"/>
              <a:gd name="T19" fmla="*/ 49 h 176"/>
              <a:gd name="T20" fmla="*/ 34 w 176"/>
              <a:gd name="T21" fmla="*/ 29 h 176"/>
              <a:gd name="T22" fmla="*/ 88 w 176"/>
              <a:gd name="T23" fmla="*/ 8 h 176"/>
              <a:gd name="T24" fmla="*/ 132 w 176"/>
              <a:gd name="T25" fmla="*/ 88 h 176"/>
              <a:gd name="T26" fmla="*/ 88 w 176"/>
              <a:gd name="T27" fmla="*/ 132 h 176"/>
              <a:gd name="T28" fmla="*/ 44 w 176"/>
              <a:gd name="T29" fmla="*/ 88 h 176"/>
              <a:gd name="T30" fmla="*/ 88 w 176"/>
              <a:gd name="T31" fmla="*/ 44 h 176"/>
              <a:gd name="T32" fmla="*/ 132 w 176"/>
              <a:gd name="T33" fmla="*/ 88 h 176"/>
              <a:gd name="T34" fmla="*/ 8 w 176"/>
              <a:gd name="T35" fmla="*/ 88 h 176"/>
              <a:gd name="T36" fmla="*/ 29 w 176"/>
              <a:gd name="T37" fmla="*/ 34 h 176"/>
              <a:gd name="T38" fmla="*/ 49 w 176"/>
              <a:gd name="T39" fmla="*/ 54 h 176"/>
              <a:gd name="T40" fmla="*/ 36 w 176"/>
              <a:gd name="T41" fmla="*/ 88 h 176"/>
              <a:gd name="T42" fmla="*/ 49 w 176"/>
              <a:gd name="T43" fmla="*/ 122 h 176"/>
              <a:gd name="T44" fmla="*/ 29 w 176"/>
              <a:gd name="T45" fmla="*/ 142 h 176"/>
              <a:gd name="T46" fmla="*/ 8 w 176"/>
              <a:gd name="T47" fmla="*/ 88 h 176"/>
              <a:gd name="T48" fmla="*/ 88 w 176"/>
              <a:gd name="T49" fmla="*/ 168 h 176"/>
              <a:gd name="T50" fmla="*/ 34 w 176"/>
              <a:gd name="T51" fmla="*/ 147 h 176"/>
              <a:gd name="T52" fmla="*/ 54 w 176"/>
              <a:gd name="T53" fmla="*/ 127 h 176"/>
              <a:gd name="T54" fmla="*/ 88 w 176"/>
              <a:gd name="T55" fmla="*/ 140 h 176"/>
              <a:gd name="T56" fmla="*/ 122 w 176"/>
              <a:gd name="T57" fmla="*/ 127 h 176"/>
              <a:gd name="T58" fmla="*/ 142 w 176"/>
              <a:gd name="T59" fmla="*/ 147 h 176"/>
              <a:gd name="T60" fmla="*/ 88 w 176"/>
              <a:gd name="T61" fmla="*/ 168 h 176"/>
              <a:gd name="T62" fmla="*/ 147 w 176"/>
              <a:gd name="T63" fmla="*/ 142 h 176"/>
              <a:gd name="T64" fmla="*/ 127 w 176"/>
              <a:gd name="T65" fmla="*/ 122 h 176"/>
              <a:gd name="T66" fmla="*/ 140 w 176"/>
              <a:gd name="T67" fmla="*/ 88 h 176"/>
              <a:gd name="T68" fmla="*/ 127 w 176"/>
              <a:gd name="T69" fmla="*/ 54 h 176"/>
              <a:gd name="T70" fmla="*/ 147 w 176"/>
              <a:gd name="T71" fmla="*/ 34 h 176"/>
              <a:gd name="T72" fmla="*/ 168 w 176"/>
              <a:gd name="T73" fmla="*/ 88 h 176"/>
              <a:gd name="T74" fmla="*/ 147 w 176"/>
              <a:gd name="T75" fmla="*/ 14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moveTo>
                  <a:pt x="88" y="8"/>
                </a:moveTo>
                <a:cubicBezTo>
                  <a:pt x="109" y="8"/>
                  <a:pt x="127" y="16"/>
                  <a:pt x="142" y="29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3" y="41"/>
                  <a:pt x="101" y="36"/>
                  <a:pt x="88" y="36"/>
                </a:cubicBezTo>
                <a:cubicBezTo>
                  <a:pt x="75" y="36"/>
                  <a:pt x="63" y="41"/>
                  <a:pt x="54" y="49"/>
                </a:cubicBezTo>
                <a:cubicBezTo>
                  <a:pt x="34" y="29"/>
                  <a:pt x="34" y="29"/>
                  <a:pt x="34" y="29"/>
                </a:cubicBezTo>
                <a:cubicBezTo>
                  <a:pt x="49" y="16"/>
                  <a:pt x="67" y="8"/>
                  <a:pt x="88" y="8"/>
                </a:cubicBezTo>
                <a:moveTo>
                  <a:pt x="132" y="88"/>
                </a:moveTo>
                <a:cubicBezTo>
                  <a:pt x="132" y="112"/>
                  <a:pt x="112" y="132"/>
                  <a:pt x="88" y="132"/>
                </a:cubicBezTo>
                <a:cubicBezTo>
                  <a:pt x="64" y="132"/>
                  <a:pt x="44" y="112"/>
                  <a:pt x="44" y="88"/>
                </a:cubicBezTo>
                <a:cubicBezTo>
                  <a:pt x="44" y="64"/>
                  <a:pt x="64" y="44"/>
                  <a:pt x="88" y="44"/>
                </a:cubicBezTo>
                <a:cubicBezTo>
                  <a:pt x="112" y="44"/>
                  <a:pt x="132" y="64"/>
                  <a:pt x="132" y="88"/>
                </a:cubicBezTo>
                <a:moveTo>
                  <a:pt x="8" y="88"/>
                </a:moveTo>
                <a:cubicBezTo>
                  <a:pt x="8" y="67"/>
                  <a:pt x="16" y="49"/>
                  <a:pt x="29" y="34"/>
                </a:cubicBezTo>
                <a:cubicBezTo>
                  <a:pt x="49" y="54"/>
                  <a:pt x="49" y="54"/>
                  <a:pt x="49" y="54"/>
                </a:cubicBezTo>
                <a:cubicBezTo>
                  <a:pt x="41" y="63"/>
                  <a:pt x="36" y="75"/>
                  <a:pt x="36" y="88"/>
                </a:cubicBezTo>
                <a:cubicBezTo>
                  <a:pt x="36" y="101"/>
                  <a:pt x="41" y="113"/>
                  <a:pt x="49" y="122"/>
                </a:cubicBezTo>
                <a:cubicBezTo>
                  <a:pt x="29" y="142"/>
                  <a:pt x="29" y="142"/>
                  <a:pt x="29" y="142"/>
                </a:cubicBezTo>
                <a:cubicBezTo>
                  <a:pt x="16" y="127"/>
                  <a:pt x="8" y="109"/>
                  <a:pt x="8" y="88"/>
                </a:cubicBezTo>
                <a:moveTo>
                  <a:pt x="88" y="168"/>
                </a:moveTo>
                <a:cubicBezTo>
                  <a:pt x="67" y="168"/>
                  <a:pt x="49" y="160"/>
                  <a:pt x="34" y="147"/>
                </a:cubicBezTo>
                <a:cubicBezTo>
                  <a:pt x="54" y="127"/>
                  <a:pt x="54" y="127"/>
                  <a:pt x="54" y="127"/>
                </a:cubicBezTo>
                <a:cubicBezTo>
                  <a:pt x="63" y="135"/>
                  <a:pt x="75" y="140"/>
                  <a:pt x="88" y="140"/>
                </a:cubicBezTo>
                <a:cubicBezTo>
                  <a:pt x="101" y="140"/>
                  <a:pt x="113" y="135"/>
                  <a:pt x="122" y="127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27" y="160"/>
                  <a:pt x="109" y="168"/>
                  <a:pt x="88" y="168"/>
                </a:cubicBezTo>
                <a:moveTo>
                  <a:pt x="147" y="142"/>
                </a:moveTo>
                <a:cubicBezTo>
                  <a:pt x="127" y="122"/>
                  <a:pt x="127" y="122"/>
                  <a:pt x="127" y="122"/>
                </a:cubicBezTo>
                <a:cubicBezTo>
                  <a:pt x="135" y="113"/>
                  <a:pt x="140" y="101"/>
                  <a:pt x="140" y="88"/>
                </a:cubicBezTo>
                <a:cubicBezTo>
                  <a:pt x="140" y="75"/>
                  <a:pt x="135" y="63"/>
                  <a:pt x="127" y="54"/>
                </a:cubicBezTo>
                <a:cubicBezTo>
                  <a:pt x="147" y="34"/>
                  <a:pt x="147" y="34"/>
                  <a:pt x="147" y="34"/>
                </a:cubicBezTo>
                <a:cubicBezTo>
                  <a:pt x="160" y="49"/>
                  <a:pt x="168" y="67"/>
                  <a:pt x="168" y="88"/>
                </a:cubicBezTo>
                <a:cubicBezTo>
                  <a:pt x="168" y="109"/>
                  <a:pt x="160" y="127"/>
                  <a:pt x="147" y="14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55" name="Freeform 6">
            <a:extLst>
              <a:ext uri="{FF2B5EF4-FFF2-40B4-BE49-F238E27FC236}">
                <a16:creationId xmlns:a16="http://schemas.microsoft.com/office/drawing/2014/main" id="{7BD3C28E-433A-9A6F-96BA-781EB0C01684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803857" y="5801968"/>
            <a:ext cx="474920" cy="476950"/>
          </a:xfrm>
          <a:custGeom>
            <a:avLst/>
            <a:gdLst>
              <a:gd name="T0" fmla="*/ 144 w 176"/>
              <a:gd name="T1" fmla="*/ 88 h 176"/>
              <a:gd name="T2" fmla="*/ 152 w 176"/>
              <a:gd name="T3" fmla="*/ 88 h 176"/>
              <a:gd name="T4" fmla="*/ 60 w 176"/>
              <a:gd name="T5" fmla="*/ 136 h 176"/>
              <a:gd name="T6" fmla="*/ 56 w 176"/>
              <a:gd name="T7" fmla="*/ 143 h 176"/>
              <a:gd name="T8" fmla="*/ 60 w 176"/>
              <a:gd name="T9" fmla="*/ 136 h 176"/>
              <a:gd name="T10" fmla="*/ 33 w 176"/>
              <a:gd name="T11" fmla="*/ 120 h 176"/>
              <a:gd name="T12" fmla="*/ 40 w 176"/>
              <a:gd name="T13" fmla="*/ 116 h 176"/>
              <a:gd name="T14" fmla="*/ 56 w 176"/>
              <a:gd name="T15" fmla="*/ 33 h 176"/>
              <a:gd name="T16" fmla="*/ 60 w 176"/>
              <a:gd name="T17" fmla="*/ 40 h 176"/>
              <a:gd name="T18" fmla="*/ 56 w 176"/>
              <a:gd name="T19" fmla="*/ 33 h 176"/>
              <a:gd name="T20" fmla="*/ 24 w 176"/>
              <a:gd name="T21" fmla="*/ 88 h 176"/>
              <a:gd name="T22" fmla="*/ 32 w 176"/>
              <a:gd name="T23" fmla="*/ 88 h 176"/>
              <a:gd name="T24" fmla="*/ 116 w 176"/>
              <a:gd name="T25" fmla="*/ 40 h 176"/>
              <a:gd name="T26" fmla="*/ 120 w 176"/>
              <a:gd name="T27" fmla="*/ 33 h 176"/>
              <a:gd name="T28" fmla="*/ 116 w 176"/>
              <a:gd name="T29" fmla="*/ 40 h 176"/>
              <a:gd name="T30" fmla="*/ 33 w 176"/>
              <a:gd name="T31" fmla="*/ 56 h 176"/>
              <a:gd name="T32" fmla="*/ 40 w 176"/>
              <a:gd name="T33" fmla="*/ 60 h 176"/>
              <a:gd name="T34" fmla="*/ 142 w 176"/>
              <a:gd name="T35" fmla="*/ 115 h 176"/>
              <a:gd name="T36" fmla="*/ 138 w 176"/>
              <a:gd name="T37" fmla="*/ 121 h 176"/>
              <a:gd name="T38" fmla="*/ 142 w 176"/>
              <a:gd name="T39" fmla="*/ 115 h 176"/>
              <a:gd name="T40" fmla="*/ 84 w 176"/>
              <a:gd name="T41" fmla="*/ 148 h 176"/>
              <a:gd name="T42" fmla="*/ 92 w 176"/>
              <a:gd name="T43" fmla="*/ 148 h 176"/>
              <a:gd name="T44" fmla="*/ 138 w 176"/>
              <a:gd name="T45" fmla="*/ 55 h 176"/>
              <a:gd name="T46" fmla="*/ 142 w 176"/>
              <a:gd name="T47" fmla="*/ 61 h 176"/>
              <a:gd name="T48" fmla="*/ 138 w 176"/>
              <a:gd name="T49" fmla="*/ 55 h 176"/>
              <a:gd name="T50" fmla="*/ 103 w 176"/>
              <a:gd name="T51" fmla="*/ 84 h 176"/>
              <a:gd name="T52" fmla="*/ 92 w 176"/>
              <a:gd name="T53" fmla="*/ 28 h 176"/>
              <a:gd name="T54" fmla="*/ 84 w 176"/>
              <a:gd name="T55" fmla="*/ 28 h 176"/>
              <a:gd name="T56" fmla="*/ 72 w 176"/>
              <a:gd name="T57" fmla="*/ 88 h 176"/>
              <a:gd name="T58" fmla="*/ 103 w 176"/>
              <a:gd name="T59" fmla="*/ 92 h 176"/>
              <a:gd name="T60" fmla="*/ 128 w 176"/>
              <a:gd name="T61" fmla="*/ 88 h 176"/>
              <a:gd name="T62" fmla="*/ 88 w 176"/>
              <a:gd name="T63" fmla="*/ 96 h 176"/>
              <a:gd name="T64" fmla="*/ 88 w 176"/>
              <a:gd name="T65" fmla="*/ 80 h 176"/>
              <a:gd name="T66" fmla="*/ 88 w 176"/>
              <a:gd name="T67" fmla="*/ 96 h 176"/>
              <a:gd name="T68" fmla="*/ 115 w 176"/>
              <a:gd name="T69" fmla="*/ 142 h 176"/>
              <a:gd name="T70" fmla="*/ 121 w 176"/>
              <a:gd name="T71" fmla="*/ 138 h 176"/>
              <a:gd name="T72" fmla="*/ 88 w 176"/>
              <a:gd name="T73" fmla="*/ 0 h 176"/>
              <a:gd name="T74" fmla="*/ 88 w 176"/>
              <a:gd name="T75" fmla="*/ 176 h 176"/>
              <a:gd name="T76" fmla="*/ 88 w 176"/>
              <a:gd name="T77" fmla="*/ 0 h 176"/>
              <a:gd name="T78" fmla="*/ 8 w 176"/>
              <a:gd name="T79" fmla="*/ 88 h 176"/>
              <a:gd name="T80" fmla="*/ 168 w 176"/>
              <a:gd name="T81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148" y="84"/>
                </a:moveTo>
                <a:cubicBezTo>
                  <a:pt x="146" y="84"/>
                  <a:pt x="144" y="86"/>
                  <a:pt x="144" y="88"/>
                </a:cubicBezTo>
                <a:cubicBezTo>
                  <a:pt x="144" y="90"/>
                  <a:pt x="146" y="92"/>
                  <a:pt x="148" y="92"/>
                </a:cubicBezTo>
                <a:cubicBezTo>
                  <a:pt x="150" y="92"/>
                  <a:pt x="152" y="90"/>
                  <a:pt x="152" y="88"/>
                </a:cubicBezTo>
                <a:cubicBezTo>
                  <a:pt x="152" y="86"/>
                  <a:pt x="150" y="84"/>
                  <a:pt x="148" y="84"/>
                </a:cubicBezTo>
                <a:moveTo>
                  <a:pt x="60" y="136"/>
                </a:moveTo>
                <a:cubicBezTo>
                  <a:pt x="58" y="135"/>
                  <a:pt x="56" y="136"/>
                  <a:pt x="55" y="138"/>
                </a:cubicBezTo>
                <a:cubicBezTo>
                  <a:pt x="53" y="140"/>
                  <a:pt x="54" y="142"/>
                  <a:pt x="56" y="143"/>
                </a:cubicBezTo>
                <a:cubicBezTo>
                  <a:pt x="58" y="145"/>
                  <a:pt x="60" y="144"/>
                  <a:pt x="61" y="142"/>
                </a:cubicBezTo>
                <a:cubicBezTo>
                  <a:pt x="63" y="140"/>
                  <a:pt x="62" y="138"/>
                  <a:pt x="60" y="136"/>
                </a:cubicBezTo>
                <a:moveTo>
                  <a:pt x="34" y="115"/>
                </a:moveTo>
                <a:cubicBezTo>
                  <a:pt x="32" y="116"/>
                  <a:pt x="31" y="118"/>
                  <a:pt x="33" y="120"/>
                </a:cubicBezTo>
                <a:cubicBezTo>
                  <a:pt x="34" y="122"/>
                  <a:pt x="36" y="123"/>
                  <a:pt x="38" y="121"/>
                </a:cubicBezTo>
                <a:cubicBezTo>
                  <a:pt x="40" y="120"/>
                  <a:pt x="41" y="118"/>
                  <a:pt x="40" y="116"/>
                </a:cubicBezTo>
                <a:cubicBezTo>
                  <a:pt x="38" y="114"/>
                  <a:pt x="36" y="113"/>
                  <a:pt x="34" y="115"/>
                </a:cubicBezTo>
                <a:moveTo>
                  <a:pt x="56" y="33"/>
                </a:moveTo>
                <a:cubicBezTo>
                  <a:pt x="54" y="34"/>
                  <a:pt x="53" y="36"/>
                  <a:pt x="55" y="38"/>
                </a:cubicBezTo>
                <a:cubicBezTo>
                  <a:pt x="56" y="40"/>
                  <a:pt x="58" y="41"/>
                  <a:pt x="60" y="40"/>
                </a:cubicBezTo>
                <a:cubicBezTo>
                  <a:pt x="62" y="38"/>
                  <a:pt x="63" y="36"/>
                  <a:pt x="61" y="34"/>
                </a:cubicBezTo>
                <a:cubicBezTo>
                  <a:pt x="60" y="32"/>
                  <a:pt x="58" y="31"/>
                  <a:pt x="56" y="33"/>
                </a:cubicBezTo>
                <a:moveTo>
                  <a:pt x="28" y="84"/>
                </a:moveTo>
                <a:cubicBezTo>
                  <a:pt x="26" y="84"/>
                  <a:pt x="24" y="86"/>
                  <a:pt x="24" y="88"/>
                </a:cubicBezTo>
                <a:cubicBezTo>
                  <a:pt x="24" y="90"/>
                  <a:pt x="26" y="92"/>
                  <a:pt x="28" y="92"/>
                </a:cubicBezTo>
                <a:cubicBezTo>
                  <a:pt x="30" y="92"/>
                  <a:pt x="32" y="90"/>
                  <a:pt x="32" y="88"/>
                </a:cubicBezTo>
                <a:cubicBezTo>
                  <a:pt x="32" y="86"/>
                  <a:pt x="30" y="84"/>
                  <a:pt x="28" y="84"/>
                </a:cubicBezTo>
                <a:moveTo>
                  <a:pt x="116" y="40"/>
                </a:moveTo>
                <a:cubicBezTo>
                  <a:pt x="118" y="41"/>
                  <a:pt x="120" y="40"/>
                  <a:pt x="121" y="38"/>
                </a:cubicBezTo>
                <a:cubicBezTo>
                  <a:pt x="123" y="36"/>
                  <a:pt x="122" y="34"/>
                  <a:pt x="120" y="33"/>
                </a:cubicBezTo>
                <a:cubicBezTo>
                  <a:pt x="118" y="31"/>
                  <a:pt x="116" y="32"/>
                  <a:pt x="115" y="34"/>
                </a:cubicBezTo>
                <a:cubicBezTo>
                  <a:pt x="113" y="36"/>
                  <a:pt x="114" y="38"/>
                  <a:pt x="116" y="40"/>
                </a:cubicBezTo>
                <a:moveTo>
                  <a:pt x="38" y="55"/>
                </a:moveTo>
                <a:cubicBezTo>
                  <a:pt x="36" y="53"/>
                  <a:pt x="34" y="54"/>
                  <a:pt x="33" y="56"/>
                </a:cubicBezTo>
                <a:cubicBezTo>
                  <a:pt x="31" y="58"/>
                  <a:pt x="32" y="60"/>
                  <a:pt x="34" y="61"/>
                </a:cubicBezTo>
                <a:cubicBezTo>
                  <a:pt x="36" y="63"/>
                  <a:pt x="38" y="62"/>
                  <a:pt x="40" y="60"/>
                </a:cubicBezTo>
                <a:cubicBezTo>
                  <a:pt x="41" y="58"/>
                  <a:pt x="40" y="56"/>
                  <a:pt x="38" y="55"/>
                </a:cubicBezTo>
                <a:moveTo>
                  <a:pt x="142" y="115"/>
                </a:moveTo>
                <a:cubicBezTo>
                  <a:pt x="140" y="113"/>
                  <a:pt x="138" y="114"/>
                  <a:pt x="137" y="116"/>
                </a:cubicBezTo>
                <a:cubicBezTo>
                  <a:pt x="135" y="118"/>
                  <a:pt x="136" y="120"/>
                  <a:pt x="138" y="121"/>
                </a:cubicBezTo>
                <a:cubicBezTo>
                  <a:pt x="140" y="123"/>
                  <a:pt x="142" y="122"/>
                  <a:pt x="143" y="120"/>
                </a:cubicBezTo>
                <a:cubicBezTo>
                  <a:pt x="145" y="118"/>
                  <a:pt x="144" y="116"/>
                  <a:pt x="142" y="115"/>
                </a:cubicBezTo>
                <a:moveTo>
                  <a:pt x="88" y="144"/>
                </a:moveTo>
                <a:cubicBezTo>
                  <a:pt x="86" y="144"/>
                  <a:pt x="84" y="146"/>
                  <a:pt x="84" y="148"/>
                </a:cubicBezTo>
                <a:cubicBezTo>
                  <a:pt x="84" y="150"/>
                  <a:pt x="86" y="152"/>
                  <a:pt x="88" y="152"/>
                </a:cubicBezTo>
                <a:cubicBezTo>
                  <a:pt x="90" y="152"/>
                  <a:pt x="92" y="150"/>
                  <a:pt x="92" y="148"/>
                </a:cubicBezTo>
                <a:cubicBezTo>
                  <a:pt x="92" y="146"/>
                  <a:pt x="90" y="144"/>
                  <a:pt x="88" y="144"/>
                </a:cubicBezTo>
                <a:moveTo>
                  <a:pt x="138" y="55"/>
                </a:moveTo>
                <a:cubicBezTo>
                  <a:pt x="136" y="56"/>
                  <a:pt x="135" y="58"/>
                  <a:pt x="137" y="60"/>
                </a:cubicBezTo>
                <a:cubicBezTo>
                  <a:pt x="138" y="62"/>
                  <a:pt x="140" y="63"/>
                  <a:pt x="142" y="61"/>
                </a:cubicBezTo>
                <a:cubicBezTo>
                  <a:pt x="144" y="60"/>
                  <a:pt x="145" y="58"/>
                  <a:pt x="143" y="56"/>
                </a:cubicBezTo>
                <a:cubicBezTo>
                  <a:pt x="142" y="54"/>
                  <a:pt x="140" y="53"/>
                  <a:pt x="138" y="55"/>
                </a:cubicBezTo>
                <a:moveTo>
                  <a:pt x="124" y="84"/>
                </a:moveTo>
                <a:cubicBezTo>
                  <a:pt x="103" y="84"/>
                  <a:pt x="103" y="84"/>
                  <a:pt x="103" y="84"/>
                </a:cubicBezTo>
                <a:cubicBezTo>
                  <a:pt x="102" y="78"/>
                  <a:pt x="98" y="74"/>
                  <a:pt x="92" y="73"/>
                </a:cubicBezTo>
                <a:cubicBezTo>
                  <a:pt x="92" y="28"/>
                  <a:pt x="92" y="28"/>
                  <a:pt x="92" y="28"/>
                </a:cubicBezTo>
                <a:cubicBezTo>
                  <a:pt x="92" y="26"/>
                  <a:pt x="90" y="24"/>
                  <a:pt x="88" y="24"/>
                </a:cubicBezTo>
                <a:cubicBezTo>
                  <a:pt x="86" y="24"/>
                  <a:pt x="84" y="26"/>
                  <a:pt x="84" y="28"/>
                </a:cubicBezTo>
                <a:cubicBezTo>
                  <a:pt x="84" y="73"/>
                  <a:pt x="84" y="73"/>
                  <a:pt x="84" y="73"/>
                </a:cubicBezTo>
                <a:cubicBezTo>
                  <a:pt x="77" y="74"/>
                  <a:pt x="72" y="81"/>
                  <a:pt x="72" y="88"/>
                </a:cubicBezTo>
                <a:cubicBezTo>
                  <a:pt x="72" y="97"/>
                  <a:pt x="79" y="104"/>
                  <a:pt x="88" y="104"/>
                </a:cubicBezTo>
                <a:cubicBezTo>
                  <a:pt x="95" y="104"/>
                  <a:pt x="102" y="99"/>
                  <a:pt x="103" y="92"/>
                </a:cubicBezTo>
                <a:cubicBezTo>
                  <a:pt x="124" y="92"/>
                  <a:pt x="124" y="92"/>
                  <a:pt x="124" y="92"/>
                </a:cubicBezTo>
                <a:cubicBezTo>
                  <a:pt x="126" y="92"/>
                  <a:pt x="128" y="90"/>
                  <a:pt x="128" y="88"/>
                </a:cubicBezTo>
                <a:cubicBezTo>
                  <a:pt x="128" y="86"/>
                  <a:pt x="126" y="84"/>
                  <a:pt x="124" y="84"/>
                </a:cubicBezTo>
                <a:moveTo>
                  <a:pt x="88" y="96"/>
                </a:moveTo>
                <a:cubicBezTo>
                  <a:pt x="84" y="96"/>
                  <a:pt x="80" y="92"/>
                  <a:pt x="80" y="88"/>
                </a:cubicBezTo>
                <a:cubicBezTo>
                  <a:pt x="80" y="84"/>
                  <a:pt x="84" y="80"/>
                  <a:pt x="88" y="80"/>
                </a:cubicBezTo>
                <a:cubicBezTo>
                  <a:pt x="92" y="80"/>
                  <a:pt x="96" y="84"/>
                  <a:pt x="96" y="88"/>
                </a:cubicBezTo>
                <a:cubicBezTo>
                  <a:pt x="96" y="92"/>
                  <a:pt x="92" y="96"/>
                  <a:pt x="88" y="96"/>
                </a:cubicBezTo>
                <a:moveTo>
                  <a:pt x="116" y="136"/>
                </a:moveTo>
                <a:cubicBezTo>
                  <a:pt x="114" y="138"/>
                  <a:pt x="113" y="140"/>
                  <a:pt x="115" y="142"/>
                </a:cubicBezTo>
                <a:cubicBezTo>
                  <a:pt x="116" y="144"/>
                  <a:pt x="118" y="145"/>
                  <a:pt x="120" y="143"/>
                </a:cubicBezTo>
                <a:cubicBezTo>
                  <a:pt x="122" y="142"/>
                  <a:pt x="123" y="140"/>
                  <a:pt x="121" y="138"/>
                </a:cubicBezTo>
                <a:cubicBezTo>
                  <a:pt x="120" y="136"/>
                  <a:pt x="118" y="135"/>
                  <a:pt x="116" y="136"/>
                </a:cubicBezTo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contourClr>
              <a:sysClr val="window" lastClr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2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56" name="Picture 455">
            <a:extLst>
              <a:ext uri="{FF2B5EF4-FFF2-40B4-BE49-F238E27FC236}">
                <a16:creationId xmlns:a16="http://schemas.microsoft.com/office/drawing/2014/main" id="{410E5D62-5726-A442-A3E9-198762F63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9489" y="5787235"/>
            <a:ext cx="708026" cy="491218"/>
          </a:xfrm>
          <a:prstGeom prst="rect">
            <a:avLst/>
          </a:prstGeom>
        </p:spPr>
      </p:pic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CB560710-C3A7-A4B8-18A2-7E0D45EFC6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376E36-F07F-FC9C-A8F3-E83C6FD492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8767723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5">
            <a:extLst>
              <a:ext uri="{FF2B5EF4-FFF2-40B4-BE49-F238E27FC236}">
                <a16:creationId xmlns:a16="http://schemas.microsoft.com/office/drawing/2014/main" id="{669A11B7-F251-0A25-9FDE-F32DACBF2D1E}"/>
              </a:ext>
            </a:extLst>
          </p:cNvPr>
          <p:cNvSpPr txBox="1"/>
          <p:nvPr/>
        </p:nvSpPr>
        <p:spPr>
          <a:xfrm>
            <a:off x="1802673" y="3037561"/>
            <a:ext cx="9593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THANK YOU FOR YOUR ATTENTION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6" name="TextovéPole 7">
            <a:extLst>
              <a:ext uri="{FF2B5EF4-FFF2-40B4-BE49-F238E27FC236}">
                <a16:creationId xmlns:a16="http://schemas.microsoft.com/office/drawing/2014/main" id="{97A5EC87-21B9-61EF-B3DE-AE10BD6A8FBE}"/>
              </a:ext>
            </a:extLst>
          </p:cNvPr>
          <p:cNvSpPr txBox="1"/>
          <p:nvPr/>
        </p:nvSpPr>
        <p:spPr>
          <a:xfrm>
            <a:off x="1846219" y="4321831"/>
            <a:ext cx="472730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SILON GROUP</a:t>
            </a:r>
          </a:p>
          <a:p>
            <a:endParaRPr lang="en-GB" sz="2000" dirty="0">
              <a:solidFill>
                <a:schemeClr val="bg1"/>
              </a:solidFill>
              <a:latin typeface="+mj-lt"/>
            </a:endParaRPr>
          </a:p>
          <a:p>
            <a:r>
              <a:rPr lang="en-GB" sz="1600" dirty="0">
                <a:solidFill>
                  <a:schemeClr val="bg1"/>
                </a:solidFill>
                <a:latin typeface="+mj-lt"/>
              </a:rPr>
              <a:t>www.silon.eu</a:t>
            </a:r>
            <a:endParaRPr lang="cs-CZ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B3DCEB5-3229-5EC2-D15A-904974959D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6089897-2E88-4D48-1176-059EA54203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8D937F0-B620-6E4C-9BC7-90975F6FF86D}" type="slidenum">
              <a:rPr lang="cs-CZ" smtClean="0"/>
              <a:pPr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314975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_SILON TEMPLATE_FINAL_20_07_2022.pptx" id="{35F6E813-BD76-4C93-9B8B-F8A4602241FE}" vid="{CCADEA28-7DAB-49D6-9B1B-46D216498750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stahlgruber">
    <a:dk1>
      <a:srgbClr val="1A171B"/>
    </a:dk1>
    <a:lt1>
      <a:srgbClr val="FFFFFF"/>
    </a:lt1>
    <a:dk2>
      <a:srgbClr val="888888"/>
    </a:dk2>
    <a:lt2>
      <a:srgbClr val="658A9F"/>
    </a:lt2>
    <a:accent1>
      <a:srgbClr val="C4C5C7"/>
    </a:accent1>
    <a:accent2>
      <a:srgbClr val="DF0022"/>
    </a:accent2>
    <a:accent3>
      <a:srgbClr val="444444"/>
    </a:accent3>
    <a:accent4>
      <a:srgbClr val="E1E6EA"/>
    </a:accent4>
    <a:accent5>
      <a:srgbClr val="344F56"/>
    </a:accent5>
    <a:accent6>
      <a:srgbClr val="708386"/>
    </a:accent6>
    <a:hlink>
      <a:srgbClr val="606165"/>
    </a:hlink>
    <a:folHlink>
      <a:srgbClr val="919396"/>
    </a:folHlink>
  </a:clrScheme>
  <a:fontScheme name="Benutzerdefiniert 8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stahlgruber">
    <a:dk1>
      <a:srgbClr val="1A171B"/>
    </a:dk1>
    <a:lt1>
      <a:srgbClr val="FFFFFF"/>
    </a:lt1>
    <a:dk2>
      <a:srgbClr val="888888"/>
    </a:dk2>
    <a:lt2>
      <a:srgbClr val="658A9F"/>
    </a:lt2>
    <a:accent1>
      <a:srgbClr val="C4C5C7"/>
    </a:accent1>
    <a:accent2>
      <a:srgbClr val="DF0022"/>
    </a:accent2>
    <a:accent3>
      <a:srgbClr val="444444"/>
    </a:accent3>
    <a:accent4>
      <a:srgbClr val="E1E6EA"/>
    </a:accent4>
    <a:accent5>
      <a:srgbClr val="344F56"/>
    </a:accent5>
    <a:accent6>
      <a:srgbClr val="708386"/>
    </a:accent6>
    <a:hlink>
      <a:srgbClr val="606165"/>
    </a:hlink>
    <a:folHlink>
      <a:srgbClr val="919396"/>
    </a:folHlink>
  </a:clrScheme>
  <a:fontScheme name="Benutzerdefiniert 8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BB1C99B651DB428043991444266380" ma:contentTypeVersion="13" ma:contentTypeDescription="Create a new document." ma:contentTypeScope="" ma:versionID="fc0c20aff739c7065285ab7fea9eade1">
  <xsd:schema xmlns:xsd="http://www.w3.org/2001/XMLSchema" xmlns:xs="http://www.w3.org/2001/XMLSchema" xmlns:p="http://schemas.microsoft.com/office/2006/metadata/properties" xmlns:ns2="3d0ab411-e52b-49c8-8128-df453916e799" xmlns:ns3="4fce58d1-a4ba-4a37-993a-46ab1ecd2aa3" targetNamespace="http://schemas.microsoft.com/office/2006/metadata/properties" ma:root="true" ma:fieldsID="addffb79009d16b88a3365972c55e504" ns2:_="" ns3:_="">
    <xsd:import namespace="3d0ab411-e52b-49c8-8128-df453916e799"/>
    <xsd:import namespace="4fce58d1-a4ba-4a37-993a-46ab1ecd2a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0ab411-e52b-49c8-8128-df453916e7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a8409f9-b388-43bd-96ce-7055694869b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ce58d1-a4ba-4a37-993a-46ab1ecd2aa3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e1cc8632-e2c0-4465-86a5-fe41d75e43dd}" ma:internalName="TaxCatchAll" ma:showField="CatchAllData" ma:web="4fce58d1-a4ba-4a37-993a-46ab1ecd2a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A536AF-2090-48F5-B501-094077B254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168E56-D1DA-4529-B5F4-BD9D8AA857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d0ab411-e52b-49c8-8128-df453916e799"/>
    <ds:schemaRef ds:uri="4fce58d1-a4ba-4a37-993a-46ab1ecd2a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2022_PPT presentation template</Template>
  <TotalTime>731</TotalTime>
  <Words>1278</Words>
  <Application>Microsoft Macintosh PowerPoint</Application>
  <PresentationFormat>Širokoúhlá obrazovka</PresentationFormat>
  <Paragraphs>239</Paragraphs>
  <Slides>22</Slides>
  <Notes>1</Notes>
  <HiddenSlides>1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8" baseType="lpstr">
      <vt:lpstr>Arial</vt:lpstr>
      <vt:lpstr>Calibri</vt:lpstr>
      <vt:lpstr>Courier New</vt:lpstr>
      <vt:lpstr>Proxima Nova</vt:lpstr>
      <vt:lpstr>Roboto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Kiesenbauer Ralf</dc:creator>
  <cp:lastModifiedBy>jiří linhart</cp:lastModifiedBy>
  <cp:revision>5</cp:revision>
  <dcterms:created xsi:type="dcterms:W3CDTF">2024-07-09T08:52:43Z</dcterms:created>
  <dcterms:modified xsi:type="dcterms:W3CDTF">2024-07-24T11:32:39Z</dcterms:modified>
</cp:coreProperties>
</file>